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421C-C437-4DBE-AF34-DC728383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C03A34-01D2-49DD-BC0A-86AD87E75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469D9-4645-43D6-A95B-840DD0BD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84B0B-59E0-41F7-8F20-BA26D29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51D7D-4855-44C2-A2A5-3D8CEEEC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5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14E7F-06FC-433D-83D8-E00B87B5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E954D-79A4-46A1-A7C6-5267B31C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9A5CF-11AF-4B49-8DA4-E5E48394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24111-CE59-4BF0-BC41-202149F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21279-CF0E-4237-A693-C3944ED6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86B28-167E-48E0-8B61-CD132F931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C04A1-0438-436D-894B-DD30E3C1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28569-D942-4863-8FF5-A66CEDE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2C53-7383-4BCF-8331-BBB4D231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4DE0C-F211-4AEE-B23B-4EA18AA2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17515-AF5B-4D29-92E0-8CCFFFA2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1A6-D1BB-4BA3-A9A0-B6A2FD01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1B2F8-FE35-4BA5-B842-5B4428C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0779F-B7CB-4CD1-8264-519A870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1A334-66B6-4036-B428-120D6080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F204B-E3D1-4C3E-9903-1A44BA1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C34BE-64D4-4419-9B0A-6D2C9B56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DE2B1-66BB-4EA9-87E9-757F6BED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5FC32-CA8B-4D18-BC96-7C4E7FB6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A058-D058-40B8-8607-331064D6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5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5FA6-306B-475B-B134-B6E81B92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FB4CC-5735-4452-87B6-83BD5BB9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22490-E8A5-42B9-B040-6F8FA6DF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3ED8B-B198-48F1-9746-7314AB10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B7B5B-7943-4DCF-B42D-795DDDAF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5153B-11E7-4612-B6A9-23E5857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EAF43-20C0-4FD6-BC9D-9993036D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F5366-931F-40C4-B620-2764B2E6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D7DB1-FF63-41BB-AEE7-44BF63E7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D3ADB-EE38-43E5-9CD6-098A9B61F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B26098-A899-46F7-89B7-DA5044839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80F2C-C73B-452D-AE51-5A777674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A9CF3-3CD0-4B56-9E22-55B9AD9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A9C99-E239-4698-9706-243458F3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8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786B-FB4C-4EE3-B5A2-0587B6C8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A3548-7DA2-4B9F-A577-E0C329EE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5B7E0-4DED-41DD-B152-39B0C679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E0DA8-028B-4E16-B26E-4BF3202C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7E2B4-EEB9-44CF-9895-CD511D88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77758A-665E-487F-9AA7-14278A66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244BA-C124-4A72-9341-C30D94A0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2AE6-244A-4F9A-940A-7FE794DA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2EC1D-4A3E-4094-9837-E0370C74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14C02-882D-4AB0-B513-E7C6EC41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C5F1F-2D23-4C7E-9664-317E8600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0601C-4431-4A36-8613-763AFA80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BD86D-E962-46E7-B133-B5363318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7CC0-FFA6-4FDD-A52E-EF93F69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D9CB4-F700-402F-9A20-87C43DA35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9059D-A2FA-4DCA-8EBD-7693BC51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A7B17-AA89-4CD1-A4B1-01923023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8181D-8F90-482C-8BEC-040E60E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303E5-CFA5-4406-B02D-A1B67744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B1180-4BDD-4EA2-BF35-1D2919F8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23C1-975F-4489-AF72-443DAF28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E49E-B96E-48DD-9F7A-4D21C06E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87C2-4AD7-4C47-8BA0-7B49331625C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C378-7521-4313-A4B7-010D3686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26695-A30D-4BF3-9E1B-6384D121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EF68-E1B6-4E51-AFEE-863D8998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感受变化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18B33-16A9-4B2A-B01C-142D183D0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40742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让micro:bit感受变化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读取</dc:title>
  <dc:creator>陈帅气</dc:creator>
  <cp:lastModifiedBy> </cp:lastModifiedBy>
  <cp:revision>6</cp:revision>
  <dcterms:created xsi:type="dcterms:W3CDTF">2019-01-20T01:07:43Z</dcterms:created>
  <dcterms:modified xsi:type="dcterms:W3CDTF">2019-01-20T09:17:06Z</dcterms:modified>
</cp:coreProperties>
</file>