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7148-E76F-435F-AC9E-9F24CD8C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0DFE-63EB-427C-BA07-CD863777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AE69A-A65E-4D6F-B15F-79F014D9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8AE0F-B4A4-4368-8E54-2B55CFB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3163D-14AA-48B2-9C56-8FA313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8E7B-BD0C-44E4-A9C5-E3BF30A8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46AA6-5584-4D69-9863-04C96765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A059-7401-4CD8-9307-61940D73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5B63A-2688-44DE-A922-403AB277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CE08-D131-48D3-B5F9-AB7F724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65ADC-6A70-4FFE-AC96-449228EAC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54073-35B4-4A01-BB6F-5E89BC42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CFFF8-FFFB-4E6D-B08F-25B126AD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057A5-02C5-4B15-95A9-74F918C5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3578E-BDFC-47B3-81B1-DB4B0F02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6E441-82ED-4857-9CA3-81E03DB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B102F-DE8F-4A12-9FFF-3F8EF439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BECC-6C24-4AB6-A366-35F02468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2C157-4053-4907-8BAB-A6D41FF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63CE8-5109-4097-8764-EF2E91CD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B7282-71A0-49F7-915E-140A79CF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B97E7-02A8-4D4D-AAAE-AAD4C9B7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EC64-9622-4602-A1EC-749BFCDD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0C566-AD02-4E34-81D9-DB0D5E11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9CD1-1900-4C7F-B8C0-3B66F9C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37A9-13B6-4E8B-96C6-506893A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2382C-15D6-421D-BAB6-49439B672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EB789-8744-4B0B-8773-D027B4F9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EF9B5-1E8C-4496-A654-94078889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29415-6A80-4CCC-B438-5EE72CF1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13BFE-66CF-4A4F-87B9-8F40915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BFFB9-9C08-40B1-8D16-58A4649A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3A9B9-A841-407C-BD14-2288919D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2AA2B-FE51-4794-B75E-A0E112B4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C964BD-5555-4AA5-8CC4-A828870CD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D8B88-1960-4A1F-BD77-48002229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A2F4A-58C0-4644-9B31-6CA541D7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E9A81-DD66-4558-B2A1-32202C51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2C384-F4D0-4F17-B98A-12E7A08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08F0-110D-453B-88EF-C9995D55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73C5D5-59F4-4EFC-AD04-490A51E1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148F1-4CA9-4C17-825D-B87F9D79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2DF5A-DB56-4A7D-8020-139913C8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A0F56-56E5-4D26-9229-EC959797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D4C66-5E56-4291-8344-626C4E88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0C20E-0CFE-4EAC-90F2-E69B2408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04FB-E6E8-4242-838B-17A85A29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A1F2F-2441-4C1C-A558-0DAEAB25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A0850-A703-44BB-A7AE-F3A95477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B36DC-5372-4C56-8948-C4038EA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6D1AC-2EEF-4F5B-8687-B8F758F3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6CF0A-667F-4200-8D94-4EF83DA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B3C33-6DE2-4916-B580-BE923CC6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E48C1-2547-48E9-9F53-28FEA47B3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893EA-AD4C-49EE-B0DF-920D286D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6DBAD-E279-4B40-A47C-4AFC610D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AD671-AE5A-4347-ACB7-320D470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1A9AF-CFA8-48B4-9A94-74748E2B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EDE32B-E18A-4953-8069-BE81569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AFF19-91FA-4790-858F-001CA372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D3344-B484-4033-9400-CF8D2106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14E-A219-446E-B08D-98DA20FAD30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6181-50F1-4254-9A3F-C3C022C27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BEA0-17E5-4BAE-BC49-6E1F68AE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4F34-666A-40A4-8A7A-28A19F448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切换状态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1BCD9-2E24-45B4-9194-82D999830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4233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让micro:bit切换状态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让micro:bit切换状态、感受温度</dc:title>
  <dc:creator>陈帅气</dc:creator>
  <cp:lastModifiedBy> </cp:lastModifiedBy>
  <cp:revision>6</cp:revision>
  <dcterms:created xsi:type="dcterms:W3CDTF">2019-01-20T01:16:45Z</dcterms:created>
  <dcterms:modified xsi:type="dcterms:W3CDTF">2019-01-20T09:17:19Z</dcterms:modified>
</cp:coreProperties>
</file>