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52354-2496-40BD-B550-40E2CD47D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209576-ED05-40AD-91D5-A84E7B382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8D157-5645-4E3A-B362-4AC9C53C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B37-5A14-470F-9D30-4200DB84CD4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23A25-80B6-4F73-A196-D60CE324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46A7D-5C4F-4285-A71A-3924AA8A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CD9-EEE3-4601-8A78-AF57D6452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4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CA6FD-7D19-4191-B742-C9203527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840BC2-EE51-45C5-A826-B19AFB65C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AD459-C292-4AF5-BC27-12C70D1A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B37-5A14-470F-9D30-4200DB84CD4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C76B1-7C76-4B3B-9B8B-F2B9167C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64AC5-0377-46E3-B0B5-00C03C79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CD9-EEE3-4601-8A78-AF57D6452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27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B7D927-97EA-4E28-864F-A287AB4F6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8F925C-DD6F-4C61-9016-B49F31562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D44F1-E937-4CC3-B863-CC00C2A2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B37-5A14-470F-9D30-4200DB84CD4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7469E-3C37-4B4F-86C5-979B12DB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B0D1F-57BA-41D3-A4A2-D035CD12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CD9-EEE3-4601-8A78-AF57D6452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3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0F172-9BD5-4042-98E6-83D80A33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2449A-B63A-41CD-9D2B-F424C1CA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FD880-D96F-482B-BF2E-21AF1074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B37-5A14-470F-9D30-4200DB84CD4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EBE18-A5BC-41C2-B0FC-0B1C976D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C1E0D-F170-44B1-9FE6-F100BF2E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CD9-EEE3-4601-8A78-AF57D6452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4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8F1FF-68FB-40DA-949A-8FE8BCD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5209-438E-466D-A04E-6A540DE65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5C1C3-2383-4DB1-80D5-860E2469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B37-5A14-470F-9D30-4200DB84CD4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B0241-A7C4-4D19-8D74-BDE6096E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6FA53-31FB-439D-AA8E-1B9A3029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CD9-EEE3-4601-8A78-AF57D6452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3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6703E-1EE4-4B95-B188-E9AA1C53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9DF22-8416-40EF-8037-ED68D462E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C3EB09-4EE2-42A1-996E-6FF7937CA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C3BD0-8C6E-4C54-9557-618779DB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B37-5A14-470F-9D30-4200DB84CD4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F8224-9319-4EE2-92F7-86DD209F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B7EA01-92BB-46DF-B0FE-636A132B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CD9-EEE3-4601-8A78-AF57D6452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64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27F38-9E0F-4461-B0B2-6FAB9828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744941-ECA0-4636-ABE9-9B5198B19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F2ECE1-7D37-4A92-9340-31042165B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BBE421-D4DC-4B4A-9734-5509F935F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846E78-99C4-4176-B8FC-20D42876E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BE2F66-18B4-4076-9B37-97F694B6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B37-5A14-470F-9D30-4200DB84CD4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0D3F96-AF79-4DC8-A7B4-81258F58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54336B-9B66-4682-9454-9AF90688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CD9-EEE3-4601-8A78-AF57D6452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1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077EA-B735-4634-A25A-3182C5C7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75AAB2-5334-498C-B8ED-DE7D36D7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B37-5A14-470F-9D30-4200DB84CD4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12CB27-1035-475F-A767-09462951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7ADE28-F4FA-41C8-A9B3-7531FF88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CD9-EEE3-4601-8A78-AF57D6452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7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104292-5B0A-4668-9A31-F6F59139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B37-5A14-470F-9D30-4200DB84CD4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5A2F89-7F16-4253-A1D1-61D73F3D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190090-3987-4216-82DF-17B132D4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CD9-EEE3-4601-8A78-AF57D6452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0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A6B28-3EAB-44C9-885B-FD9236FB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3D93-AB25-4044-8962-4ABDACD9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77599B-C2AB-4653-A43F-0B7BDED98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14023B-5634-4B96-A0E7-AD96C08E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B37-5A14-470F-9D30-4200DB84CD4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66756-B279-4E54-832B-387FF19E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EC994-82F1-40FB-A1B7-4CF8286C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CD9-EEE3-4601-8A78-AF57D6452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8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1A264-7B33-4D03-9A4F-7C63478B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D74D0C-C9F5-4B97-9DC8-FF25F0D9A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D1BD19-8B33-4E7A-B7D0-264696EA3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F4DB0-4867-4563-87D2-006E22A0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B37-5A14-470F-9D30-4200DB84CD4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B4524-6B60-495A-8339-C2BA3325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6839B9-6061-4BA1-A265-9111A950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CD9-EEE3-4601-8A78-AF57D6452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6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97F099-47B3-432D-9A42-22877345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4507E8-8EF2-4FEA-AD49-DF7EF06E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D1638-5911-4A9D-8CAE-EC21025DA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25B37-5A14-470F-9D30-4200DB84CD4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31637-F156-4B27-92C8-93CFEFD3D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B90E4-5A5F-4A8A-AFBC-C2ED22712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C7CD9-EEE3-4601-8A78-AF57D6452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80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50FDD-71DC-416C-BF67-C70F558BF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让</a:t>
            </a:r>
            <a:r>
              <a:rPr lang="en-US" altLang="zh-CN" dirty="0" err="1"/>
              <a:t>micro:bit</a:t>
            </a:r>
            <a:r>
              <a:rPr lang="zh-CN" altLang="en-US" dirty="0"/>
              <a:t>感受温度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281EB7-96E1-4C53-8183-3804BB1B6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294916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让micro:bit感受温度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让micro:bit感受温度</dc:title>
  <dc:creator>陈帅气</dc:creator>
  <cp:lastModifiedBy> </cp:lastModifiedBy>
  <cp:revision>3</cp:revision>
  <dcterms:created xsi:type="dcterms:W3CDTF">2019-01-20T01:22:30Z</dcterms:created>
  <dcterms:modified xsi:type="dcterms:W3CDTF">2019-01-20T01:27:57Z</dcterms:modified>
</cp:coreProperties>
</file>