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60" r:id="rId3"/>
    <p:sldId id="257" r:id="rId4"/>
    <p:sldId id="299" r:id="rId5"/>
    <p:sldId id="300" r:id="rId6"/>
    <p:sldId id="293" r:id="rId7"/>
    <p:sldId id="301" r:id="rId8"/>
    <p:sldId id="302" r:id="rId9"/>
    <p:sldId id="303" r:id="rId10"/>
    <p:sldId id="304" r:id="rId11"/>
    <p:sldId id="305" r:id="rId12"/>
    <p:sldId id="311" r:id="rId13"/>
    <p:sldId id="306" r:id="rId14"/>
    <p:sldId id="307" r:id="rId15"/>
    <p:sldId id="309" r:id="rId16"/>
    <p:sldId id="308" r:id="rId17"/>
    <p:sldId id="310" r:id="rId18"/>
  </p:sldIdLst>
  <p:sldSz cx="9144000" cy="5143500" type="screen16x9"/>
  <p:notesSz cx="6858000" cy="9144000"/>
  <p:embeddedFontLst>
    <p:embeddedFont>
      <p:font typeface="Arvo" panose="020B0604020202020204" charset="0"/>
      <p:regular r:id="rId20"/>
      <p:bold r:id="rId21"/>
      <p:italic r:id="rId22"/>
      <p:boldItalic r:id="rId23"/>
    </p:embeddedFont>
    <p:embeddedFont>
      <p:font typeface="Roboto Condensed" panose="020B0604020202020204" charset="0"/>
      <p:regular r:id="rId24"/>
      <p:bold r:id="rId25"/>
      <p:italic r:id="rId26"/>
      <p:boldItalic r:id="rId27"/>
    </p:embeddedFont>
    <p:embeddedFont>
      <p:font typeface="Roboto Condensed Ligh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eu my duong" initials="hmd" lastIdx="2" clrIdx="0">
    <p:extLst>
      <p:ext uri="{19B8F6BF-5375-455C-9EA6-DF929625EA0E}">
        <p15:presenceInfo xmlns:p15="http://schemas.microsoft.com/office/powerpoint/2012/main" userId="4f15886243d895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B6777-9F2A-419A-95E1-59E74E9F6122}">
  <a:tblStyle styleId="{2E5B6777-9F2A-419A-95E1-59E74E9F61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 snapToGrid="0">
      <p:cViewPr>
        <p:scale>
          <a:sx n="100" d="100"/>
          <a:sy n="100" d="100"/>
        </p:scale>
        <p:origin x="90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63953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38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143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4231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57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189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550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840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95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85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73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70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550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981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681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147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748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51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076324" y="1090800"/>
            <a:ext cx="5565914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 TRONG CSS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5800" y="4589881"/>
            <a:ext cx="379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4044F49E-2FA8-4E98-A569-5CA9D693E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73" y="144852"/>
            <a:ext cx="2114550" cy="762000"/>
          </a:xfrm>
          <a:prstGeom prst="rect">
            <a:avLst/>
          </a:prstGeom>
        </p:spPr>
      </p:pic>
      <p:pic>
        <p:nvPicPr>
          <p:cNvPr id="1026" name="Picture 2" descr="Kết quả hình ảnh cho kodu game">
            <a:extLst>
              <a:ext uri="{FF2B5EF4-FFF2-40B4-BE49-F238E27FC236}">
                <a16:creationId xmlns:a16="http://schemas.microsoft.com/office/drawing/2014/main" id="{B335EA74-733E-4D1B-BACC-B595B2914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810" y="3849343"/>
            <a:ext cx="1207190" cy="120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89;p12">
            <a:extLst>
              <a:ext uri="{FF2B5EF4-FFF2-40B4-BE49-F238E27FC236}">
                <a16:creationId xmlns:a16="http://schemas.microsoft.com/office/drawing/2014/main" id="{8404BE1A-282F-445E-B207-71464D8A56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CÁC SELECTOR TH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GẶP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FC5EFE93-ECDD-4F05-AAD4-ABCD8B43E0D6}"/>
              </a:ext>
            </a:extLst>
          </p:cNvPr>
          <p:cNvSpPr/>
          <p:nvPr/>
        </p:nvSpPr>
        <p:spPr>
          <a:xfrm>
            <a:off x="3259301" y="2710082"/>
            <a:ext cx="2633870" cy="1321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X{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16EB7457-AE5D-453A-8668-7791AAA30D3F}"/>
              </a:ext>
            </a:extLst>
          </p:cNvPr>
          <p:cNvSpPr txBox="1"/>
          <p:nvPr/>
        </p:nvSpPr>
        <p:spPr>
          <a:xfrm>
            <a:off x="1197664" y="1376774"/>
            <a:ext cx="6748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selector.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X.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E6BDC7B4-68BD-4537-B67F-DA6ED9B52F15}"/>
              </a:ext>
            </a:extLst>
          </p:cNvPr>
          <p:cNvSpPr txBox="1"/>
          <p:nvPr/>
        </p:nvSpPr>
        <p:spPr>
          <a:xfrm>
            <a:off x="1887701" y="2233028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/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4D1AB649-10D2-4390-87EC-D9E07D09D417}"/>
              </a:ext>
            </a:extLst>
          </p:cNvPr>
          <p:cNvSpPr txBox="1"/>
          <p:nvPr/>
        </p:nvSpPr>
        <p:spPr>
          <a:xfrm>
            <a:off x="4208855" y="4170746"/>
            <a:ext cx="1217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</a:p>
        </p:txBody>
      </p:sp>
    </p:spTree>
    <p:extLst>
      <p:ext uri="{BB962C8B-B14F-4D97-AF65-F5344CB8AC3E}">
        <p14:creationId xmlns:p14="http://schemas.microsoft.com/office/powerpoint/2010/main" val="302454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89;p12">
            <a:extLst>
              <a:ext uri="{FF2B5EF4-FFF2-40B4-BE49-F238E27FC236}">
                <a16:creationId xmlns:a16="http://schemas.microsoft.com/office/drawing/2014/main" id="{8404BE1A-282F-445E-B207-71464D8A56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CÁC SELECTOR TH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GẶP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FC5EFE93-ECDD-4F05-AAD4-ABCD8B43E0D6}"/>
              </a:ext>
            </a:extLst>
          </p:cNvPr>
          <p:cNvSpPr/>
          <p:nvPr/>
        </p:nvSpPr>
        <p:spPr>
          <a:xfrm>
            <a:off x="1644124" y="3177944"/>
            <a:ext cx="2048196" cy="1321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X[A = “V”]{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16EB7457-AE5D-453A-8668-7791AAA30D3F}"/>
              </a:ext>
            </a:extLst>
          </p:cNvPr>
          <p:cNvSpPr txBox="1"/>
          <p:nvPr/>
        </p:nvSpPr>
        <p:spPr>
          <a:xfrm>
            <a:off x="1197664" y="1376774"/>
            <a:ext cx="674867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X[attribute = “value”]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selector.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E6BDC7B4-68BD-4537-B67F-DA6ED9B52F15}"/>
              </a:ext>
            </a:extLst>
          </p:cNvPr>
          <p:cNvSpPr txBox="1"/>
          <p:nvPr/>
        </p:nvSpPr>
        <p:spPr>
          <a:xfrm>
            <a:off x="1525655" y="2627954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/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53132A87-09B0-429F-B894-1E79CC60CCF5}"/>
              </a:ext>
            </a:extLst>
          </p:cNvPr>
          <p:cNvSpPr/>
          <p:nvPr/>
        </p:nvSpPr>
        <p:spPr>
          <a:xfrm>
            <a:off x="4432852" y="3177944"/>
            <a:ext cx="3627783" cy="1321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input[type="text"] {</a:t>
            </a: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background-color: yellow;</a:t>
            </a: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4BC35373-9261-40EB-B354-65339A63F2A4}"/>
              </a:ext>
            </a:extLst>
          </p:cNvPr>
          <p:cNvSpPr txBox="1"/>
          <p:nvPr/>
        </p:nvSpPr>
        <p:spPr>
          <a:xfrm>
            <a:off x="4432852" y="2631978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8865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341825" y="15915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SELECTOR KẾT HỢP</a:t>
            </a:r>
            <a:endParaRPr sz="3000" dirty="0">
              <a:solidFill>
                <a:srgbClr val="FF98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67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89;p12">
            <a:extLst>
              <a:ext uri="{FF2B5EF4-FFF2-40B4-BE49-F238E27FC236}">
                <a16:creationId xmlns:a16="http://schemas.microsoft.com/office/drawing/2014/main" id="{8404BE1A-282F-445E-B207-71464D8A56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CÁC SELECTOR TH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GẶP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FC5EFE93-ECDD-4F05-AAD4-ABCD8B43E0D6}"/>
              </a:ext>
            </a:extLst>
          </p:cNvPr>
          <p:cNvSpPr/>
          <p:nvPr/>
        </p:nvSpPr>
        <p:spPr>
          <a:xfrm>
            <a:off x="3259301" y="2710082"/>
            <a:ext cx="2633870" cy="1321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Y{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16EB7457-AE5D-453A-8668-7791AAA30D3F}"/>
              </a:ext>
            </a:extLst>
          </p:cNvPr>
          <p:cNvSpPr txBox="1"/>
          <p:nvPr/>
        </p:nvSpPr>
        <p:spPr>
          <a:xfrm>
            <a:off x="1197664" y="1376774"/>
            <a:ext cx="6748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descendant combinator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cháu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E6BDC7B4-68BD-4537-B67F-DA6ED9B52F15}"/>
              </a:ext>
            </a:extLst>
          </p:cNvPr>
          <p:cNvSpPr txBox="1"/>
          <p:nvPr/>
        </p:nvSpPr>
        <p:spPr>
          <a:xfrm>
            <a:off x="1887701" y="2233028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1497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89;p12">
            <a:extLst>
              <a:ext uri="{FF2B5EF4-FFF2-40B4-BE49-F238E27FC236}">
                <a16:creationId xmlns:a16="http://schemas.microsoft.com/office/drawing/2014/main" id="{8404BE1A-282F-445E-B207-71464D8A56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CÁC SELECTOR TH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GẶP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FC5EFE93-ECDD-4F05-AAD4-ABCD8B43E0D6}"/>
              </a:ext>
            </a:extLst>
          </p:cNvPr>
          <p:cNvSpPr/>
          <p:nvPr/>
        </p:nvSpPr>
        <p:spPr>
          <a:xfrm>
            <a:off x="3259301" y="2710082"/>
            <a:ext cx="2633870" cy="1321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X&gt;Y{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16EB7457-AE5D-453A-8668-7791AAA30D3F}"/>
              </a:ext>
            </a:extLst>
          </p:cNvPr>
          <p:cNvSpPr txBox="1"/>
          <p:nvPr/>
        </p:nvSpPr>
        <p:spPr>
          <a:xfrm>
            <a:off x="1545533" y="1394207"/>
            <a:ext cx="6346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X&gt;Y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combinator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con”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E6BDC7B4-68BD-4537-B67F-DA6ED9B52F15}"/>
              </a:ext>
            </a:extLst>
          </p:cNvPr>
          <p:cNvSpPr txBox="1"/>
          <p:nvPr/>
        </p:nvSpPr>
        <p:spPr>
          <a:xfrm>
            <a:off x="1887701" y="2233028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4012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89;p12">
            <a:extLst>
              <a:ext uri="{FF2B5EF4-FFF2-40B4-BE49-F238E27FC236}">
                <a16:creationId xmlns:a16="http://schemas.microsoft.com/office/drawing/2014/main" id="{8404BE1A-282F-445E-B207-71464D8A56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CÁC SELECTOR TH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GẶP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FC5EFE93-ECDD-4F05-AAD4-ABCD8B43E0D6}"/>
              </a:ext>
            </a:extLst>
          </p:cNvPr>
          <p:cNvSpPr/>
          <p:nvPr/>
        </p:nvSpPr>
        <p:spPr>
          <a:xfrm>
            <a:off x="3259301" y="2710082"/>
            <a:ext cx="2633870" cy="1321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X+Y{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16EB7457-AE5D-453A-8668-7791AAA30D3F}"/>
              </a:ext>
            </a:extLst>
          </p:cNvPr>
          <p:cNvSpPr txBox="1"/>
          <p:nvPr/>
        </p:nvSpPr>
        <p:spPr>
          <a:xfrm>
            <a:off x="1197664" y="1376774"/>
            <a:ext cx="6748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X+Y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 combinator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Á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ngay sau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E6BDC7B4-68BD-4537-B67F-DA6ED9B52F15}"/>
              </a:ext>
            </a:extLst>
          </p:cNvPr>
          <p:cNvSpPr txBox="1"/>
          <p:nvPr/>
        </p:nvSpPr>
        <p:spPr>
          <a:xfrm>
            <a:off x="1887701" y="2233028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05776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89;p12">
            <a:extLst>
              <a:ext uri="{FF2B5EF4-FFF2-40B4-BE49-F238E27FC236}">
                <a16:creationId xmlns:a16="http://schemas.microsoft.com/office/drawing/2014/main" id="{8404BE1A-282F-445E-B207-71464D8A56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CÁC SELECTOR TH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GẶP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FC5EFE93-ECDD-4F05-AAD4-ABCD8B43E0D6}"/>
              </a:ext>
            </a:extLst>
          </p:cNvPr>
          <p:cNvSpPr/>
          <p:nvPr/>
        </p:nvSpPr>
        <p:spPr>
          <a:xfrm>
            <a:off x="3259301" y="2710082"/>
            <a:ext cx="2633870" cy="1321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X~Y{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16EB7457-AE5D-453A-8668-7791AAA30D3F}"/>
              </a:ext>
            </a:extLst>
          </p:cNvPr>
          <p:cNvSpPr txBox="1"/>
          <p:nvPr/>
        </p:nvSpPr>
        <p:spPr>
          <a:xfrm>
            <a:off x="1197664" y="1376774"/>
            <a:ext cx="6748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X~Y t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X+Y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ngặt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“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X 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E6BDC7B4-68BD-4537-B67F-DA6ED9B52F15}"/>
              </a:ext>
            </a:extLst>
          </p:cNvPr>
          <p:cNvSpPr txBox="1"/>
          <p:nvPr/>
        </p:nvSpPr>
        <p:spPr>
          <a:xfrm>
            <a:off x="1887701" y="2233028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70118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9800"/>
                </a:solidFill>
              </a:rPr>
              <a:t>THANKS</a:t>
            </a:r>
            <a:r>
              <a:rPr lang="vi-VN" sz="4000" dirty="0">
                <a:solidFill>
                  <a:srgbClr val="FF9800"/>
                </a:solidFill>
              </a:rPr>
              <a:t> WATCHINH</a:t>
            </a:r>
            <a:r>
              <a:rPr lang="en" sz="4000" dirty="0">
                <a:solidFill>
                  <a:srgbClr val="FF9800"/>
                </a:solidFill>
              </a:rPr>
              <a:t>!</a:t>
            </a:r>
            <a:endParaRPr sz="4000" dirty="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050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357718" y="268941"/>
            <a:ext cx="3567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NỘI DUNG</a:t>
            </a:r>
            <a:endParaRPr lang="vi-VN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83332" y="1338087"/>
            <a:ext cx="53410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Selector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selector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endParaRPr lang="en-US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SELECTOR LÀ GÌ?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BB0F67A-9BE2-4A09-AA64-9EA2F5207328}"/>
              </a:ext>
            </a:extLst>
          </p:cNvPr>
          <p:cNvSpPr txBox="1"/>
          <p:nvPr/>
        </p:nvSpPr>
        <p:spPr>
          <a:xfrm>
            <a:off x="1355160" y="1358830"/>
            <a:ext cx="1563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file: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Phóng to Trang chiếu 4">
                <a:extLst>
                  <a:ext uri="{FF2B5EF4-FFF2-40B4-BE49-F238E27FC236}">
                    <a16:creationId xmlns:a16="http://schemas.microsoft.com/office/drawing/2014/main" id="{4A375569-AAC5-48AA-8DD3-E5DBF1F2C2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6347729"/>
                  </p:ext>
                </p:extLst>
              </p:nvPr>
            </p:nvGraphicFramePr>
            <p:xfrm>
              <a:off x="-1361661" y="4113311"/>
              <a:ext cx="2286000" cy="1285875"/>
            </p:xfrm>
            <a:graphic>
              <a:graphicData uri="http://schemas.microsoft.com/office/powerpoint/2016/slidezoom">
                <pslz:sldZm>
                  <pslz:sldZmObj sldId="299" cId="3405306290">
                    <pslz:zmPr id="{7B015A6B-9351-4063-BC1C-50B3B0A1AFD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Phóng to Trang chiếu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A375569-AAC5-48AA-8DD3-E5DBF1F2C2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361661" y="4113311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4" name="Hình ảnh 3">
            <a:extLst>
              <a:ext uri="{FF2B5EF4-FFF2-40B4-BE49-F238E27FC236}">
                <a16:creationId xmlns:a16="http://schemas.microsoft.com/office/drawing/2014/main" id="{C6C3B0FA-47A7-4011-B855-813D738B9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3163" y="1537995"/>
            <a:ext cx="3617674" cy="1521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DEEB0C7B-D675-4B29-B2D9-21840F804E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3165" y="3302613"/>
            <a:ext cx="3617672" cy="1521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605F1333-8FA8-443A-BA68-D7CD6E17D9CD}"/>
              </a:ext>
            </a:extLst>
          </p:cNvPr>
          <p:cNvSpPr txBox="1"/>
          <p:nvPr/>
        </p:nvSpPr>
        <p:spPr>
          <a:xfrm>
            <a:off x="1355160" y="3048453"/>
            <a:ext cx="1563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file: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89;p12">
            <a:extLst>
              <a:ext uri="{FF2B5EF4-FFF2-40B4-BE49-F238E27FC236}">
                <a16:creationId xmlns:a16="http://schemas.microsoft.com/office/drawing/2014/main" id="{8404BE1A-282F-445E-B207-71464D8A56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SELECTOR LÀ GÌ?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Kết quả hình ảnh cho question">
            <a:extLst>
              <a:ext uri="{FF2B5EF4-FFF2-40B4-BE49-F238E27FC236}">
                <a16:creationId xmlns:a16="http://schemas.microsoft.com/office/drawing/2014/main" id="{D4F2D052-0FFE-4ABF-989E-87EA93EF6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886" y="1664798"/>
            <a:ext cx="2492237" cy="249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AF3D585-97D2-4A5D-9406-BE9FBF2EDEE0}"/>
              </a:ext>
            </a:extLst>
          </p:cNvPr>
          <p:cNvSpPr txBox="1"/>
          <p:nvPr/>
        </p:nvSpPr>
        <p:spPr>
          <a:xfrm>
            <a:off x="1137376" y="1710588"/>
            <a:ext cx="239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C3322B38-3B60-45F5-A9D2-97555CF7F26D}"/>
              </a:ext>
            </a:extLst>
          </p:cNvPr>
          <p:cNvSpPr txBox="1"/>
          <p:nvPr/>
        </p:nvSpPr>
        <p:spPr>
          <a:xfrm>
            <a:off x="5609725" y="1710588"/>
            <a:ext cx="239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40530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89;p12">
            <a:extLst>
              <a:ext uri="{FF2B5EF4-FFF2-40B4-BE49-F238E27FC236}">
                <a16:creationId xmlns:a16="http://schemas.microsoft.com/office/drawing/2014/main" id="{8404BE1A-282F-445E-B207-71464D8A56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PHÂN LOẠI SELECTOR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Bảng 7">
            <a:extLst>
              <a:ext uri="{FF2B5EF4-FFF2-40B4-BE49-F238E27FC236}">
                <a16:creationId xmlns:a16="http://schemas.microsoft.com/office/drawing/2014/main" id="{68F13FD4-33EB-45BE-9529-95B03B7AB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71692"/>
              </p:ext>
            </p:extLst>
          </p:nvPr>
        </p:nvGraphicFramePr>
        <p:xfrm>
          <a:off x="997227" y="1553541"/>
          <a:ext cx="6814930" cy="2621280"/>
        </p:xfrm>
        <a:graphic>
          <a:graphicData uri="http://schemas.openxmlformats.org/drawingml/2006/table">
            <a:tbl>
              <a:tblPr firstRow="1" bandRow="1">
                <a:tableStyleId>{2E5B6777-9F2A-419A-95E1-59E74E9F6122}</a:tableStyleId>
              </a:tblPr>
              <a:tblGrid>
                <a:gridCol w="3972339">
                  <a:extLst>
                    <a:ext uri="{9D8B030D-6E8A-4147-A177-3AD203B41FA5}">
                      <a16:colId xmlns:a16="http://schemas.microsoft.com/office/drawing/2014/main" val="762344539"/>
                    </a:ext>
                  </a:extLst>
                </a:gridCol>
                <a:gridCol w="2842591">
                  <a:extLst>
                    <a:ext uri="{9D8B030D-6E8A-4147-A177-3AD203B41FA5}">
                      <a16:colId xmlns:a16="http://schemas.microsoft.com/office/drawing/2014/main" val="414398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SELECTOR Đ</a:t>
                      </a:r>
                      <a:r>
                        <a:rPr lang="vi-V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SELECTOR KẾT HỢP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4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</a:t>
                      </a:r>
                      <a:r>
                        <a:rPr lang="en-US" sz="20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Class Selectors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select </a:t>
                      </a:r>
                      <a:r>
                        <a:rPr lang="en-US" sz="2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theo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class</a:t>
                      </a:r>
                    </a:p>
                    <a:p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</a:t>
                      </a:r>
                      <a:r>
                        <a:rPr lang="en-US" sz="20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Id Selectors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select </a:t>
                      </a:r>
                      <a:r>
                        <a:rPr lang="en-US" sz="2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theo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id</a:t>
                      </a:r>
                    </a:p>
                    <a:p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</a:t>
                      </a:r>
                      <a:r>
                        <a:rPr lang="en-US" sz="20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Type Selectors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Select </a:t>
                      </a:r>
                      <a:r>
                        <a:rPr lang="en-US" sz="2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theo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type </a:t>
                      </a:r>
                      <a:r>
                        <a:rPr lang="en-US" sz="2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element</a:t>
                      </a:r>
                    </a:p>
                    <a:p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</a:t>
                      </a:r>
                      <a:r>
                        <a:rPr lang="en-US" sz="20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Attribute Selectors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Select </a:t>
                      </a:r>
                      <a:r>
                        <a:rPr lang="en-US" sz="2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theo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attribute </a:t>
                      </a:r>
                      <a:r>
                        <a:rPr lang="en-US" sz="2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element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Cho </a:t>
                      </a:r>
                      <a:r>
                        <a:rPr lang="en-US" sz="2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phép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ta join </a:t>
                      </a:r>
                      <a:r>
                        <a:rPr lang="en-US" sz="2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selectors </a:t>
                      </a:r>
                      <a:r>
                        <a:rPr lang="en-US" sz="2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lại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với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2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nhau</a:t>
                      </a: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555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98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341825" y="15915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SELECTOR Đ</a:t>
            </a:r>
            <a:r>
              <a:rPr lang="vi-VN" sz="30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0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3000" dirty="0">
              <a:solidFill>
                <a:srgbClr val="FF98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64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89;p12">
            <a:extLst>
              <a:ext uri="{FF2B5EF4-FFF2-40B4-BE49-F238E27FC236}">
                <a16:creationId xmlns:a16="http://schemas.microsoft.com/office/drawing/2014/main" id="{8404BE1A-282F-445E-B207-71464D8A56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CÁC SELECTOR TH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GẶP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B3B7E537-B527-4913-BC7E-A33AA3319FE1}"/>
              </a:ext>
            </a:extLst>
          </p:cNvPr>
          <p:cNvSpPr/>
          <p:nvPr/>
        </p:nvSpPr>
        <p:spPr>
          <a:xfrm>
            <a:off x="3085732" y="2571750"/>
            <a:ext cx="2633870" cy="1321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*{</a:t>
            </a:r>
          </a:p>
          <a:p>
            <a:pPr algn="ctr"/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D304ABB-B220-4A02-84D7-D77471C950E5}"/>
              </a:ext>
            </a:extLst>
          </p:cNvPr>
          <p:cNvSpPr txBox="1"/>
          <p:nvPr/>
        </p:nvSpPr>
        <p:spPr>
          <a:xfrm>
            <a:off x="1872792" y="1550504"/>
            <a:ext cx="50597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 *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DF458C-F2A5-44EB-90BD-AC1D40DADE8A}"/>
              </a:ext>
            </a:extLst>
          </p:cNvPr>
          <p:cNvSpPr txBox="1"/>
          <p:nvPr/>
        </p:nvSpPr>
        <p:spPr>
          <a:xfrm>
            <a:off x="1872792" y="1962111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5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0257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89;p12">
            <a:extLst>
              <a:ext uri="{FF2B5EF4-FFF2-40B4-BE49-F238E27FC236}">
                <a16:creationId xmlns:a16="http://schemas.microsoft.com/office/drawing/2014/main" id="{8404BE1A-282F-445E-B207-71464D8A56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CÁC SELECTOR TH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GẶP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A89CA9BB-5DDC-4C96-BD60-A36223F06789}"/>
              </a:ext>
            </a:extLst>
          </p:cNvPr>
          <p:cNvSpPr/>
          <p:nvPr/>
        </p:nvSpPr>
        <p:spPr>
          <a:xfrm>
            <a:off x="3259301" y="2710082"/>
            <a:ext cx="2633870" cy="1321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X{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5CB08604-D36E-4883-930F-4288AEC296CB}"/>
              </a:ext>
            </a:extLst>
          </p:cNvPr>
          <p:cNvSpPr txBox="1"/>
          <p:nvPr/>
        </p:nvSpPr>
        <p:spPr>
          <a:xfrm>
            <a:off x="1197664" y="1376774"/>
            <a:ext cx="6748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= “X”.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8D995567-C795-4EB1-BD4A-099C13BD831F}"/>
              </a:ext>
            </a:extLst>
          </p:cNvPr>
          <p:cNvSpPr txBox="1"/>
          <p:nvPr/>
        </p:nvSpPr>
        <p:spPr>
          <a:xfrm>
            <a:off x="1887701" y="2233028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/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BF20F76B-13EF-4FC5-AC33-9DFDC9A1FD42}"/>
              </a:ext>
            </a:extLst>
          </p:cNvPr>
          <p:cNvSpPr txBox="1"/>
          <p:nvPr/>
        </p:nvSpPr>
        <p:spPr>
          <a:xfrm>
            <a:off x="3930425" y="4205613"/>
            <a:ext cx="21323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27408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89;p12">
            <a:extLst>
              <a:ext uri="{FF2B5EF4-FFF2-40B4-BE49-F238E27FC236}">
                <a16:creationId xmlns:a16="http://schemas.microsoft.com/office/drawing/2014/main" id="{8404BE1A-282F-445E-B207-71464D8A56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CÁC SELECTOR TH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GẶP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FC5EFE93-ECDD-4F05-AAD4-ABCD8B43E0D6}"/>
              </a:ext>
            </a:extLst>
          </p:cNvPr>
          <p:cNvSpPr/>
          <p:nvPr/>
        </p:nvSpPr>
        <p:spPr>
          <a:xfrm>
            <a:off x="3259301" y="2710082"/>
            <a:ext cx="2633870" cy="1321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#X{</a:t>
            </a: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16EB7457-AE5D-453A-8668-7791AAA30D3F}"/>
              </a:ext>
            </a:extLst>
          </p:cNvPr>
          <p:cNvSpPr txBox="1"/>
          <p:nvPr/>
        </p:nvSpPr>
        <p:spPr>
          <a:xfrm>
            <a:off x="1197664" y="1376774"/>
            <a:ext cx="6748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selector.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duy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="X“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E6BDC7B4-68BD-4537-B67F-DA6ED9B52F15}"/>
              </a:ext>
            </a:extLst>
          </p:cNvPr>
          <p:cNvSpPr txBox="1"/>
          <p:nvPr/>
        </p:nvSpPr>
        <p:spPr>
          <a:xfrm>
            <a:off x="1887701" y="2233028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/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4D1AB649-10D2-4390-87EC-D9E07D09D417}"/>
              </a:ext>
            </a:extLst>
          </p:cNvPr>
          <p:cNvSpPr txBox="1"/>
          <p:nvPr/>
        </p:nvSpPr>
        <p:spPr>
          <a:xfrm>
            <a:off x="4208855" y="4170746"/>
            <a:ext cx="1217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321333779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557</Words>
  <Application>Microsoft Office PowerPoint</Application>
  <PresentationFormat>Trình chiếu Trên màn hình (16:9)</PresentationFormat>
  <Paragraphs>100</Paragraphs>
  <Slides>17</Slides>
  <Notes>17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4" baseType="lpstr">
      <vt:lpstr>Roboto Condensed Light</vt:lpstr>
      <vt:lpstr>Arvo</vt:lpstr>
      <vt:lpstr>Roboto Condensed</vt:lpstr>
      <vt:lpstr>Times New Roman</vt:lpstr>
      <vt:lpstr>Arial</vt:lpstr>
      <vt:lpstr>Wingdings</vt:lpstr>
      <vt:lpstr>Salerio template</vt:lpstr>
      <vt:lpstr>SELECTOR TRONG CSS</vt:lpstr>
      <vt:lpstr>Bản trình bày PowerPoint</vt:lpstr>
      <vt:lpstr>1. SELECTOR LÀ GÌ?</vt:lpstr>
      <vt:lpstr>1. SELECTOR LÀ GÌ?</vt:lpstr>
      <vt:lpstr>1. PHÂN LOẠI SELECTOR</vt:lpstr>
      <vt:lpstr>CÁC SELECTOR ĐƠN</vt:lpstr>
      <vt:lpstr>1. CÁC SELECTOR THƯỜNG GẶP</vt:lpstr>
      <vt:lpstr>1. CÁC SELECTOR THƯỜNG GẶP</vt:lpstr>
      <vt:lpstr>1. CÁC SELECTOR THƯỜNG GẶP</vt:lpstr>
      <vt:lpstr>1. CÁC SELECTOR THƯỜNG GẶP</vt:lpstr>
      <vt:lpstr>1. CÁC SELECTOR THƯỜNG GẶP</vt:lpstr>
      <vt:lpstr>CÁC SELECTOR KẾT HỢP</vt:lpstr>
      <vt:lpstr>1. CÁC SELECTOR THƯỜNG GẶP</vt:lpstr>
      <vt:lpstr>1. CÁC SELECTOR THƯỜNG GẶP</vt:lpstr>
      <vt:lpstr>1. CÁC SELECTOR THƯỜNG GẶP</vt:lpstr>
      <vt:lpstr>1. CÁC SELECTOR THƯỜNG GẶP</vt:lpstr>
      <vt:lpstr>THANKS WATCHINH!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MỘT SỐ PHƯƠNG PHÁP LUẬN PHÁT TRIỂN HỆ THỐNG</dc:title>
  <dc:creator>hieu my duong</dc:creator>
  <cp:lastModifiedBy>DƯƠNG PHI HIỂU MY</cp:lastModifiedBy>
  <cp:revision>60</cp:revision>
  <dcterms:modified xsi:type="dcterms:W3CDTF">2020-03-14T23:54:18Z</dcterms:modified>
</cp:coreProperties>
</file>