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224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5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91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7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1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9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A_depth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2" t="8647" r="19360" b="17197"/>
          <a:stretch/>
        </p:blipFill>
        <p:spPr>
          <a:xfrm>
            <a:off x="1962864" y="1243696"/>
            <a:ext cx="5208649" cy="3913033"/>
          </a:xfrm>
          <a:prstGeom prst="rect">
            <a:avLst/>
          </a:prstGeom>
        </p:spPr>
      </p:pic>
      <p:grpSp>
        <p:nvGrpSpPr>
          <p:cNvPr id="43" name="组 42"/>
          <p:cNvGrpSpPr/>
          <p:nvPr/>
        </p:nvGrpSpPr>
        <p:grpSpPr>
          <a:xfrm>
            <a:off x="3658147" y="2064399"/>
            <a:ext cx="1705996" cy="1789917"/>
            <a:chOff x="3086566" y="1032188"/>
            <a:chExt cx="4776959" cy="4611922"/>
          </a:xfrm>
        </p:grpSpPr>
        <p:sp>
          <p:nvSpPr>
            <p:cNvPr id="5" name="矩形 4"/>
            <p:cNvSpPr/>
            <p:nvPr/>
          </p:nvSpPr>
          <p:spPr>
            <a:xfrm>
              <a:off x="3143250" y="1159543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47521" y="1159543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51792" y="1159543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56062" y="1159543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41702" y="2307755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45973" y="2307755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50244" y="2307755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54514" y="2307755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40154" y="3481623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44425" y="3481623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548696" y="3481623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52966" y="3481623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38606" y="4612235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42877" y="4612235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547148" y="4612235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51418" y="4612235"/>
              <a:ext cx="1107463" cy="1031875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rgbClr val="FFFF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4688" y="4508435"/>
              <a:ext cx="881077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FF00"/>
                  </a:solidFill>
                </a:rPr>
                <a:t>13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22810" y="3376725"/>
              <a:ext cx="699081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FF00"/>
                  </a:solidFill>
                </a:rPr>
                <a:t>9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86566" y="2196902"/>
              <a:ext cx="699081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FFFF00"/>
                  </a:solidFill>
                </a:rPr>
                <a:t>5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04688" y="1032188"/>
              <a:ext cx="699081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FF00"/>
                  </a:solidFill>
                </a:rPr>
                <a:t>1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02649" y="4508435"/>
              <a:ext cx="881077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FF00"/>
                  </a:solidFill>
                </a:rPr>
                <a:t>14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20772" y="3376725"/>
              <a:ext cx="881077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FF00"/>
                  </a:solidFill>
                </a:rPr>
                <a:t>10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84527" y="2196902"/>
              <a:ext cx="699081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FF00"/>
                  </a:solidFill>
                </a:rPr>
                <a:t>6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02649" y="1032188"/>
              <a:ext cx="699081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FFFF00"/>
                  </a:solidFill>
                </a:rPr>
                <a:t>2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467468" y="4508435"/>
              <a:ext cx="881077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FF00"/>
                  </a:solidFill>
                </a:rPr>
                <a:t>15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56834" y="3376725"/>
              <a:ext cx="881077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FF00"/>
                  </a:solidFill>
                </a:rPr>
                <a:t>11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56834" y="2196902"/>
              <a:ext cx="699081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FFFF00"/>
                  </a:solidFill>
                </a:rPr>
                <a:t>7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474956" y="1032188"/>
              <a:ext cx="699081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FFFF00"/>
                  </a:solidFill>
                </a:rPr>
                <a:t>3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662333" y="4508435"/>
              <a:ext cx="881077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FF00"/>
                  </a:solidFill>
                </a:rPr>
                <a:t>16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680455" y="3376725"/>
              <a:ext cx="881077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rgbClr val="FFFF00"/>
                  </a:solidFill>
                </a:rPr>
                <a:t>12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680455" y="2196902"/>
              <a:ext cx="699081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FFFF00"/>
                  </a:solidFill>
                </a:rPr>
                <a:t>8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698577" y="1032188"/>
              <a:ext cx="699081" cy="634416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FFFF00"/>
                  </a:solidFill>
                </a:rPr>
                <a:t>4</a:t>
              </a:r>
              <a:endParaRPr kumimoji="1" lang="zh-CN" altLang="en-US" sz="10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4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Macintosh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yin</dc:creator>
  <cp:lastModifiedBy>xi yin</cp:lastModifiedBy>
  <cp:revision>10</cp:revision>
  <dcterms:created xsi:type="dcterms:W3CDTF">2015-04-29T15:59:36Z</dcterms:created>
  <dcterms:modified xsi:type="dcterms:W3CDTF">2015-04-29T16:29:04Z</dcterms:modified>
</cp:coreProperties>
</file>