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_f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81200" y="0"/>
            <a:ext cx="5170289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43250" y="115954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7521" y="115954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1792" y="115954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56062" y="115954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1702" y="232535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5973" y="232535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50244" y="232535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54514" y="232535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0154" y="351682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44425" y="351682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696" y="351682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2966" y="3516823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8606" y="468263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42877" y="468263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7148" y="468263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51418" y="4682635"/>
            <a:ext cx="1107463" cy="1031875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40929" y="462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40929" y="34559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2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40929" y="2284902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3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0929" y="110258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4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38892" y="462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5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38892" y="345592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6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38892" y="2284902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7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38892" y="1102588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8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6195" y="462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FF00"/>
                </a:solidFill>
              </a:rPr>
              <a:t>9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11198" y="3455924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10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11198" y="2284902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11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11198" y="1102588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12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34819" y="4622836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13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34819" y="3455924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14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34819" y="2284902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15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34819" y="1102588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FF00"/>
                </a:solidFill>
              </a:rPr>
              <a:t>16</a:t>
            </a:r>
            <a:endParaRPr kumimoji="1" lang="zh-CN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4</cp:revision>
  <dcterms:created xsi:type="dcterms:W3CDTF">2015-04-29T15:59:36Z</dcterms:created>
  <dcterms:modified xsi:type="dcterms:W3CDTF">2015-04-29T16:12:28Z</dcterms:modified>
</cp:coreProperties>
</file>