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_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249" cy="68580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230924" y="1577805"/>
            <a:ext cx="8762333" cy="4451206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8</cp:revision>
  <dcterms:created xsi:type="dcterms:W3CDTF">2015-04-29T15:59:36Z</dcterms:created>
  <dcterms:modified xsi:type="dcterms:W3CDTF">2015-04-29T16:52:13Z</dcterms:modified>
</cp:coreProperties>
</file>