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_f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02436" cy="6858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15463" y="1577805"/>
            <a:ext cx="8890624" cy="445120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7</cp:revision>
  <dcterms:created xsi:type="dcterms:W3CDTF">2015-04-29T15:59:36Z</dcterms:created>
  <dcterms:modified xsi:type="dcterms:W3CDTF">2015-04-29T16:51:49Z</dcterms:modified>
</cp:coreProperties>
</file>