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F868-B3FA-43AD-AEE1-4DF649643689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68EC-6642-4E40-8E76-3F33744E8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851660" y="750570"/>
            <a:ext cx="6619340" cy="5067300"/>
            <a:chOff x="1851660" y="750570"/>
            <a:chExt cx="6619340" cy="5067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1660" y="750570"/>
              <a:ext cx="5067300" cy="50673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474720" y="1611630"/>
              <a:ext cx="480060" cy="5486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50030" y="1823804"/>
              <a:ext cx="480060" cy="54864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5967829" y="3843625"/>
              <a:ext cx="2503170" cy="571500"/>
            </a:xfrm>
            <a:prstGeom prst="borderCallout1">
              <a:avLst>
                <a:gd name="adj1" fmla="val 54306"/>
                <a:gd name="adj2" fmla="val -3259"/>
                <a:gd name="adj3" fmla="val -295487"/>
                <a:gd name="adj4" fmla="val -90631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Florescence and IR camera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5967829" y="3142253"/>
              <a:ext cx="2503170" cy="571500"/>
            </a:xfrm>
            <a:prstGeom prst="borderCallout1">
              <a:avLst>
                <a:gd name="adj1" fmla="val 49861"/>
                <a:gd name="adj2" fmla="val -3767"/>
                <a:gd name="adj3" fmla="val -131661"/>
                <a:gd name="adj4" fmla="val -60348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RGB color and depth camera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5967829" y="4544997"/>
              <a:ext cx="2503170" cy="571500"/>
            </a:xfrm>
            <a:prstGeom prst="borderCallout1">
              <a:avLst>
                <a:gd name="adj1" fmla="val 43194"/>
                <a:gd name="adj2" fmla="val -3259"/>
                <a:gd name="adj3" fmla="val -322943"/>
                <a:gd name="adj4" fmla="val -88933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5967829" y="5246370"/>
              <a:ext cx="2503170" cy="571500"/>
            </a:xfrm>
            <a:prstGeom prst="borderCallout1">
              <a:avLst>
                <a:gd name="adj1" fmla="val 40972"/>
                <a:gd name="adj2" fmla="val -3767"/>
                <a:gd name="adj3" fmla="val -521603"/>
                <a:gd name="adj4" fmla="val -116721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Infrared </a:t>
              </a:r>
              <a:r>
                <a:rPr lang="en-US" dirty="0" smtClean="0">
                  <a:solidFill>
                    <a:schemeClr val="tx1"/>
                  </a:solidFill>
                </a:rPr>
                <a:t>LED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2" t="15006" r="10365" b="21751"/>
            <a:stretch/>
          </p:blipFill>
          <p:spPr>
            <a:xfrm>
              <a:off x="5967830" y="750570"/>
              <a:ext cx="2503170" cy="1850587"/>
            </a:xfrm>
            <a:prstGeom prst="rect">
              <a:avLst/>
            </a:prstGeom>
            <a:ln w="38100">
              <a:solidFill>
                <a:srgbClr val="FFFF00"/>
              </a:solidFill>
            </a:ln>
          </p:spPr>
        </p:pic>
        <p:sp>
          <p:nvSpPr>
            <p:cNvPr id="11" name="Oval 10"/>
            <p:cNvSpPr/>
            <p:nvPr/>
          </p:nvSpPr>
          <p:spPr>
            <a:xfrm>
              <a:off x="6303109" y="1888058"/>
              <a:ext cx="1358320" cy="54864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03109" y="1000162"/>
              <a:ext cx="1358320" cy="54864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4"/>
              <a:endCxn id="8" idx="3"/>
            </p:cNvCxnSpPr>
            <p:nvPr/>
          </p:nvCxnSpPr>
          <p:spPr>
            <a:xfrm>
              <a:off x="6982269" y="2436698"/>
              <a:ext cx="237145" cy="70555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6"/>
            </p:cNvCxnSpPr>
            <p:nvPr/>
          </p:nvCxnSpPr>
          <p:spPr>
            <a:xfrm>
              <a:off x="7661429" y="1274482"/>
              <a:ext cx="761345" cy="25687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48473" y="1548802"/>
              <a:ext cx="1303426" cy="88865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651899" y="750570"/>
              <a:ext cx="1315930" cy="798232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1899" y="2434590"/>
              <a:ext cx="1315930" cy="124274"/>
            </a:xfrm>
            <a:prstGeom prst="line">
              <a:avLst/>
            </a:prstGeom>
            <a:ln w="3810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7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0" y="750570"/>
            <a:ext cx="5067300" cy="5067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74720" y="1611630"/>
            <a:ext cx="48006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50030" y="1885950"/>
            <a:ext cx="480060" cy="54864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6038850" y="1040130"/>
            <a:ext cx="2503170" cy="571500"/>
          </a:xfrm>
          <a:prstGeom prst="borderCallout1">
            <a:avLst>
              <a:gd name="adj1" fmla="val 54306"/>
              <a:gd name="adj2" fmla="val -3259"/>
              <a:gd name="adj3" fmla="val 136358"/>
              <a:gd name="adj4" fmla="val -8353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Florescence and IR camera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038850" y="2148840"/>
            <a:ext cx="2503170" cy="571500"/>
          </a:xfrm>
          <a:prstGeom prst="borderCallout1">
            <a:avLst>
              <a:gd name="adj1" fmla="val 49861"/>
              <a:gd name="adj2" fmla="val -3767"/>
              <a:gd name="adj3" fmla="val 14358"/>
              <a:gd name="adj4" fmla="val -57511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RGB color and depth 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38850" y="3251835"/>
            <a:ext cx="2503170" cy="571500"/>
          </a:xfrm>
          <a:prstGeom prst="borderCallout1">
            <a:avLst>
              <a:gd name="adj1" fmla="val 43194"/>
              <a:gd name="adj2" fmla="val -3259"/>
              <a:gd name="adj3" fmla="val -139642"/>
              <a:gd name="adj4" fmla="val -2828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LED light bulbs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038850" y="4158615"/>
            <a:ext cx="2503170" cy="571500"/>
          </a:xfrm>
          <a:prstGeom prst="borderCallout1">
            <a:avLst>
              <a:gd name="adj1" fmla="val 40972"/>
              <a:gd name="adj2" fmla="val -3767"/>
              <a:gd name="adj3" fmla="val -333642"/>
              <a:gd name="adj4" fmla="val -117785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Infrared LED light bulbs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0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chen</dc:creator>
  <cp:lastModifiedBy>jin chen</cp:lastModifiedBy>
  <cp:revision>5</cp:revision>
  <cp:lastPrinted>2015-04-28T21:07:48Z</cp:lastPrinted>
  <dcterms:created xsi:type="dcterms:W3CDTF">2015-04-28T20:48:28Z</dcterms:created>
  <dcterms:modified xsi:type="dcterms:W3CDTF">2015-07-16T19:38:01Z</dcterms:modified>
</cp:coreProperties>
</file>