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376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53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451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30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46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91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17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06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41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129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96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895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75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 descr="A_i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27" y="867414"/>
            <a:ext cx="6875674" cy="51886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43250" y="1159543"/>
            <a:ext cx="1107463" cy="1031875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47521" y="1159543"/>
            <a:ext cx="1107463" cy="1031875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51792" y="1159543"/>
            <a:ext cx="1107463" cy="1031875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56062" y="1159543"/>
            <a:ext cx="1107463" cy="1031875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41702" y="2325355"/>
            <a:ext cx="1107463" cy="1031875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45973" y="2325355"/>
            <a:ext cx="1107463" cy="1031875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50244" y="2325355"/>
            <a:ext cx="1107463" cy="1031875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54514" y="2325355"/>
            <a:ext cx="1107463" cy="1031875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40154" y="3516823"/>
            <a:ext cx="1107463" cy="1031875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44425" y="3516823"/>
            <a:ext cx="1107463" cy="1031875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48696" y="3516823"/>
            <a:ext cx="1107463" cy="1031875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52966" y="3516823"/>
            <a:ext cx="1107463" cy="1031875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38606" y="4682635"/>
            <a:ext cx="1107463" cy="1031875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42877" y="4682635"/>
            <a:ext cx="1107463" cy="1031875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47148" y="4682635"/>
            <a:ext cx="1107463" cy="1031875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751418" y="4682635"/>
            <a:ext cx="1107463" cy="1031875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140929" y="4622836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FFFF00"/>
                </a:solidFill>
              </a:rPr>
              <a:t>1</a:t>
            </a:r>
            <a:endParaRPr kumimoji="1"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40929" y="345592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FFFF00"/>
                </a:solidFill>
              </a:rPr>
              <a:t>2</a:t>
            </a:r>
            <a:endParaRPr kumimoji="1"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40929" y="2284902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FFFF00"/>
                </a:solidFill>
              </a:rPr>
              <a:t>3</a:t>
            </a:r>
            <a:endParaRPr kumimoji="1"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0929" y="1102588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FFFF00"/>
                </a:solidFill>
              </a:rPr>
              <a:t>4</a:t>
            </a:r>
            <a:endParaRPr kumimoji="1"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338892" y="4622836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FFFF00"/>
                </a:solidFill>
              </a:rPr>
              <a:t>5</a:t>
            </a:r>
            <a:endParaRPr kumimoji="1"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338892" y="345592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FFFF00"/>
                </a:solidFill>
              </a:rPr>
              <a:t>6</a:t>
            </a:r>
            <a:endParaRPr kumimoji="1"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38892" y="2284902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FFFF00"/>
                </a:solidFill>
              </a:rPr>
              <a:t>7</a:t>
            </a:r>
            <a:endParaRPr kumimoji="1"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338892" y="1102588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FFFF00"/>
                </a:solidFill>
              </a:rPr>
              <a:t>8</a:t>
            </a:r>
            <a:endParaRPr kumimoji="1"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76195" y="4622836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FFFF00"/>
                </a:solidFill>
              </a:rPr>
              <a:t>9</a:t>
            </a:r>
            <a:endParaRPr kumimoji="1"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511198" y="3455924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FFFF00"/>
                </a:solidFill>
              </a:rPr>
              <a:t>10</a:t>
            </a:r>
            <a:endParaRPr kumimoji="1"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511198" y="2284902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FFFF00"/>
                </a:solidFill>
              </a:rPr>
              <a:t>11</a:t>
            </a:r>
            <a:endParaRPr kumimoji="1"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511198" y="1102588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FFFF00"/>
                </a:solidFill>
              </a:rPr>
              <a:t>12</a:t>
            </a:r>
            <a:endParaRPr kumimoji="1"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34819" y="4622836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FFFF00"/>
                </a:solidFill>
              </a:rPr>
              <a:t>13</a:t>
            </a:r>
            <a:endParaRPr kumimoji="1"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34819" y="3455924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FFFF00"/>
                </a:solidFill>
              </a:rPr>
              <a:t>14</a:t>
            </a:r>
            <a:endParaRPr kumimoji="1"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734819" y="2284902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FFFF00"/>
                </a:solidFill>
              </a:rPr>
              <a:t>15</a:t>
            </a:r>
            <a:endParaRPr kumimoji="1"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734819" y="1102588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FFFF00"/>
                </a:solidFill>
              </a:rPr>
              <a:t>16</a:t>
            </a:r>
            <a:endParaRPr kumimoji="1" lang="zh-CN" alt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5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</Words>
  <Application>Microsoft Macintosh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 yin</dc:creator>
  <cp:lastModifiedBy>xi yin</cp:lastModifiedBy>
  <cp:revision>5</cp:revision>
  <dcterms:created xsi:type="dcterms:W3CDTF">2015-04-29T15:59:36Z</dcterms:created>
  <dcterms:modified xsi:type="dcterms:W3CDTF">2015-04-29T16:14:51Z</dcterms:modified>
</cp:coreProperties>
</file>