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_dept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1" t="9051" r="18906" b="16642"/>
          <a:stretch/>
        </p:blipFill>
        <p:spPr>
          <a:xfrm>
            <a:off x="1731940" y="1077525"/>
            <a:ext cx="5683328" cy="4258792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669146" y="1423873"/>
            <a:ext cx="1488185" cy="3078644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9</cp:revision>
  <dcterms:created xsi:type="dcterms:W3CDTF">2015-04-29T15:59:36Z</dcterms:created>
  <dcterms:modified xsi:type="dcterms:W3CDTF">2015-04-29T16:38:10Z</dcterms:modified>
</cp:coreProperties>
</file>