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_f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9102436" cy="68580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12700" y="1577805"/>
            <a:ext cx="9102436" cy="4451206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6</cp:revision>
  <dcterms:created xsi:type="dcterms:W3CDTF">2015-04-29T15:59:36Z</dcterms:created>
  <dcterms:modified xsi:type="dcterms:W3CDTF">2015-04-29T16:35:10Z</dcterms:modified>
</cp:coreProperties>
</file>