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53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3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4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91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7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0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41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9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9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7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_i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0249" cy="68580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12700" y="1577805"/>
            <a:ext cx="9102436" cy="4451206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5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yin</dc:creator>
  <cp:lastModifiedBy>xi yin</cp:lastModifiedBy>
  <cp:revision>7</cp:revision>
  <dcterms:created xsi:type="dcterms:W3CDTF">2015-04-29T15:59:36Z</dcterms:created>
  <dcterms:modified xsi:type="dcterms:W3CDTF">2015-04-29T16:35:36Z</dcterms:modified>
</cp:coreProperties>
</file>