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-1376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1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45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30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46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91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7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6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41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12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9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95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45E51-7F12-C14D-8943-F02C69A98E22}" type="datetimeFigureOut">
              <a:rPr kumimoji="1" lang="zh-CN" altLang="en-US" smtClean="0"/>
              <a:t>4/29/15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CAA5-BF62-FB40-8EBD-F9248EEFB8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3014858" y="949250"/>
            <a:ext cx="2745445" cy="475907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 yin</dc:creator>
  <cp:lastModifiedBy>xi yin</cp:lastModifiedBy>
  <cp:revision>8</cp:revision>
  <dcterms:created xsi:type="dcterms:W3CDTF">2015-04-29T15:59:36Z</dcterms:created>
  <dcterms:modified xsi:type="dcterms:W3CDTF">2015-04-29T16:36:56Z</dcterms:modified>
</cp:coreProperties>
</file>