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12" y="-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5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F868-B3FA-43AD-AEE1-4DF64964368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0" y="750570"/>
            <a:ext cx="5067300" cy="5067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74720" y="1611630"/>
            <a:ext cx="480060" cy="548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50030" y="1885950"/>
            <a:ext cx="480060" cy="54864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6038850" y="1040130"/>
            <a:ext cx="2503170" cy="571500"/>
          </a:xfrm>
          <a:prstGeom prst="borderCallout1">
            <a:avLst>
              <a:gd name="adj1" fmla="val 54306"/>
              <a:gd name="adj2" fmla="val -3259"/>
              <a:gd name="adj3" fmla="val 136358"/>
              <a:gd name="adj4" fmla="val -8353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Florescence and IR camera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038850" y="2148840"/>
            <a:ext cx="2503170" cy="571500"/>
          </a:xfrm>
          <a:prstGeom prst="borderCallout1">
            <a:avLst>
              <a:gd name="adj1" fmla="val 49861"/>
              <a:gd name="adj2" fmla="val -3767"/>
              <a:gd name="adj3" fmla="val 14358"/>
              <a:gd name="adj4" fmla="val -57511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 color and depth 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38850" y="3251835"/>
            <a:ext cx="2503170" cy="571500"/>
          </a:xfrm>
          <a:prstGeom prst="borderCallout1">
            <a:avLst>
              <a:gd name="adj1" fmla="val 43194"/>
              <a:gd name="adj2" fmla="val -3259"/>
              <a:gd name="adj3" fmla="val -139642"/>
              <a:gd name="adj4" fmla="val -2828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LED light bulbs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038850" y="4158615"/>
            <a:ext cx="2503170" cy="571500"/>
          </a:xfrm>
          <a:prstGeom prst="borderCallout1">
            <a:avLst>
              <a:gd name="adj1" fmla="val 40972"/>
              <a:gd name="adj2" fmla="val -3767"/>
              <a:gd name="adj3" fmla="val -333642"/>
              <a:gd name="adj4" fmla="val -117785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Infrared LED light bulbs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chen</dc:creator>
  <cp:lastModifiedBy>xiaoming liu</cp:lastModifiedBy>
  <cp:revision>3</cp:revision>
  <cp:lastPrinted>2015-04-28T21:07:48Z</cp:lastPrinted>
  <dcterms:created xsi:type="dcterms:W3CDTF">2015-04-28T20:48:28Z</dcterms:created>
  <dcterms:modified xsi:type="dcterms:W3CDTF">2015-04-28T21:07:53Z</dcterms:modified>
</cp:coreProperties>
</file>