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13716000"/>
  <p:notesSz cx="6858000" cy="9144000"/>
  <p:defaultTextStyle>
    <a:defPPr>
      <a:defRPr lang="zh-CN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52" y="14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3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3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8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9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15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4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1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72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1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2892-FDC0-754C-9F83-083446A06DA6}" type="datetimeFigureOut">
              <a:rPr kumimoji="1" lang="zh-CN" altLang="en-US" smtClean="0"/>
              <a:t>4/15/15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5FAC-553E-0545-8D04-A1DFFB46EF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88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3073097" y="5077750"/>
            <a:ext cx="1708066" cy="2193242"/>
            <a:chOff x="15063078" y="3832710"/>
            <a:chExt cx="2458026" cy="2836264"/>
          </a:xfrm>
        </p:grpSpPr>
        <p:pic>
          <p:nvPicPr>
            <p:cNvPr id="29" name="图片 28" descr="alignment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1" t="8237" r="26377" b="22928"/>
            <a:stretch/>
          </p:blipFill>
          <p:spPr>
            <a:xfrm>
              <a:off x="15063078" y="5077647"/>
              <a:ext cx="1438944" cy="1591327"/>
            </a:xfrm>
            <a:prstGeom prst="rect">
              <a:avLst/>
            </a:prstGeom>
          </p:spPr>
        </p:pic>
        <p:pic>
          <p:nvPicPr>
            <p:cNvPr id="17" name="图片 16" descr="frame14_5_3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08" t="27709" r="29184" b="35656"/>
            <a:stretch/>
          </p:blipFill>
          <p:spPr>
            <a:xfrm>
              <a:off x="15947451" y="3832710"/>
              <a:ext cx="1573653" cy="1791374"/>
            </a:xfrm>
            <a:prstGeom prst="rect">
              <a:avLst/>
            </a:prstGeom>
          </p:spPr>
        </p:pic>
        <p:sp>
          <p:nvSpPr>
            <p:cNvPr id="18" name="文本框 12"/>
            <p:cNvSpPr txBox="1"/>
            <p:nvPr/>
          </p:nvSpPr>
          <p:spPr>
            <a:xfrm>
              <a:off x="15200380" y="4060885"/>
              <a:ext cx="981144" cy="1106481"/>
            </a:xfrm>
            <a:prstGeom prst="rect">
              <a:avLst/>
            </a:prstGeom>
            <a:noFill/>
            <a:scene3d>
              <a:camera prst="orthographicFront">
                <a:rot lat="0" lon="0" rev="27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zh-CN" sz="5400" dirty="0" smtClean="0"/>
                <a:t>….</a:t>
              </a:r>
              <a:endParaRPr kumimoji="1" lang="zh-CN" altLang="en-US" sz="5400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2623738" y="3355450"/>
            <a:ext cx="10054469" cy="497228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 descr="testI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1" t="10292" r="27749" b="26641"/>
          <a:stretch/>
        </p:blipFill>
        <p:spPr>
          <a:xfrm>
            <a:off x="2804295" y="3517799"/>
            <a:ext cx="1632768" cy="1730038"/>
          </a:xfrm>
          <a:prstGeom prst="rect">
            <a:avLst/>
          </a:prstGeom>
        </p:spPr>
      </p:pic>
      <p:pic>
        <p:nvPicPr>
          <p:cNvPr id="27" name="图片 26" descr="ChamferMatching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10291" r="27237" b="20931"/>
          <a:stretch/>
        </p:blipFill>
        <p:spPr>
          <a:xfrm>
            <a:off x="6873075" y="3422532"/>
            <a:ext cx="1679224" cy="1886705"/>
          </a:xfrm>
          <a:prstGeom prst="rect">
            <a:avLst/>
          </a:prstGeom>
        </p:spPr>
      </p:pic>
      <p:pic>
        <p:nvPicPr>
          <p:cNvPr id="28" name="图片 27" descr="alignment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1" t="8237" r="26377" b="22928"/>
          <a:stretch/>
        </p:blipFill>
        <p:spPr>
          <a:xfrm>
            <a:off x="10970762" y="3421754"/>
            <a:ext cx="1707445" cy="1888261"/>
          </a:xfrm>
          <a:prstGeom prst="rect">
            <a:avLst/>
          </a:prstGeom>
        </p:spPr>
      </p:pic>
      <p:cxnSp>
        <p:nvCxnSpPr>
          <p:cNvPr id="34" name="直线箭头连接符 33"/>
          <p:cNvCxnSpPr>
            <a:stCxn id="91" idx="3"/>
            <a:endCxn id="25" idx="1"/>
          </p:cNvCxnSpPr>
          <p:nvPr/>
        </p:nvCxnSpPr>
        <p:spPr>
          <a:xfrm flipV="1">
            <a:off x="1786933" y="4382818"/>
            <a:ext cx="1017362" cy="1476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172458" y="5269937"/>
            <a:ext cx="8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Times New Roman"/>
                <a:cs typeface="Times New Roman"/>
              </a:rPr>
              <a:t>Frame t</a:t>
            </a:r>
            <a:endParaRPr kumimoji="1" lang="zh-CN" altLang="en-US" sz="1800" dirty="0">
              <a:latin typeface="Times New Roman"/>
              <a:cs typeface="Times New Roman"/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658527" y="4006044"/>
            <a:ext cx="1367146" cy="467739"/>
            <a:chOff x="8861510" y="2701240"/>
            <a:chExt cx="907210" cy="341800"/>
          </a:xfrm>
        </p:grpSpPr>
        <p:sp>
          <p:nvSpPr>
            <p:cNvPr id="48" name="圆角矩形 47"/>
            <p:cNvSpPr/>
            <p:nvPr/>
          </p:nvSpPr>
          <p:spPr>
            <a:xfrm>
              <a:off x="8861510" y="2701240"/>
              <a:ext cx="907210" cy="341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915100" y="2727744"/>
              <a:ext cx="821617" cy="29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Times New Roman"/>
                  <a:cs typeface="Times New Roman"/>
                </a:rPr>
                <a:t>T</a:t>
              </a:r>
              <a:r>
                <a:rPr kumimoji="1" lang="en-US" altLang="zh-CN" sz="2000" dirty="0" smtClean="0">
                  <a:latin typeface="Times New Roman"/>
                  <a:cs typeface="Times New Roman"/>
                </a:rPr>
                <a:t>emplates</a:t>
              </a:r>
              <a:endParaRPr kumimoji="1" lang="zh-CN" altLang="en-US" sz="20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0" name="直线箭头连接符 69"/>
          <p:cNvCxnSpPr/>
          <p:nvPr/>
        </p:nvCxnSpPr>
        <p:spPr>
          <a:xfrm>
            <a:off x="1869514" y="6514077"/>
            <a:ext cx="1199155" cy="62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43753" y="6413473"/>
            <a:ext cx="166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Times New Roman"/>
                <a:cs typeface="Times New Roman"/>
              </a:rPr>
              <a:t>Frame t-1, …, 1</a:t>
            </a:r>
            <a:endParaRPr kumimoji="1" lang="zh-CN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81" name="直线连接符 80"/>
          <p:cNvCxnSpPr/>
          <p:nvPr/>
        </p:nvCxnSpPr>
        <p:spPr>
          <a:xfrm flipV="1">
            <a:off x="8751769" y="6946257"/>
            <a:ext cx="2756941" cy="8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endCxn id="55" idx="2"/>
          </p:cNvCxnSpPr>
          <p:nvPr/>
        </p:nvCxnSpPr>
        <p:spPr>
          <a:xfrm flipV="1">
            <a:off x="7082123" y="6565470"/>
            <a:ext cx="0" cy="396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 flipH="1">
            <a:off x="11504182" y="6952607"/>
            <a:ext cx="4528" cy="33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组 104"/>
          <p:cNvGrpSpPr/>
          <p:nvPr/>
        </p:nvGrpSpPr>
        <p:grpSpPr>
          <a:xfrm>
            <a:off x="7085146" y="5085506"/>
            <a:ext cx="4728009" cy="362287"/>
            <a:chOff x="7592764" y="5200008"/>
            <a:chExt cx="4728009" cy="362287"/>
          </a:xfrm>
        </p:grpSpPr>
        <p:cxnSp>
          <p:nvCxnSpPr>
            <p:cNvPr id="101" name="直线连接符 100"/>
            <p:cNvCxnSpPr/>
            <p:nvPr/>
          </p:nvCxnSpPr>
          <p:spPr>
            <a:xfrm>
              <a:off x="7592764" y="5562295"/>
              <a:ext cx="47258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/>
            <p:cNvCxnSpPr/>
            <p:nvPr/>
          </p:nvCxnSpPr>
          <p:spPr>
            <a:xfrm>
              <a:off x="12320773" y="5200008"/>
              <a:ext cx="0" cy="3622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线箭头连接符 107"/>
          <p:cNvCxnSpPr>
            <a:endCxn id="55" idx="0"/>
          </p:cNvCxnSpPr>
          <p:nvPr/>
        </p:nvCxnSpPr>
        <p:spPr>
          <a:xfrm>
            <a:off x="7082123" y="5439267"/>
            <a:ext cx="0" cy="29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7377922" y="65663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/>
                <a:cs typeface="Times New Roman"/>
              </a:rPr>
              <a:t>U</a:t>
            </a:r>
            <a:r>
              <a:rPr kumimoji="1" lang="en-US" altLang="zh-CN" sz="1800" dirty="0" smtClean="0">
                <a:latin typeface="Times New Roman"/>
                <a:cs typeface="Times New Roman"/>
              </a:rPr>
              <a:t>pdate</a:t>
            </a:r>
            <a:endParaRPr kumimoji="1" lang="zh-CN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5" name="直线连接符 114"/>
          <p:cNvCxnSpPr>
            <a:stCxn id="55" idx="1"/>
          </p:cNvCxnSpPr>
          <p:nvPr/>
        </p:nvCxnSpPr>
        <p:spPr>
          <a:xfrm flipH="1">
            <a:off x="4113303" y="6147456"/>
            <a:ext cx="2030385" cy="5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/>
          <p:nvPr/>
        </p:nvCxnSpPr>
        <p:spPr>
          <a:xfrm flipH="1">
            <a:off x="4113303" y="6142184"/>
            <a:ext cx="1" cy="113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/>
          <p:cNvCxnSpPr>
            <a:stCxn id="55" idx="3"/>
          </p:cNvCxnSpPr>
          <p:nvPr/>
        </p:nvCxnSpPr>
        <p:spPr>
          <a:xfrm>
            <a:off x="8020557" y="6147456"/>
            <a:ext cx="4913828" cy="9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 9"/>
          <p:cNvGrpSpPr/>
          <p:nvPr/>
        </p:nvGrpSpPr>
        <p:grpSpPr>
          <a:xfrm>
            <a:off x="6143688" y="5729442"/>
            <a:ext cx="1876869" cy="836028"/>
            <a:chOff x="6705730" y="5881423"/>
            <a:chExt cx="2166910" cy="1013104"/>
          </a:xfrm>
        </p:grpSpPr>
        <p:sp>
          <p:nvSpPr>
            <p:cNvPr id="59" name="文本框 58"/>
            <p:cNvSpPr txBox="1"/>
            <p:nvPr/>
          </p:nvSpPr>
          <p:spPr>
            <a:xfrm>
              <a:off x="6739747" y="5945671"/>
              <a:ext cx="185817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 smtClean="0">
                  <a:latin typeface="Times New Roman"/>
                  <a:cs typeface="Times New Roman"/>
                </a:rPr>
                <a:t>Leaf Candidates</a:t>
              </a:r>
              <a:endParaRPr kumimoji="1" lang="zh-CN" altLang="en-US" sz="2000" dirty="0">
                <a:latin typeface="Times New Roman"/>
                <a:cs typeface="Times New Roman"/>
              </a:endParaRPr>
            </a:p>
          </p:txBody>
        </p:sp>
        <p:pic>
          <p:nvPicPr>
            <p:cNvPr id="60" name="图片 59" descr="7DA50F78-F4D4-4D03-BEDF-99A129A99ED8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176" y="6399798"/>
              <a:ext cx="446799" cy="384138"/>
            </a:xfrm>
            <a:prstGeom prst="rect">
              <a:avLst/>
            </a:prstGeom>
          </p:spPr>
        </p:pic>
        <p:sp>
          <p:nvSpPr>
            <p:cNvPr id="55" name="圆角矩形 54"/>
            <p:cNvSpPr/>
            <p:nvPr/>
          </p:nvSpPr>
          <p:spPr>
            <a:xfrm>
              <a:off x="6705730" y="5881423"/>
              <a:ext cx="2166910" cy="1013104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39072" y="7217091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834307" y="3974690"/>
            <a:ext cx="1865525" cy="78680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Alignment</a:t>
            </a:r>
          </a:p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Optimization</a:t>
            </a:r>
            <a:endParaRPr kumimoji="1" lang="zh-CN" alt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71" name="直线箭头连接符 70"/>
          <p:cNvCxnSpPr>
            <a:stCxn id="27" idx="3"/>
            <a:endCxn id="68" idx="1"/>
          </p:cNvCxnSpPr>
          <p:nvPr/>
        </p:nvCxnSpPr>
        <p:spPr>
          <a:xfrm>
            <a:off x="8552299" y="4365885"/>
            <a:ext cx="282008" cy="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 flipV="1">
            <a:off x="10716765" y="4365885"/>
            <a:ext cx="270930" cy="2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组 78"/>
          <p:cNvGrpSpPr/>
          <p:nvPr/>
        </p:nvGrpSpPr>
        <p:grpSpPr>
          <a:xfrm>
            <a:off x="3106686" y="7159052"/>
            <a:ext cx="9366869" cy="1065304"/>
            <a:chOff x="4546814" y="7700916"/>
            <a:chExt cx="9366869" cy="1065304"/>
          </a:xfrm>
        </p:grpSpPr>
        <p:grpSp>
          <p:nvGrpSpPr>
            <p:cNvPr id="87" name="组 86"/>
            <p:cNvGrpSpPr/>
            <p:nvPr/>
          </p:nvGrpSpPr>
          <p:grpSpPr>
            <a:xfrm>
              <a:off x="4546814" y="7831661"/>
              <a:ext cx="9366869" cy="799481"/>
              <a:chOff x="5312818" y="7488958"/>
              <a:chExt cx="9366869" cy="79948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312818" y="7501636"/>
                <a:ext cx="1846206" cy="786803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Initialization</a:t>
                </a:r>
                <a:endParaRPr kumimoji="1" lang="zh-CN" altLang="en-US" sz="200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844695" y="7498740"/>
                <a:ext cx="1852581" cy="786803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Tracking</a:t>
                </a:r>
              </a:p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Optimization</a:t>
                </a:r>
                <a:endParaRPr kumimoji="1" lang="zh-CN" altLang="en-US" sz="20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64" name="直线箭头连接符 63"/>
              <p:cNvCxnSpPr>
                <a:stCxn id="62" idx="3"/>
                <a:endCxn id="63" idx="1"/>
              </p:cNvCxnSpPr>
              <p:nvPr/>
            </p:nvCxnSpPr>
            <p:spPr>
              <a:xfrm flipV="1">
                <a:off x="7159024" y="7892142"/>
                <a:ext cx="685671" cy="2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>
              <a:xfrm>
                <a:off x="12827106" y="7488958"/>
                <a:ext cx="1852581" cy="786803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Delete/generate</a:t>
                </a:r>
              </a:p>
              <a:p>
                <a:pPr algn="ctr"/>
                <a:r>
                  <a:rPr kumimoji="1" lang="en-US" altLang="zh-CN" sz="20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Candidate</a:t>
                </a:r>
                <a:endParaRPr kumimoji="1" lang="zh-CN" altLang="en-US" sz="20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7" name="直线箭头连接符 76"/>
              <p:cNvCxnSpPr>
                <a:stCxn id="74" idx="3"/>
                <a:endCxn id="69" idx="1"/>
              </p:cNvCxnSpPr>
              <p:nvPr/>
            </p:nvCxnSpPr>
            <p:spPr>
              <a:xfrm flipV="1">
                <a:off x="12114745" y="7882360"/>
                <a:ext cx="712361" cy="85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线箭头连接符 89"/>
            <p:cNvCxnSpPr>
              <a:stCxn id="63" idx="3"/>
              <a:endCxn id="74" idx="1"/>
            </p:cNvCxnSpPr>
            <p:nvPr/>
          </p:nvCxnSpPr>
          <p:spPr>
            <a:xfrm flipV="1">
              <a:off x="8931272" y="8233568"/>
              <a:ext cx="588262" cy="1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菱形 73"/>
            <p:cNvSpPr/>
            <p:nvPr/>
          </p:nvSpPr>
          <p:spPr>
            <a:xfrm>
              <a:off x="9519534" y="7700916"/>
              <a:ext cx="1829207" cy="1065304"/>
            </a:xfrm>
            <a:prstGeom prst="diamon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06" name="直线连接符 105"/>
          <p:cNvCxnSpPr/>
          <p:nvPr/>
        </p:nvCxnSpPr>
        <p:spPr>
          <a:xfrm flipV="1">
            <a:off x="7069503" y="6951703"/>
            <a:ext cx="1885466" cy="9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>
            <a:off x="8994010" y="6939253"/>
            <a:ext cx="0" cy="21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83671" y="7298306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Small/new</a:t>
            </a:r>
          </a:p>
          <a:p>
            <a:r>
              <a:rPr kumimoji="1" lang="en-US" altLang="zh-CN" sz="2000" dirty="0" smtClean="0">
                <a:latin typeface="Times New Roman"/>
                <a:cs typeface="Times New Roman"/>
              </a:rPr>
              <a:t>Candidate?</a:t>
            </a:r>
            <a:endParaRPr kumimoji="1" lang="zh-CN" altLang="en-US" sz="2000" dirty="0">
              <a:latin typeface="Times New Roman"/>
              <a:cs typeface="Times New Roman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277070" y="6942636"/>
            <a:ext cx="53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Times New Roman"/>
                <a:cs typeface="Times New Roman"/>
              </a:rPr>
              <a:t>NO</a:t>
            </a:r>
            <a:endParaRPr kumimoji="1" lang="zh-CN" altLang="en-US" sz="1800" dirty="0">
              <a:latin typeface="Times New Roman"/>
              <a:cs typeface="Times New Roman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9940724" y="7279086"/>
            <a:ext cx="6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Times New Roman"/>
                <a:cs typeface="Times New Roman"/>
              </a:rPr>
              <a:t>YES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934385" y="4571735"/>
            <a:ext cx="181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Times New Roman"/>
                <a:cs typeface="Times New Roman"/>
              </a:rPr>
              <a:t>Tracking Results:</a:t>
            </a:r>
            <a:endParaRPr kumimoji="1" lang="zh-CN" altLang="en-US" sz="1800" dirty="0">
              <a:latin typeface="Times New Roman"/>
              <a:cs typeface="Times New Roman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19680" y="3980195"/>
            <a:ext cx="1865525" cy="786803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Chamfer</a:t>
            </a:r>
          </a:p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Matching</a:t>
            </a:r>
            <a:endParaRPr kumimoji="1" lang="zh-CN" alt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80" name="直线箭头连接符 79"/>
          <p:cNvCxnSpPr>
            <a:endCxn id="78" idx="1"/>
          </p:cNvCxnSpPr>
          <p:nvPr/>
        </p:nvCxnSpPr>
        <p:spPr>
          <a:xfrm flipV="1">
            <a:off x="4470338" y="4373597"/>
            <a:ext cx="249342" cy="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3"/>
            <a:endCxn id="27" idx="1"/>
          </p:cNvCxnSpPr>
          <p:nvPr/>
        </p:nvCxnSpPr>
        <p:spPr>
          <a:xfrm flipV="1">
            <a:off x="6585205" y="4365885"/>
            <a:ext cx="287870" cy="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/>
          <p:cNvCxnSpPr/>
          <p:nvPr/>
        </p:nvCxnSpPr>
        <p:spPr>
          <a:xfrm>
            <a:off x="1316700" y="3444350"/>
            <a:ext cx="4321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/>
          <p:nvPr/>
        </p:nvCxnSpPr>
        <p:spPr>
          <a:xfrm>
            <a:off x="5663760" y="3438688"/>
            <a:ext cx="0" cy="544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/>
          <p:cNvCxnSpPr>
            <a:endCxn id="48" idx="0"/>
          </p:cNvCxnSpPr>
          <p:nvPr/>
        </p:nvCxnSpPr>
        <p:spPr>
          <a:xfrm flipH="1">
            <a:off x="1342100" y="3475710"/>
            <a:ext cx="1980" cy="530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组 74"/>
          <p:cNvGrpSpPr/>
          <p:nvPr/>
        </p:nvGrpSpPr>
        <p:grpSpPr>
          <a:xfrm>
            <a:off x="205189" y="5378208"/>
            <a:ext cx="1789128" cy="2126563"/>
            <a:chOff x="402594" y="5126039"/>
            <a:chExt cx="1963411" cy="2537908"/>
          </a:xfrm>
        </p:grpSpPr>
        <p:grpSp>
          <p:nvGrpSpPr>
            <p:cNvPr id="76" name="组 75"/>
            <p:cNvGrpSpPr/>
            <p:nvPr/>
          </p:nvGrpSpPr>
          <p:grpSpPr>
            <a:xfrm>
              <a:off x="402594" y="5126039"/>
              <a:ext cx="1735825" cy="2422570"/>
              <a:chOff x="3028546" y="2567312"/>
              <a:chExt cx="2040948" cy="2452500"/>
            </a:xfrm>
          </p:grpSpPr>
          <p:pic>
            <p:nvPicPr>
              <p:cNvPr id="91" name="图片 90" descr="frame365.pdf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66" t="29351" r="29668" b="35656"/>
              <a:stretch/>
            </p:blipFill>
            <p:spPr>
              <a:xfrm>
                <a:off x="3982123" y="2567312"/>
                <a:ext cx="1087371" cy="1162303"/>
              </a:xfrm>
              <a:prstGeom prst="rect">
                <a:avLst/>
              </a:prstGeom>
            </p:spPr>
          </p:pic>
          <p:pic>
            <p:nvPicPr>
              <p:cNvPr id="92" name="图片 91" descr="frame365.pdf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67" t="28945" r="29665" b="35656"/>
              <a:stretch/>
            </p:blipFill>
            <p:spPr>
              <a:xfrm>
                <a:off x="3748968" y="2745123"/>
                <a:ext cx="1081263" cy="1169138"/>
              </a:xfrm>
              <a:prstGeom prst="rect">
                <a:avLst/>
              </a:prstGeom>
            </p:spPr>
          </p:pic>
          <p:sp>
            <p:nvSpPr>
              <p:cNvPr id="93" name="文本框 92"/>
              <p:cNvSpPr txBox="1"/>
              <p:nvPr/>
            </p:nvSpPr>
            <p:spPr>
              <a:xfrm>
                <a:off x="3872350" y="3762158"/>
                <a:ext cx="837602" cy="923329"/>
              </a:xfrm>
              <a:prstGeom prst="rect">
                <a:avLst/>
              </a:prstGeom>
              <a:noFill/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5400" dirty="0" smtClean="0"/>
                  <a:t>….</a:t>
                </a:r>
                <a:endParaRPr kumimoji="1" lang="zh-CN" altLang="en-US" sz="5400" dirty="0"/>
              </a:p>
            </p:txBody>
          </p:sp>
          <p:pic>
            <p:nvPicPr>
              <p:cNvPr id="94" name="图片 93" descr="frame14.pdf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66" t="29437" r="29184" b="35469"/>
              <a:stretch/>
            </p:blipFill>
            <p:spPr>
              <a:xfrm>
                <a:off x="3028546" y="3867318"/>
                <a:ext cx="1087372" cy="1152494"/>
              </a:xfrm>
              <a:prstGeom prst="rect">
                <a:avLst/>
              </a:prstGeom>
            </p:spPr>
          </p:pic>
        </p:grpSp>
        <p:sp>
          <p:nvSpPr>
            <p:cNvPr id="86" name="文本框 85"/>
            <p:cNvSpPr txBox="1"/>
            <p:nvPr/>
          </p:nvSpPr>
          <p:spPr>
            <a:xfrm>
              <a:off x="1327404" y="7223174"/>
              <a:ext cx="329313" cy="44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800" dirty="0">
                  <a:latin typeface="Times New Roman"/>
                  <a:cs typeface="Times New Roman"/>
                </a:rPr>
                <a:t>1</a:t>
              </a:r>
              <a:endParaRPr kumimoji="1" lang="zh-CN" alt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863440" y="6250069"/>
              <a:ext cx="484051" cy="44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Times New Roman"/>
                  <a:cs typeface="Times New Roman"/>
                </a:rPr>
                <a:t>t</a:t>
              </a:r>
              <a:r>
                <a:rPr kumimoji="1" lang="en-US" altLang="zh-CN" sz="1800" dirty="0" smtClean="0">
                  <a:latin typeface="Times New Roman"/>
                  <a:cs typeface="Times New Roman"/>
                </a:rPr>
                <a:t>-1</a:t>
              </a:r>
              <a:endParaRPr kumimoji="1" lang="zh-CN" altLang="en-US" sz="1800" dirty="0">
                <a:latin typeface="Times New Roman"/>
                <a:cs typeface="Times New Roman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092970" y="6006084"/>
              <a:ext cx="273035" cy="440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Times New Roman"/>
                  <a:cs typeface="Times New Roman"/>
                </a:rPr>
                <a:t>t</a:t>
              </a:r>
              <a:endParaRPr kumimoji="1" lang="zh-CN" altLang="en-US" sz="1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9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44</Words>
  <Application>Microsoft Macintosh PowerPoint</Application>
  <PresentationFormat>自定义</PresentationFormat>
  <Paragraphs>24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70</cp:revision>
  <cp:lastPrinted>2014-07-31T00:11:20Z</cp:lastPrinted>
  <dcterms:created xsi:type="dcterms:W3CDTF">2014-04-27T01:44:47Z</dcterms:created>
  <dcterms:modified xsi:type="dcterms:W3CDTF">2015-04-15T20:25:10Z</dcterms:modified>
</cp:coreProperties>
</file>