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 Favour Route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User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ride length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Ride Length (Mins)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weekday and user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Rides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Bike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Median Ride Length (Mins)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Popular End Station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Popular Start Station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e6cf9d9-f15d-4fa7-b9aa-99ad6743bc0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792716293074931" /><Relationship Type="http://schemas.openxmlformats.org/officeDocument/2006/relationships/slideLayout" Target="/ppt/slideLayouts/slideLayout8.xml" Id="R45c732f5237a47be" /><Relationship Type="http://schemas.openxmlformats.org/officeDocument/2006/relationships/hyperlink" Target="https://app.powerbi.com/groups/me/reports/0e6cf9d9-f15d-4fa7-b9aa-99ad6743bc0f/?pbi_source=PowerPoint" TargetMode="External" Id="RelId0" /><Relationship Type="http://schemas.openxmlformats.org/officeDocument/2006/relationships/image" Target="/ppt/media/image4.png" Id="imgId16018373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GDAC_capstone_project_dashboard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12/22/2022 3:36:58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12/22/2022 3:36:23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10 Favour Route ,User type ,image ,Average ride length ,Avg.  Ride Length (Mins) ,Users ,Number of rides by weekday and user type ,Number of rides by hours ,Weekday ,shape ,Reset ,Number of rides by Month ,Total Rides ,Bike Type ,Median Ride Length (Mins) ,Most Popular End Station ,Most Popular Start Stat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01837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Main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