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9F7E8-0F89-4B55-A225-70819387810D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48D19AAA-0323-4320-B09A-FBF4474D79C6}">
      <dgm:prSet phldrT="[文字]" custT="1"/>
      <dgm:spPr/>
      <dgm:t>
        <a:bodyPr/>
        <a:lstStyle/>
        <a:p>
          <a:r>
            <a:rPr lang="zh-TW" altLang="en-US" sz="28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動機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9EE023-E7A8-47FE-B6E8-02DDCEA3904D}" type="parTrans" cxnId="{C9B679F1-9B48-4B8B-84A5-7CDF2615C6FF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FDC67B4-5746-430B-8934-FB790A4F8C0F}" type="sibTrans" cxnId="{C9B679F1-9B48-4B8B-84A5-7CDF2615C6FF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5C2D929-89F5-45C8-A989-F27F0E933131}">
      <dgm:prSet phldrT="[文字]" custT="1"/>
      <dgm:spPr/>
      <dgm:t>
        <a:bodyPr/>
        <a:lstStyle/>
        <a:p>
          <a:r>
            <a:rPr lang="zh-TW" altLang="en-US" sz="28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使用案例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F5BDEF6-6EBF-4BD2-AB92-35B61C3253DD}" type="parTrans" cxnId="{370A5B30-08AA-4715-B437-E17DD483B71E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4F9885D-7A2F-49E8-89DC-10E26F2AB9F4}" type="sibTrans" cxnId="{370A5B30-08AA-4715-B437-E17DD483B71E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4A6A7E5-7385-4CA3-9068-16B6AAE1F900}">
      <dgm:prSet phldrT="[文字]" custT="1"/>
      <dgm:spPr/>
      <dgm:t>
        <a:bodyPr/>
        <a:lstStyle/>
        <a:p>
          <a:r>
            <a:rPr lang="zh-TW" altLang="en-US" sz="28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成果展示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502A455-DD2B-46A5-8DB3-AE3509EE9992}" type="parTrans" cxnId="{267E2CC7-1F50-4E0A-91C2-7C171D38EE28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A6D856A-A1A0-4152-AF88-7332D6352619}" type="sibTrans" cxnId="{267E2CC7-1F50-4E0A-91C2-7C171D38EE28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677A14B-EC79-4648-9D27-7DD92CA606DA}">
      <dgm:prSet phldrT="[文字]" custT="1"/>
      <dgm:spPr/>
      <dgm:t>
        <a:bodyPr/>
        <a:lstStyle/>
        <a:p>
          <a:r>
            <a:rPr lang="zh-TW" altLang="en-US" sz="28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未來目標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D4E03BB-21FF-46E4-A254-AD258E48496D}" type="parTrans" cxnId="{B6CA3B5E-5E71-49D1-81BB-F278058F7862}">
      <dgm:prSet/>
      <dgm:spPr/>
      <dgm:t>
        <a:bodyPr/>
        <a:lstStyle/>
        <a:p>
          <a:endParaRPr lang="zh-TW" altLang="en-US"/>
        </a:p>
      </dgm:t>
    </dgm:pt>
    <dgm:pt modelId="{67FD2AE2-812C-4DAE-80FA-C3E14E41CE77}" type="sibTrans" cxnId="{B6CA3B5E-5E71-49D1-81BB-F278058F7862}">
      <dgm:prSet/>
      <dgm:spPr/>
      <dgm:t>
        <a:bodyPr/>
        <a:lstStyle/>
        <a:p>
          <a:endParaRPr lang="zh-TW" altLang="en-US"/>
        </a:p>
      </dgm:t>
    </dgm:pt>
    <dgm:pt modelId="{6B9A3E51-B7D7-4C7C-B3E2-84C8E6DAB819}">
      <dgm:prSet phldrT="[文字]" custT="1"/>
      <dgm:spPr/>
      <dgm:t>
        <a:bodyPr/>
        <a:lstStyle/>
        <a:p>
          <a:r>
            <a:rPr lang="zh-TW" altLang="en-US" sz="28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目標</a:t>
          </a:r>
          <a:endParaRPr lang="zh-TW" altLang="en-US" sz="28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43BE5F9-4841-4A2E-84CE-88E30D5AD840}" type="parTrans" cxnId="{C030D49F-D2E9-4081-BD6C-B66258F29862}">
      <dgm:prSet/>
      <dgm:spPr/>
      <dgm:t>
        <a:bodyPr/>
        <a:lstStyle/>
        <a:p>
          <a:endParaRPr lang="zh-TW" altLang="en-US"/>
        </a:p>
      </dgm:t>
    </dgm:pt>
    <dgm:pt modelId="{BA6818BB-F642-49C2-A2D1-27BD0D979EDF}" type="sibTrans" cxnId="{C030D49F-D2E9-4081-BD6C-B66258F29862}">
      <dgm:prSet/>
      <dgm:spPr/>
      <dgm:t>
        <a:bodyPr/>
        <a:lstStyle/>
        <a:p>
          <a:endParaRPr lang="zh-TW" altLang="en-US"/>
        </a:p>
      </dgm:t>
    </dgm:pt>
    <dgm:pt modelId="{9199A0D2-2C6C-47B8-9E45-C72E933E98FF}" type="pres">
      <dgm:prSet presAssocID="{7C29F7E8-0F89-4B55-A225-70819387810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64AA4811-A4FE-471D-93BE-171FDBC8C4E8}" type="pres">
      <dgm:prSet presAssocID="{48D19AAA-0323-4320-B09A-FBF4474D79C6}" presName="Accent1" presStyleCnt="0"/>
      <dgm:spPr/>
    </dgm:pt>
    <dgm:pt modelId="{0B410FD7-5678-4DBE-9FCD-69588C1AE700}" type="pres">
      <dgm:prSet presAssocID="{48D19AAA-0323-4320-B09A-FBF4474D79C6}" presName="Accent" presStyleLbl="node1" presStyleIdx="0" presStyleCnt="5" custAng="5400000" custFlipHor="1" custScaleX="185599" custScaleY="185589" custLinFactX="-100000" custLinFactY="39245" custLinFactNeighborX="-132709" custLinFactNeighborY="100000"/>
      <dgm:spPr/>
    </dgm:pt>
    <dgm:pt modelId="{500B99A7-B35D-4A6E-83B2-3248211FDF1F}" type="pres">
      <dgm:prSet presAssocID="{48D19AAA-0323-4320-B09A-FBF4474D79C6}" presName="Parent1" presStyleLbl="revTx" presStyleIdx="0" presStyleCnt="5" custLinFactX="-200000" custLinFactY="222742" custLinFactNeighborX="-223583" custLinFactNeighborY="3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FA2BEF-F61C-46E8-8963-1C06A236FC7D}" type="pres">
      <dgm:prSet presAssocID="{35C2D929-89F5-45C8-A989-F27F0E933131}" presName="Accent2" presStyleCnt="0"/>
      <dgm:spPr/>
    </dgm:pt>
    <dgm:pt modelId="{4FC49822-7CCB-4077-A4AB-3842B4889E8A}" type="pres">
      <dgm:prSet presAssocID="{35C2D929-89F5-45C8-A989-F27F0E933131}" presName="Accent" presStyleLbl="node1" presStyleIdx="1" presStyleCnt="5" custAng="5400000" custFlipHor="1" custScaleX="185654" custScaleY="185645" custLinFactX="-10373" custLinFactNeighborX="-100000" custLinFactNeighborY="9671"/>
      <dgm:spPr/>
    </dgm:pt>
    <dgm:pt modelId="{8053D422-C5A2-4D10-A330-4BC935CE4673}" type="pres">
      <dgm:prSet presAssocID="{35C2D929-89F5-45C8-A989-F27F0E933131}" presName="Parent2" presStyleLbl="revTx" presStyleIdx="1" presStyleCnt="5" custScaleX="157451" custLinFactX="-98226" custLinFactNeighborX="-100000" custLinFactNeighborY="280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8DB273-B65B-49C0-9A98-9F67631F88DE}" type="pres">
      <dgm:prSet presAssocID="{A677A14B-EC79-4648-9D27-7DD92CA606DA}" presName="Accent3" presStyleCnt="0"/>
      <dgm:spPr/>
    </dgm:pt>
    <dgm:pt modelId="{99CFD094-3DBB-4AA3-989F-B8CED90BBB9A}" type="pres">
      <dgm:prSet presAssocID="{A677A14B-EC79-4648-9D27-7DD92CA606DA}" presName="Accent" presStyleLbl="node1" presStyleIdx="2" presStyleCnt="5" custAng="5400000" custFlipHor="1" custScaleX="185654" custScaleY="185645" custLinFactNeighborX="-38227" custLinFactNeighborY="33794"/>
      <dgm:spPr/>
    </dgm:pt>
    <dgm:pt modelId="{C9356A49-51AB-4E93-8C6B-1544EF068BCA}" type="pres">
      <dgm:prSet presAssocID="{A677A14B-EC79-4648-9D27-7DD92CA606DA}" presName="Parent3" presStyleLbl="revTx" presStyleIdx="2" presStyleCnt="5" custScaleX="212645" custLinFactX="170963" custLinFactNeighborX="200000" custLinFactNeighborY="-485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F856EA-D98A-452C-8A0B-74E1FE62FCD6}" type="pres">
      <dgm:prSet presAssocID="{6B9A3E51-B7D7-4C7C-B3E2-84C8E6DAB819}" presName="Accent4" presStyleCnt="0"/>
      <dgm:spPr/>
    </dgm:pt>
    <dgm:pt modelId="{2D229065-CCED-4C17-84F6-2AA7BF87483B}" type="pres">
      <dgm:prSet presAssocID="{6B9A3E51-B7D7-4C7C-B3E2-84C8E6DAB819}" presName="Accent" presStyleLbl="node1" presStyleIdx="3" presStyleCnt="5" custAng="5400000" custFlipHor="1" custScaleX="185654" custScaleY="185645" custLinFactNeighborX="76989" custLinFactNeighborY="-96473"/>
      <dgm:spPr/>
    </dgm:pt>
    <dgm:pt modelId="{7454D8F5-7C7F-49A8-93B8-46E81BC3D965}" type="pres">
      <dgm:prSet presAssocID="{6B9A3E51-B7D7-4C7C-B3E2-84C8E6DAB819}" presName="Parent4" presStyleLbl="revTx" presStyleIdx="3" presStyleCnt="5" custLinFactNeighborX="-24815" custLinFactNeighborY="-5354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2208F4-EC2B-441A-A4AF-0E8165C3960C}" type="pres">
      <dgm:prSet presAssocID="{54A6A7E5-7385-4CA3-9068-16B6AAE1F900}" presName="Accent5" presStyleCnt="0"/>
      <dgm:spPr/>
    </dgm:pt>
    <dgm:pt modelId="{CFA117B7-7F22-40BD-9D89-95A340C455D5}" type="pres">
      <dgm:prSet presAssocID="{54A6A7E5-7385-4CA3-9068-16B6AAE1F900}" presName="Accent" presStyleLbl="node1" presStyleIdx="4" presStyleCnt="5" custScaleX="216097" custScaleY="215970" custLinFactX="100000" custLinFactY="-50811" custLinFactNeighborX="138414" custLinFactNeighborY="-100000"/>
      <dgm:spPr/>
    </dgm:pt>
    <dgm:pt modelId="{C1EC16AE-7E0E-4455-A701-590333384A4C}" type="pres">
      <dgm:prSet presAssocID="{54A6A7E5-7385-4CA3-9068-16B6AAE1F900}" presName="Parent5" presStyleLbl="revTx" presStyleIdx="4" presStyleCnt="5" custScaleX="164084" custLinFactY="-258532" custLinFactNeighborX="83989" custLinFactNeighborY="-3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161A24-39E5-4421-B65B-ECFC730F0DF8}" type="presOf" srcId="{7C29F7E8-0F89-4B55-A225-70819387810D}" destId="{9199A0D2-2C6C-47B8-9E45-C72E933E98FF}" srcOrd="0" destOrd="0" presId="urn:microsoft.com/office/officeart/2009/layout/CircleArrowProcess"/>
    <dgm:cxn modelId="{B73434D0-C2A9-4587-975E-0EE6E52B389A}" type="presOf" srcId="{54A6A7E5-7385-4CA3-9068-16B6AAE1F900}" destId="{C1EC16AE-7E0E-4455-A701-590333384A4C}" srcOrd="0" destOrd="0" presId="urn:microsoft.com/office/officeart/2009/layout/CircleArrowProcess"/>
    <dgm:cxn modelId="{2296946A-CF47-4BDE-A489-297F4357759D}" type="presOf" srcId="{35C2D929-89F5-45C8-A989-F27F0E933131}" destId="{8053D422-C5A2-4D10-A330-4BC935CE4673}" srcOrd="0" destOrd="0" presId="urn:microsoft.com/office/officeart/2009/layout/CircleArrowProcess"/>
    <dgm:cxn modelId="{267E2CC7-1F50-4E0A-91C2-7C171D38EE28}" srcId="{7C29F7E8-0F89-4B55-A225-70819387810D}" destId="{54A6A7E5-7385-4CA3-9068-16B6AAE1F900}" srcOrd="4" destOrd="0" parTransId="{F502A455-DD2B-46A5-8DB3-AE3509EE9992}" sibTransId="{1A6D856A-A1A0-4152-AF88-7332D6352619}"/>
    <dgm:cxn modelId="{B6CA3B5E-5E71-49D1-81BB-F278058F7862}" srcId="{7C29F7E8-0F89-4B55-A225-70819387810D}" destId="{A677A14B-EC79-4648-9D27-7DD92CA606DA}" srcOrd="2" destOrd="0" parTransId="{ED4E03BB-21FF-46E4-A254-AD258E48496D}" sibTransId="{67FD2AE2-812C-4DAE-80FA-C3E14E41CE77}"/>
    <dgm:cxn modelId="{EE555C5B-416B-4EC4-83FF-0F1AF9894D07}" type="presOf" srcId="{A677A14B-EC79-4648-9D27-7DD92CA606DA}" destId="{C9356A49-51AB-4E93-8C6B-1544EF068BCA}" srcOrd="0" destOrd="0" presId="urn:microsoft.com/office/officeart/2009/layout/CircleArrowProcess"/>
    <dgm:cxn modelId="{C9B679F1-9B48-4B8B-84A5-7CDF2615C6FF}" srcId="{7C29F7E8-0F89-4B55-A225-70819387810D}" destId="{48D19AAA-0323-4320-B09A-FBF4474D79C6}" srcOrd="0" destOrd="0" parTransId="{299EE023-E7A8-47FE-B6E8-02DDCEA3904D}" sibTransId="{2FDC67B4-5746-430B-8934-FB790A4F8C0F}"/>
    <dgm:cxn modelId="{370A5B30-08AA-4715-B437-E17DD483B71E}" srcId="{7C29F7E8-0F89-4B55-A225-70819387810D}" destId="{35C2D929-89F5-45C8-A989-F27F0E933131}" srcOrd="1" destOrd="0" parTransId="{9F5BDEF6-6EBF-4BD2-AB92-35B61C3253DD}" sibTransId="{64F9885D-7A2F-49E8-89DC-10E26F2AB9F4}"/>
    <dgm:cxn modelId="{C030D49F-D2E9-4081-BD6C-B66258F29862}" srcId="{7C29F7E8-0F89-4B55-A225-70819387810D}" destId="{6B9A3E51-B7D7-4C7C-B3E2-84C8E6DAB819}" srcOrd="3" destOrd="0" parTransId="{343BE5F9-4841-4A2E-84CE-88E30D5AD840}" sibTransId="{BA6818BB-F642-49C2-A2D1-27BD0D979EDF}"/>
    <dgm:cxn modelId="{17205459-F33D-45B2-B8B3-F854E2856AC7}" type="presOf" srcId="{48D19AAA-0323-4320-B09A-FBF4474D79C6}" destId="{500B99A7-B35D-4A6E-83B2-3248211FDF1F}" srcOrd="0" destOrd="0" presId="urn:microsoft.com/office/officeart/2009/layout/CircleArrowProcess"/>
    <dgm:cxn modelId="{70056989-1CF8-4A2C-A18A-F179B480A4CE}" type="presOf" srcId="{6B9A3E51-B7D7-4C7C-B3E2-84C8E6DAB819}" destId="{7454D8F5-7C7F-49A8-93B8-46E81BC3D965}" srcOrd="0" destOrd="0" presId="urn:microsoft.com/office/officeart/2009/layout/CircleArrowProcess"/>
    <dgm:cxn modelId="{D14B1A1A-474D-414A-8878-A9F8C16AF126}" type="presParOf" srcId="{9199A0D2-2C6C-47B8-9E45-C72E933E98FF}" destId="{64AA4811-A4FE-471D-93BE-171FDBC8C4E8}" srcOrd="0" destOrd="0" presId="urn:microsoft.com/office/officeart/2009/layout/CircleArrowProcess"/>
    <dgm:cxn modelId="{755C4E4C-3A93-4871-A7F2-AC823B0B3148}" type="presParOf" srcId="{64AA4811-A4FE-471D-93BE-171FDBC8C4E8}" destId="{0B410FD7-5678-4DBE-9FCD-69588C1AE700}" srcOrd="0" destOrd="0" presId="urn:microsoft.com/office/officeart/2009/layout/CircleArrowProcess"/>
    <dgm:cxn modelId="{671E07FF-46E1-4187-9E4F-3F0FC430BE99}" type="presParOf" srcId="{9199A0D2-2C6C-47B8-9E45-C72E933E98FF}" destId="{500B99A7-B35D-4A6E-83B2-3248211FDF1F}" srcOrd="1" destOrd="0" presId="urn:microsoft.com/office/officeart/2009/layout/CircleArrowProcess"/>
    <dgm:cxn modelId="{2E88A5F0-38ED-466D-B5E3-4BA2FA194B0C}" type="presParOf" srcId="{9199A0D2-2C6C-47B8-9E45-C72E933E98FF}" destId="{39FA2BEF-F61C-46E8-8963-1C06A236FC7D}" srcOrd="2" destOrd="0" presId="urn:microsoft.com/office/officeart/2009/layout/CircleArrowProcess"/>
    <dgm:cxn modelId="{B75471D2-1229-433C-89F4-6EFC39D44980}" type="presParOf" srcId="{39FA2BEF-F61C-46E8-8963-1C06A236FC7D}" destId="{4FC49822-7CCB-4077-A4AB-3842B4889E8A}" srcOrd="0" destOrd="0" presId="urn:microsoft.com/office/officeart/2009/layout/CircleArrowProcess"/>
    <dgm:cxn modelId="{BBA8409A-D70E-440D-92E4-67A95EE6418C}" type="presParOf" srcId="{9199A0D2-2C6C-47B8-9E45-C72E933E98FF}" destId="{8053D422-C5A2-4D10-A330-4BC935CE4673}" srcOrd="3" destOrd="0" presId="urn:microsoft.com/office/officeart/2009/layout/CircleArrowProcess"/>
    <dgm:cxn modelId="{AF165D68-A348-45EE-9B28-B60A31A2D923}" type="presParOf" srcId="{9199A0D2-2C6C-47B8-9E45-C72E933E98FF}" destId="{6F8DB273-B65B-49C0-9A98-9F67631F88DE}" srcOrd="4" destOrd="0" presId="urn:microsoft.com/office/officeart/2009/layout/CircleArrowProcess"/>
    <dgm:cxn modelId="{023E0CDC-57D9-48C7-941B-D788B760716D}" type="presParOf" srcId="{6F8DB273-B65B-49C0-9A98-9F67631F88DE}" destId="{99CFD094-3DBB-4AA3-989F-B8CED90BBB9A}" srcOrd="0" destOrd="0" presId="urn:microsoft.com/office/officeart/2009/layout/CircleArrowProcess"/>
    <dgm:cxn modelId="{2ADD2745-C6F9-4017-A3AE-84826AACB21B}" type="presParOf" srcId="{9199A0D2-2C6C-47B8-9E45-C72E933E98FF}" destId="{C9356A49-51AB-4E93-8C6B-1544EF068BCA}" srcOrd="5" destOrd="0" presId="urn:microsoft.com/office/officeart/2009/layout/CircleArrowProcess"/>
    <dgm:cxn modelId="{567BE843-90C6-4369-9D4D-7D46B191998A}" type="presParOf" srcId="{9199A0D2-2C6C-47B8-9E45-C72E933E98FF}" destId="{67F856EA-D98A-452C-8A0B-74E1FE62FCD6}" srcOrd="6" destOrd="0" presId="urn:microsoft.com/office/officeart/2009/layout/CircleArrowProcess"/>
    <dgm:cxn modelId="{2DCACB11-940A-4DEA-8F11-2BD2EEDD654D}" type="presParOf" srcId="{67F856EA-D98A-452C-8A0B-74E1FE62FCD6}" destId="{2D229065-CCED-4C17-84F6-2AA7BF87483B}" srcOrd="0" destOrd="0" presId="urn:microsoft.com/office/officeart/2009/layout/CircleArrowProcess"/>
    <dgm:cxn modelId="{4E5921DF-DBE4-4F26-85AA-38EDB6178647}" type="presParOf" srcId="{9199A0D2-2C6C-47B8-9E45-C72E933E98FF}" destId="{7454D8F5-7C7F-49A8-93B8-46E81BC3D965}" srcOrd="7" destOrd="0" presId="urn:microsoft.com/office/officeart/2009/layout/CircleArrowProcess"/>
    <dgm:cxn modelId="{C225EAC2-D389-4786-93EC-88ACEBC043D0}" type="presParOf" srcId="{9199A0D2-2C6C-47B8-9E45-C72E933E98FF}" destId="{F42208F4-EC2B-441A-A4AF-0E8165C3960C}" srcOrd="8" destOrd="0" presId="urn:microsoft.com/office/officeart/2009/layout/CircleArrowProcess"/>
    <dgm:cxn modelId="{D66662EA-A451-4C2C-AA1C-AA533CD5E061}" type="presParOf" srcId="{F42208F4-EC2B-441A-A4AF-0E8165C3960C}" destId="{CFA117B7-7F22-40BD-9D89-95A340C455D5}" srcOrd="0" destOrd="0" presId="urn:microsoft.com/office/officeart/2009/layout/CircleArrowProcess"/>
    <dgm:cxn modelId="{B0B413AE-0E0C-4CD2-BF71-FA3217C82F69}" type="presParOf" srcId="{9199A0D2-2C6C-47B8-9E45-C72E933E98FF}" destId="{C1EC16AE-7E0E-4455-A701-590333384A4C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1ECF1-5079-41CA-AAF2-57200A50692A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1EAE4A0-750F-43A0-AC26-365C94CF981A}">
      <dgm:prSet phldrT="[文字]" custT="1"/>
      <dgm:spPr/>
      <dgm:t>
        <a:bodyPr/>
        <a:lstStyle/>
        <a:p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A044F62-E10D-404C-AA34-937632774B44}" type="parTrans" cxnId="{901427C9-A315-47DD-97E3-8173903D86C6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BCE65C6-A832-4ACF-B567-AACFEF414204}" type="sibTrans" cxnId="{901427C9-A315-47DD-97E3-8173903D86C6}">
      <dgm:prSet custT="1"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37C8B17-7DEF-47A4-93BF-D5621C8C60AE}">
      <dgm:prSet phldrT="[文字]" custT="1"/>
      <dgm:spPr/>
      <dgm:t>
        <a:bodyPr/>
        <a:lstStyle/>
        <a:p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97C376E-EB0B-4FD2-975B-30F116BBD538}" type="parTrans" cxnId="{B7DDB77F-8DF1-4C1C-8C82-94C8F6C27092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17623C9-07AB-4951-B14B-1BB5A40B75DB}" type="sibTrans" cxnId="{B7DDB77F-8DF1-4C1C-8C82-94C8F6C27092}">
      <dgm:prSet custT="1"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945A57C-AEE6-4B9D-877E-B3CFCE13CABD}">
      <dgm:prSet phldrT="[文字]" custT="1"/>
      <dgm:spPr/>
      <dgm:t>
        <a:bodyPr/>
        <a:lstStyle/>
        <a:p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87D8A48-EB6C-4502-8FAF-BB73E05B7977}" type="parTrans" cxnId="{124BB424-3D8E-45CB-8452-7090ED30A505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74FC8D0-D3E7-4667-9B05-98D9F5E406FC}" type="sibTrans" cxnId="{124BB424-3D8E-45CB-8452-7090ED30A505}">
      <dgm:prSet custT="1"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ACE1E32-6177-41B7-A888-4148F2C5B512}">
      <dgm:prSet phldrT="[文字]" custT="1"/>
      <dgm:spPr/>
      <dgm:t>
        <a:bodyPr/>
        <a:lstStyle/>
        <a:p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8240836-612D-414A-8FB3-55F564E3C1AD}" type="parTrans" cxnId="{4F4EFECB-9DC0-4096-8D1F-1BF0C421C8A4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5A4635E-0E51-4045-8581-55F0C42A8FD0}" type="sibTrans" cxnId="{4F4EFECB-9DC0-4096-8D1F-1BF0C421C8A4}">
      <dgm:prSet custT="1"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E559F4E-3B96-40F5-BA4F-6CB9B16B4DD5}">
      <dgm:prSet phldrT="[文字]" custT="1"/>
      <dgm:spPr/>
      <dgm:t>
        <a:bodyPr/>
        <a:lstStyle/>
        <a:p>
          <a:r>
            <a:rPr lang="en-US" altLang="zh-TW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Keyword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9B4C022-E8D2-4B82-A889-9DDD4EEFD6F1}" type="parTrans" cxnId="{6F79023C-9310-4D8B-A4BB-7168196D70B1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957C1B6-B311-4DC9-ACC6-F532F9D612FE}" type="sibTrans" cxnId="{6F79023C-9310-4D8B-A4BB-7168196D70B1}">
      <dgm:prSet custT="1"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084A2B7-6E28-4A68-BC69-0EA4BEACFE61}" type="pres">
      <dgm:prSet presAssocID="{A591ECF1-5079-41CA-AAF2-57200A5069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6FEC1C8-C600-4BA7-A911-983CB9ACF82F}" type="pres">
      <dgm:prSet presAssocID="{51EAE4A0-750F-43A0-AC26-365C94CF98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8DF5F3-17FC-47DE-ACBA-9066189C7AC3}" type="pres">
      <dgm:prSet presAssocID="{0BCE65C6-A832-4ACF-B567-AACFEF414204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ED5C5300-CD80-4B68-AD83-E53074939783}" type="pres">
      <dgm:prSet presAssocID="{0BCE65C6-A832-4ACF-B567-AACFEF414204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D749C3D8-2265-4D32-B130-EEEA850032AC}" type="pres">
      <dgm:prSet presAssocID="{237C8B17-7DEF-47A4-93BF-D5621C8C60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54DF94-77AE-4469-9C3E-A1851DAF7AC0}" type="pres">
      <dgm:prSet presAssocID="{717623C9-07AB-4951-B14B-1BB5A40B75DB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5A6031D9-1951-4F3D-99D6-2A4D47557889}" type="pres">
      <dgm:prSet presAssocID="{717623C9-07AB-4951-B14B-1BB5A40B75DB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A4EB15CD-7A24-4BBA-A004-96CE59C5D8E8}" type="pres">
      <dgm:prSet presAssocID="{9945A57C-AEE6-4B9D-877E-B3CFCE13CA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7AD12D-6680-4017-8707-F86CD09F6FB0}" type="pres">
      <dgm:prSet presAssocID="{F74FC8D0-D3E7-4667-9B05-98D9F5E406FC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338DE358-CF44-437A-9F1F-D02719AC74C1}" type="pres">
      <dgm:prSet presAssocID="{F74FC8D0-D3E7-4667-9B05-98D9F5E406FC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BE12B4EF-FC00-4BA3-9653-F1DFB58E5F17}" type="pres">
      <dgm:prSet presAssocID="{8ACE1E32-6177-41B7-A888-4148F2C5B5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4ABEFD-CF65-47CC-BD82-4FC02C4B0BE7}" type="pres">
      <dgm:prSet presAssocID="{25A4635E-0E51-4045-8581-55F0C42A8FD0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7AD8551E-4538-4A3D-8C8A-AB9F6D189D84}" type="pres">
      <dgm:prSet presAssocID="{25A4635E-0E51-4045-8581-55F0C42A8FD0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609D83A7-0EA4-4961-890F-4BCAB7F7B546}" type="pres">
      <dgm:prSet presAssocID="{EE559F4E-3B96-40F5-BA4F-6CB9B16B4DD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E9F836-3B4F-4142-A362-25A95C65C770}" type="pres">
      <dgm:prSet presAssocID="{B957C1B6-B311-4DC9-ACC6-F532F9D612FE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5A1E9F36-D56A-4B79-9567-9C85D493CC4A}" type="pres">
      <dgm:prSet presAssocID="{B957C1B6-B311-4DC9-ACC6-F532F9D612FE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5EF8DC9E-B52D-4834-9B76-B6689AAE133E}" type="presOf" srcId="{25A4635E-0E51-4045-8581-55F0C42A8FD0}" destId="{7AD8551E-4538-4A3D-8C8A-AB9F6D189D84}" srcOrd="1" destOrd="0" presId="urn:microsoft.com/office/officeart/2005/8/layout/cycle2"/>
    <dgm:cxn modelId="{2A6E3051-5F4E-4B83-9A96-5D0D3A32A131}" type="presOf" srcId="{25A4635E-0E51-4045-8581-55F0C42A8FD0}" destId="{4E4ABEFD-CF65-47CC-BD82-4FC02C4B0BE7}" srcOrd="0" destOrd="0" presId="urn:microsoft.com/office/officeart/2005/8/layout/cycle2"/>
    <dgm:cxn modelId="{124BB424-3D8E-45CB-8452-7090ED30A505}" srcId="{A591ECF1-5079-41CA-AAF2-57200A50692A}" destId="{9945A57C-AEE6-4B9D-877E-B3CFCE13CABD}" srcOrd="2" destOrd="0" parTransId="{387D8A48-EB6C-4502-8FAF-BB73E05B7977}" sibTransId="{F74FC8D0-D3E7-4667-9B05-98D9F5E406FC}"/>
    <dgm:cxn modelId="{15EE3188-91CC-420C-A6C6-93A9B1E6C5B4}" type="presOf" srcId="{B957C1B6-B311-4DC9-ACC6-F532F9D612FE}" destId="{5A1E9F36-D56A-4B79-9567-9C85D493CC4A}" srcOrd="1" destOrd="0" presId="urn:microsoft.com/office/officeart/2005/8/layout/cycle2"/>
    <dgm:cxn modelId="{2E37E96B-6079-49EB-98D1-CBBFA0E43CE2}" type="presOf" srcId="{F74FC8D0-D3E7-4667-9B05-98D9F5E406FC}" destId="{338DE358-CF44-437A-9F1F-D02719AC74C1}" srcOrd="1" destOrd="0" presId="urn:microsoft.com/office/officeart/2005/8/layout/cycle2"/>
    <dgm:cxn modelId="{057746BC-4578-4FD2-98DF-5095B30E331F}" type="presOf" srcId="{8ACE1E32-6177-41B7-A888-4148F2C5B512}" destId="{BE12B4EF-FC00-4BA3-9653-F1DFB58E5F17}" srcOrd="0" destOrd="0" presId="urn:microsoft.com/office/officeart/2005/8/layout/cycle2"/>
    <dgm:cxn modelId="{98F25C38-B48C-4945-848E-74B28180DFD5}" type="presOf" srcId="{0BCE65C6-A832-4ACF-B567-AACFEF414204}" destId="{4A8DF5F3-17FC-47DE-ACBA-9066189C7AC3}" srcOrd="0" destOrd="0" presId="urn:microsoft.com/office/officeart/2005/8/layout/cycle2"/>
    <dgm:cxn modelId="{81910705-D022-4228-B720-3FDD907ECBDB}" type="presOf" srcId="{0BCE65C6-A832-4ACF-B567-AACFEF414204}" destId="{ED5C5300-CD80-4B68-AD83-E53074939783}" srcOrd="1" destOrd="0" presId="urn:microsoft.com/office/officeart/2005/8/layout/cycle2"/>
    <dgm:cxn modelId="{98D9EA91-539C-455C-BA12-D7F4CE284F93}" type="presOf" srcId="{717623C9-07AB-4951-B14B-1BB5A40B75DB}" destId="{D254DF94-77AE-4469-9C3E-A1851DAF7AC0}" srcOrd="0" destOrd="0" presId="urn:microsoft.com/office/officeart/2005/8/layout/cycle2"/>
    <dgm:cxn modelId="{4F4EFECB-9DC0-4096-8D1F-1BF0C421C8A4}" srcId="{A591ECF1-5079-41CA-AAF2-57200A50692A}" destId="{8ACE1E32-6177-41B7-A888-4148F2C5B512}" srcOrd="3" destOrd="0" parTransId="{98240836-612D-414A-8FB3-55F564E3C1AD}" sibTransId="{25A4635E-0E51-4045-8581-55F0C42A8FD0}"/>
    <dgm:cxn modelId="{A161D25E-54CB-4A8A-8725-5CFDFB38239C}" type="presOf" srcId="{F74FC8D0-D3E7-4667-9B05-98D9F5E406FC}" destId="{9A7AD12D-6680-4017-8707-F86CD09F6FB0}" srcOrd="0" destOrd="0" presId="urn:microsoft.com/office/officeart/2005/8/layout/cycle2"/>
    <dgm:cxn modelId="{EA735AC5-8A45-4A35-8F5E-1DBCF8D416B6}" type="presOf" srcId="{717623C9-07AB-4951-B14B-1BB5A40B75DB}" destId="{5A6031D9-1951-4F3D-99D6-2A4D47557889}" srcOrd="1" destOrd="0" presId="urn:microsoft.com/office/officeart/2005/8/layout/cycle2"/>
    <dgm:cxn modelId="{28632E54-2AC1-4D4D-83DC-19517549A181}" type="presOf" srcId="{A591ECF1-5079-41CA-AAF2-57200A50692A}" destId="{B084A2B7-6E28-4A68-BC69-0EA4BEACFE61}" srcOrd="0" destOrd="0" presId="urn:microsoft.com/office/officeart/2005/8/layout/cycle2"/>
    <dgm:cxn modelId="{CC6F9532-BF19-44D5-B1B1-A8033ED6A3B3}" type="presOf" srcId="{237C8B17-7DEF-47A4-93BF-D5621C8C60AE}" destId="{D749C3D8-2265-4D32-B130-EEEA850032AC}" srcOrd="0" destOrd="0" presId="urn:microsoft.com/office/officeart/2005/8/layout/cycle2"/>
    <dgm:cxn modelId="{29D6FD05-0202-45CE-B1A2-42750E75E1B5}" type="presOf" srcId="{51EAE4A0-750F-43A0-AC26-365C94CF981A}" destId="{66FEC1C8-C600-4BA7-A911-983CB9ACF82F}" srcOrd="0" destOrd="0" presId="urn:microsoft.com/office/officeart/2005/8/layout/cycle2"/>
    <dgm:cxn modelId="{04DE220D-31C0-4D1C-AF07-DFE040C017D5}" type="presOf" srcId="{B957C1B6-B311-4DC9-ACC6-F532F9D612FE}" destId="{61E9F836-3B4F-4142-A362-25A95C65C770}" srcOrd="0" destOrd="0" presId="urn:microsoft.com/office/officeart/2005/8/layout/cycle2"/>
    <dgm:cxn modelId="{5E206B33-F61A-4F6A-A54A-1C2D0F4E29F5}" type="presOf" srcId="{EE559F4E-3B96-40F5-BA4F-6CB9B16B4DD5}" destId="{609D83A7-0EA4-4961-890F-4BCAB7F7B546}" srcOrd="0" destOrd="0" presId="urn:microsoft.com/office/officeart/2005/8/layout/cycle2"/>
    <dgm:cxn modelId="{60DB3EDC-863A-41BD-9FFE-8FC32FCA63CD}" type="presOf" srcId="{9945A57C-AEE6-4B9D-877E-B3CFCE13CABD}" destId="{A4EB15CD-7A24-4BBA-A004-96CE59C5D8E8}" srcOrd="0" destOrd="0" presId="urn:microsoft.com/office/officeart/2005/8/layout/cycle2"/>
    <dgm:cxn modelId="{6F79023C-9310-4D8B-A4BB-7168196D70B1}" srcId="{A591ECF1-5079-41CA-AAF2-57200A50692A}" destId="{EE559F4E-3B96-40F5-BA4F-6CB9B16B4DD5}" srcOrd="4" destOrd="0" parTransId="{19B4C022-E8D2-4B82-A889-9DDD4EEFD6F1}" sibTransId="{B957C1B6-B311-4DC9-ACC6-F532F9D612FE}"/>
    <dgm:cxn modelId="{901427C9-A315-47DD-97E3-8173903D86C6}" srcId="{A591ECF1-5079-41CA-AAF2-57200A50692A}" destId="{51EAE4A0-750F-43A0-AC26-365C94CF981A}" srcOrd="0" destOrd="0" parTransId="{CA044F62-E10D-404C-AA34-937632774B44}" sibTransId="{0BCE65C6-A832-4ACF-B567-AACFEF414204}"/>
    <dgm:cxn modelId="{B7DDB77F-8DF1-4C1C-8C82-94C8F6C27092}" srcId="{A591ECF1-5079-41CA-AAF2-57200A50692A}" destId="{237C8B17-7DEF-47A4-93BF-D5621C8C60AE}" srcOrd="1" destOrd="0" parTransId="{597C376E-EB0B-4FD2-975B-30F116BBD538}" sibTransId="{717623C9-07AB-4951-B14B-1BB5A40B75DB}"/>
    <dgm:cxn modelId="{2F55F8B6-0F63-4FA1-BB69-A2B16FEABBE2}" type="presParOf" srcId="{B084A2B7-6E28-4A68-BC69-0EA4BEACFE61}" destId="{66FEC1C8-C600-4BA7-A911-983CB9ACF82F}" srcOrd="0" destOrd="0" presId="urn:microsoft.com/office/officeart/2005/8/layout/cycle2"/>
    <dgm:cxn modelId="{CF6749BC-6FF0-4DFC-8367-7C0C82616850}" type="presParOf" srcId="{B084A2B7-6E28-4A68-BC69-0EA4BEACFE61}" destId="{4A8DF5F3-17FC-47DE-ACBA-9066189C7AC3}" srcOrd="1" destOrd="0" presId="urn:microsoft.com/office/officeart/2005/8/layout/cycle2"/>
    <dgm:cxn modelId="{691B86D7-9859-478D-8CED-A683C52945DE}" type="presParOf" srcId="{4A8DF5F3-17FC-47DE-ACBA-9066189C7AC3}" destId="{ED5C5300-CD80-4B68-AD83-E53074939783}" srcOrd="0" destOrd="0" presId="urn:microsoft.com/office/officeart/2005/8/layout/cycle2"/>
    <dgm:cxn modelId="{7BC85E49-C1E6-4F93-9531-D0970ED13918}" type="presParOf" srcId="{B084A2B7-6E28-4A68-BC69-0EA4BEACFE61}" destId="{D749C3D8-2265-4D32-B130-EEEA850032AC}" srcOrd="2" destOrd="0" presId="urn:microsoft.com/office/officeart/2005/8/layout/cycle2"/>
    <dgm:cxn modelId="{097E59D6-3BD4-4ED5-97BD-C69C460EACD1}" type="presParOf" srcId="{B084A2B7-6E28-4A68-BC69-0EA4BEACFE61}" destId="{D254DF94-77AE-4469-9C3E-A1851DAF7AC0}" srcOrd="3" destOrd="0" presId="urn:microsoft.com/office/officeart/2005/8/layout/cycle2"/>
    <dgm:cxn modelId="{95CBABAD-8CD1-486E-BE3D-50F96C67897B}" type="presParOf" srcId="{D254DF94-77AE-4469-9C3E-A1851DAF7AC0}" destId="{5A6031D9-1951-4F3D-99D6-2A4D47557889}" srcOrd="0" destOrd="0" presId="urn:microsoft.com/office/officeart/2005/8/layout/cycle2"/>
    <dgm:cxn modelId="{0D525109-CC38-41E2-A058-2A3175E01D81}" type="presParOf" srcId="{B084A2B7-6E28-4A68-BC69-0EA4BEACFE61}" destId="{A4EB15CD-7A24-4BBA-A004-96CE59C5D8E8}" srcOrd="4" destOrd="0" presId="urn:microsoft.com/office/officeart/2005/8/layout/cycle2"/>
    <dgm:cxn modelId="{789E1932-1F63-4523-B1DB-785D97AF60FE}" type="presParOf" srcId="{B084A2B7-6E28-4A68-BC69-0EA4BEACFE61}" destId="{9A7AD12D-6680-4017-8707-F86CD09F6FB0}" srcOrd="5" destOrd="0" presId="urn:microsoft.com/office/officeart/2005/8/layout/cycle2"/>
    <dgm:cxn modelId="{4E25E6D5-F8B2-467E-BFD6-6AF07441E60C}" type="presParOf" srcId="{9A7AD12D-6680-4017-8707-F86CD09F6FB0}" destId="{338DE358-CF44-437A-9F1F-D02719AC74C1}" srcOrd="0" destOrd="0" presId="urn:microsoft.com/office/officeart/2005/8/layout/cycle2"/>
    <dgm:cxn modelId="{D84D4F6D-F1E8-4E0F-B2AF-B6D147DCDF8A}" type="presParOf" srcId="{B084A2B7-6E28-4A68-BC69-0EA4BEACFE61}" destId="{BE12B4EF-FC00-4BA3-9653-F1DFB58E5F17}" srcOrd="6" destOrd="0" presId="urn:microsoft.com/office/officeart/2005/8/layout/cycle2"/>
    <dgm:cxn modelId="{01787DA0-596B-44E0-91FB-2CF7A6712DED}" type="presParOf" srcId="{B084A2B7-6E28-4A68-BC69-0EA4BEACFE61}" destId="{4E4ABEFD-CF65-47CC-BD82-4FC02C4B0BE7}" srcOrd="7" destOrd="0" presId="urn:microsoft.com/office/officeart/2005/8/layout/cycle2"/>
    <dgm:cxn modelId="{1D80AF43-0B8C-4EE3-8BE3-90AADC0A97BF}" type="presParOf" srcId="{4E4ABEFD-CF65-47CC-BD82-4FC02C4B0BE7}" destId="{7AD8551E-4538-4A3D-8C8A-AB9F6D189D84}" srcOrd="0" destOrd="0" presId="urn:microsoft.com/office/officeart/2005/8/layout/cycle2"/>
    <dgm:cxn modelId="{34714FEC-9A9D-47F1-8DE4-D54325A13BAC}" type="presParOf" srcId="{B084A2B7-6E28-4A68-BC69-0EA4BEACFE61}" destId="{609D83A7-0EA4-4961-890F-4BCAB7F7B546}" srcOrd="8" destOrd="0" presId="urn:microsoft.com/office/officeart/2005/8/layout/cycle2"/>
    <dgm:cxn modelId="{AEC02878-35A7-4053-8067-31789D60FD43}" type="presParOf" srcId="{B084A2B7-6E28-4A68-BC69-0EA4BEACFE61}" destId="{61E9F836-3B4F-4142-A362-25A95C65C770}" srcOrd="9" destOrd="0" presId="urn:microsoft.com/office/officeart/2005/8/layout/cycle2"/>
    <dgm:cxn modelId="{E4EAE783-C1DD-4D1F-91AB-7D726A148D14}" type="presParOf" srcId="{61E9F836-3B4F-4142-A362-25A95C65C770}" destId="{5A1E9F36-D56A-4B79-9567-9C85D493CC4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FB02F-1896-4F42-8860-A71D8633271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658C5F-E8D3-4E5C-A1CD-36833ED77519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減少搜尋的時間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7874983-54A6-4949-86A7-F474B83A81D5}" type="parTrans" cxnId="{7F1DE9A4-B6D7-42FC-A1F9-6A3F820764E4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000F8EB-C20E-4C26-A6FA-BBD9580DB305}" type="sibTrans" cxnId="{7F1DE9A4-B6D7-42FC-A1F9-6A3F820764E4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4416266-CF8E-48C6-BBCE-E63863429BE2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避免不必要的資訊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FDC8ED9-86B4-4D52-B49B-E479C79355D9}" type="parTrans" cxnId="{24881B35-F2CA-4E25-91B8-8157A7BF1C76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5B31483-D982-46FF-A569-7F8E0DABE70E}" type="sibTrans" cxnId="{24881B35-F2CA-4E25-91B8-8157A7BF1C76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76F519A-36C3-4354-9E0E-4F81D90A9488}">
      <dgm:prSet phldrT="[文字]" custT="1"/>
      <dgm:spPr/>
      <dgm:t>
        <a:bodyPr/>
        <a:lstStyle/>
        <a:p>
          <a:r>
            <a:rPr lang="zh-TW" altLang="en-US" sz="20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快速得知想要的結果</a:t>
          </a:r>
          <a:endParaRPr lang="zh-TW" altLang="en-US" sz="20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B9C8B59-50E0-4630-85F9-49200485B2A2}" type="parTrans" cxnId="{90292151-423E-4528-9444-58EC4F3A480A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73879E-8264-4345-A5F1-EE2C6620F260}" type="sibTrans" cxnId="{90292151-423E-4528-9444-58EC4F3A480A}">
      <dgm:prSet/>
      <dgm:spPr/>
      <dgm:t>
        <a:bodyPr/>
        <a:lstStyle/>
        <a:p>
          <a:endParaRPr lang="zh-TW" altLang="en-US" sz="20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F3DE9D7-711A-4CD3-84DE-51F9A01B444A}" type="pres">
      <dgm:prSet presAssocID="{E81FB02F-1896-4F42-8860-A71D863327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224038-EEE3-4A04-B31D-4F1D3667439A}" type="pres">
      <dgm:prSet presAssocID="{03658C5F-E8D3-4E5C-A1CD-36833ED77519}" presName="composite" presStyleCnt="0"/>
      <dgm:spPr/>
    </dgm:pt>
    <dgm:pt modelId="{C98B5A56-BC03-4663-8BD7-ADCAF78D1403}" type="pres">
      <dgm:prSet presAssocID="{03658C5F-E8D3-4E5C-A1CD-36833ED77519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645850-A8C0-4A9C-8F3C-867400453C1C}" type="pres">
      <dgm:prSet presAssocID="{03658C5F-E8D3-4E5C-A1CD-36833ED77519}" presName="rect2" presStyleLbl="fgImgPlace1" presStyleIdx="0" presStyleCnt="3" custScaleX="122042" custScaleY="83433" custLinFactNeighborX="-45047" custLinFactNeighborY="1387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E21705-8758-46B0-B87D-803BEE47B5DF}" type="pres">
      <dgm:prSet presAssocID="{0000F8EB-C20E-4C26-A6FA-BBD9580DB305}" presName="sibTrans" presStyleCnt="0"/>
      <dgm:spPr/>
    </dgm:pt>
    <dgm:pt modelId="{267A3A93-417E-4DA2-9B08-98EACE559ECD}" type="pres">
      <dgm:prSet presAssocID="{84416266-CF8E-48C6-BBCE-E63863429BE2}" presName="composite" presStyleCnt="0"/>
      <dgm:spPr/>
    </dgm:pt>
    <dgm:pt modelId="{9C3FCE05-1045-4F30-A69B-0ACF99CDF6AE}" type="pres">
      <dgm:prSet presAssocID="{84416266-CF8E-48C6-BBCE-E63863429BE2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7E939-EE3F-43B0-AC26-BEE019567141}" type="pres">
      <dgm:prSet presAssocID="{84416266-CF8E-48C6-BBCE-E63863429BE2}" presName="rect2" presStyleLbl="fgImgPlace1" presStyleIdx="1" presStyleCnt="3" custScaleX="122685" custScaleY="81543" custLinFactNeighborX="-50437" custLinFactNeighborY="1022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D24CF55-0129-4B18-9709-AB1D69FA8060}" type="pres">
      <dgm:prSet presAssocID="{D5B31483-D982-46FF-A569-7F8E0DABE70E}" presName="sibTrans" presStyleCnt="0"/>
      <dgm:spPr/>
    </dgm:pt>
    <dgm:pt modelId="{EC5C889D-5BF1-4153-8F36-AA284F41CF50}" type="pres">
      <dgm:prSet presAssocID="{076F519A-36C3-4354-9E0E-4F81D90A9488}" presName="composite" presStyleCnt="0"/>
      <dgm:spPr/>
    </dgm:pt>
    <dgm:pt modelId="{8A335FC0-7AC4-4D1E-8A58-0A3AF891CA78}" type="pres">
      <dgm:prSet presAssocID="{076F519A-36C3-4354-9E0E-4F81D90A9488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C0CFF7-68EA-4DB1-89A6-FF71533258B0}" type="pres">
      <dgm:prSet presAssocID="{076F519A-36C3-4354-9E0E-4F81D90A9488}" presName="rect2" presStyleLbl="fgImgPlace1" presStyleIdx="2" presStyleCnt="3" custScaleX="116267" custScaleY="79485" custLinFactNeighborX="-65531" custLinFactNeighborY="94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TW" altLang="en-US"/>
        </a:p>
      </dgm:t>
    </dgm:pt>
  </dgm:ptLst>
  <dgm:cxnLst>
    <dgm:cxn modelId="{7F1DE9A4-B6D7-42FC-A1F9-6A3F820764E4}" srcId="{E81FB02F-1896-4F42-8860-A71D8633271D}" destId="{03658C5F-E8D3-4E5C-A1CD-36833ED77519}" srcOrd="0" destOrd="0" parTransId="{57874983-54A6-4949-86A7-F474B83A81D5}" sibTransId="{0000F8EB-C20E-4C26-A6FA-BBD9580DB305}"/>
    <dgm:cxn modelId="{36E5ADF0-D065-4806-B71A-83592B9CD973}" type="presOf" srcId="{076F519A-36C3-4354-9E0E-4F81D90A9488}" destId="{8A335FC0-7AC4-4D1E-8A58-0A3AF891CA78}" srcOrd="0" destOrd="0" presId="urn:microsoft.com/office/officeart/2008/layout/PictureStrips"/>
    <dgm:cxn modelId="{24881B35-F2CA-4E25-91B8-8157A7BF1C76}" srcId="{E81FB02F-1896-4F42-8860-A71D8633271D}" destId="{84416266-CF8E-48C6-BBCE-E63863429BE2}" srcOrd="1" destOrd="0" parTransId="{7FDC8ED9-86B4-4D52-B49B-E479C79355D9}" sibTransId="{D5B31483-D982-46FF-A569-7F8E0DABE70E}"/>
    <dgm:cxn modelId="{EAF302FD-42E1-430E-95D1-D1E362A26A47}" type="presOf" srcId="{03658C5F-E8D3-4E5C-A1CD-36833ED77519}" destId="{C98B5A56-BC03-4663-8BD7-ADCAF78D1403}" srcOrd="0" destOrd="0" presId="urn:microsoft.com/office/officeart/2008/layout/PictureStrips"/>
    <dgm:cxn modelId="{90292151-423E-4528-9444-58EC4F3A480A}" srcId="{E81FB02F-1896-4F42-8860-A71D8633271D}" destId="{076F519A-36C3-4354-9E0E-4F81D90A9488}" srcOrd="2" destOrd="0" parTransId="{5B9C8B59-50E0-4630-85F9-49200485B2A2}" sibTransId="{9573879E-8264-4345-A5F1-EE2C6620F260}"/>
    <dgm:cxn modelId="{0CFC1C7A-265C-470B-BBC5-EFFC184B97FC}" type="presOf" srcId="{E81FB02F-1896-4F42-8860-A71D8633271D}" destId="{3F3DE9D7-711A-4CD3-84DE-51F9A01B444A}" srcOrd="0" destOrd="0" presId="urn:microsoft.com/office/officeart/2008/layout/PictureStrips"/>
    <dgm:cxn modelId="{3D5E63E6-4433-4705-A7BB-DEA49A827FAB}" type="presOf" srcId="{84416266-CF8E-48C6-BBCE-E63863429BE2}" destId="{9C3FCE05-1045-4F30-A69B-0ACF99CDF6AE}" srcOrd="0" destOrd="0" presId="urn:microsoft.com/office/officeart/2008/layout/PictureStrips"/>
    <dgm:cxn modelId="{94F3B3FD-4708-4DA3-BDAC-C8316B6454F2}" type="presParOf" srcId="{3F3DE9D7-711A-4CD3-84DE-51F9A01B444A}" destId="{0E224038-EEE3-4A04-B31D-4F1D3667439A}" srcOrd="0" destOrd="0" presId="urn:microsoft.com/office/officeart/2008/layout/PictureStrips"/>
    <dgm:cxn modelId="{7FF616BE-B974-41E3-BEB2-1F9DDD43B2F1}" type="presParOf" srcId="{0E224038-EEE3-4A04-B31D-4F1D3667439A}" destId="{C98B5A56-BC03-4663-8BD7-ADCAF78D1403}" srcOrd="0" destOrd="0" presId="urn:microsoft.com/office/officeart/2008/layout/PictureStrips"/>
    <dgm:cxn modelId="{1B5AAB7B-798C-4F72-8B30-633E9177F28A}" type="presParOf" srcId="{0E224038-EEE3-4A04-B31D-4F1D3667439A}" destId="{02645850-A8C0-4A9C-8F3C-867400453C1C}" srcOrd="1" destOrd="0" presId="urn:microsoft.com/office/officeart/2008/layout/PictureStrips"/>
    <dgm:cxn modelId="{1A330268-D964-4BB3-8A40-6F8FCA98257E}" type="presParOf" srcId="{3F3DE9D7-711A-4CD3-84DE-51F9A01B444A}" destId="{3BE21705-8758-46B0-B87D-803BEE47B5DF}" srcOrd="1" destOrd="0" presId="urn:microsoft.com/office/officeart/2008/layout/PictureStrips"/>
    <dgm:cxn modelId="{316A84F1-21F9-4A90-A00B-21CABB3F0DC7}" type="presParOf" srcId="{3F3DE9D7-711A-4CD3-84DE-51F9A01B444A}" destId="{267A3A93-417E-4DA2-9B08-98EACE559ECD}" srcOrd="2" destOrd="0" presId="urn:microsoft.com/office/officeart/2008/layout/PictureStrips"/>
    <dgm:cxn modelId="{5CA0ECE7-29FF-4960-8CFA-0D3620017A88}" type="presParOf" srcId="{267A3A93-417E-4DA2-9B08-98EACE559ECD}" destId="{9C3FCE05-1045-4F30-A69B-0ACF99CDF6AE}" srcOrd="0" destOrd="0" presId="urn:microsoft.com/office/officeart/2008/layout/PictureStrips"/>
    <dgm:cxn modelId="{C068783F-2A1D-42DA-A9B1-604AD7972910}" type="presParOf" srcId="{267A3A93-417E-4DA2-9B08-98EACE559ECD}" destId="{C747E939-EE3F-43B0-AC26-BEE019567141}" srcOrd="1" destOrd="0" presId="urn:microsoft.com/office/officeart/2008/layout/PictureStrips"/>
    <dgm:cxn modelId="{22EE4040-0056-4A84-984C-3F2DA730B8AF}" type="presParOf" srcId="{3F3DE9D7-711A-4CD3-84DE-51F9A01B444A}" destId="{ED24CF55-0129-4B18-9709-AB1D69FA8060}" srcOrd="3" destOrd="0" presId="urn:microsoft.com/office/officeart/2008/layout/PictureStrips"/>
    <dgm:cxn modelId="{09F9AF9F-6884-4D5D-8BFA-7A768BCC0C6A}" type="presParOf" srcId="{3F3DE9D7-711A-4CD3-84DE-51F9A01B444A}" destId="{EC5C889D-5BF1-4153-8F36-AA284F41CF50}" srcOrd="4" destOrd="0" presId="urn:microsoft.com/office/officeart/2008/layout/PictureStrips"/>
    <dgm:cxn modelId="{F3932D6C-1D22-436A-B805-2BF66363314E}" type="presParOf" srcId="{EC5C889D-5BF1-4153-8F36-AA284F41CF50}" destId="{8A335FC0-7AC4-4D1E-8A58-0A3AF891CA78}" srcOrd="0" destOrd="0" presId="urn:microsoft.com/office/officeart/2008/layout/PictureStrips"/>
    <dgm:cxn modelId="{EFCDE7F3-652A-49B6-9A62-BF4FE438AC6F}" type="presParOf" srcId="{EC5C889D-5BF1-4153-8F36-AA284F41CF50}" destId="{9BC0CFF7-68EA-4DB1-89A6-FF71533258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0FD7-5678-4DBE-9FCD-69588C1AE700}">
      <dsp:nvSpPr>
        <dsp:cNvPr id="0" name=""/>
        <dsp:cNvSpPr/>
      </dsp:nvSpPr>
      <dsp:spPr>
        <a:xfrm rot="16200000" flipH="1">
          <a:off x="247215" y="1560540"/>
          <a:ext cx="3116669" cy="311665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B99A7-B35D-4A6E-83B2-3248211FDF1F}">
      <dsp:nvSpPr>
        <dsp:cNvPr id="0" name=""/>
        <dsp:cNvSpPr/>
      </dsp:nvSpPr>
      <dsp:spPr>
        <a:xfrm>
          <a:off x="1274976" y="2997273"/>
          <a:ext cx="937116" cy="46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動機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274976" y="2997273"/>
        <a:ext cx="937116" cy="468348"/>
      </dsp:txXfrm>
    </dsp:sp>
    <dsp:sp modelId="{4FC49822-7CCB-4077-A4AB-3842B4889E8A}">
      <dsp:nvSpPr>
        <dsp:cNvPr id="0" name=""/>
        <dsp:cNvSpPr/>
      </dsp:nvSpPr>
      <dsp:spPr>
        <a:xfrm rot="16200000" flipH="1">
          <a:off x="1834569" y="348975"/>
          <a:ext cx="3117593" cy="31175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D422-C5A2-4D10-A330-4BC935CE4673}">
      <dsp:nvSpPr>
        <dsp:cNvPr id="0" name=""/>
        <dsp:cNvSpPr/>
      </dsp:nvSpPr>
      <dsp:spPr>
        <a:xfrm>
          <a:off x="2649241" y="1647274"/>
          <a:ext cx="1475498" cy="46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使用案例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9241" y="1647274"/>
        <a:ext cx="1475498" cy="468348"/>
      </dsp:txXfrm>
    </dsp:sp>
    <dsp:sp modelId="{99CFD094-3DBB-4AA3-989F-B8CED90BBB9A}">
      <dsp:nvSpPr>
        <dsp:cNvPr id="0" name=""/>
        <dsp:cNvSpPr/>
      </dsp:nvSpPr>
      <dsp:spPr>
        <a:xfrm rot="16200000" flipH="1">
          <a:off x="3512591" y="1723303"/>
          <a:ext cx="3117593" cy="311759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56A49-51AB-4E93-8C6B-1544EF068BCA}">
      <dsp:nvSpPr>
        <dsp:cNvPr id="0" name=""/>
        <dsp:cNvSpPr/>
      </dsp:nvSpPr>
      <dsp:spPr>
        <a:xfrm>
          <a:off x="8192988" y="2254969"/>
          <a:ext cx="1992730" cy="46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未來目標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192988" y="2254969"/>
        <a:ext cx="1992730" cy="468348"/>
      </dsp:txXfrm>
    </dsp:sp>
    <dsp:sp modelId="{2D229065-CCED-4C17-84F6-2AA7BF87483B}">
      <dsp:nvSpPr>
        <dsp:cNvPr id="0" name=""/>
        <dsp:cNvSpPr/>
      </dsp:nvSpPr>
      <dsp:spPr>
        <a:xfrm rot="16200000" flipH="1">
          <a:off x="4980844" y="502196"/>
          <a:ext cx="3117593" cy="31175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4D8F5-7C7F-49A8-93B8-46E81BC3D965}">
      <dsp:nvSpPr>
        <dsp:cNvPr id="0" name=""/>
        <dsp:cNvSpPr/>
      </dsp:nvSpPr>
      <dsp:spPr>
        <a:xfrm>
          <a:off x="4543495" y="3198872"/>
          <a:ext cx="937116" cy="46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目標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543495" y="3198872"/>
        <a:ext cx="937116" cy="468348"/>
      </dsp:txXfrm>
    </dsp:sp>
    <dsp:sp modelId="{CFA117B7-7F22-40BD-9D89-95A340C455D5}">
      <dsp:nvSpPr>
        <dsp:cNvPr id="0" name=""/>
        <dsp:cNvSpPr/>
      </dsp:nvSpPr>
      <dsp:spPr>
        <a:xfrm>
          <a:off x="7595182" y="903945"/>
          <a:ext cx="3117602" cy="311759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16AE-7E0E-4455-A701-590333384A4C}">
      <dsp:nvSpPr>
        <dsp:cNvPr id="0" name=""/>
        <dsp:cNvSpPr/>
      </dsp:nvSpPr>
      <dsp:spPr>
        <a:xfrm>
          <a:off x="5731245" y="1800811"/>
          <a:ext cx="1537657" cy="46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成果展示</a:t>
          </a:r>
          <a:endParaRPr lang="zh-TW" altLang="en-US" sz="28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31245" y="1800811"/>
        <a:ext cx="1537657" cy="46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EC1C8-C600-4BA7-A911-983CB9ACF82F}">
      <dsp:nvSpPr>
        <dsp:cNvPr id="0" name=""/>
        <dsp:cNvSpPr/>
      </dsp:nvSpPr>
      <dsp:spPr>
        <a:xfrm>
          <a:off x="3659407" y="1670"/>
          <a:ext cx="1624462" cy="16244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897304" y="239567"/>
        <a:ext cx="1148668" cy="1148668"/>
      </dsp:txXfrm>
    </dsp:sp>
    <dsp:sp modelId="{4A8DF5F3-17FC-47DE-ACBA-9066189C7AC3}">
      <dsp:nvSpPr>
        <dsp:cNvPr id="0" name=""/>
        <dsp:cNvSpPr/>
      </dsp:nvSpPr>
      <dsp:spPr>
        <a:xfrm rot="2160000">
          <a:off x="5232912" y="1250322"/>
          <a:ext cx="433426" cy="54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245329" y="1321759"/>
        <a:ext cx="303398" cy="328954"/>
      </dsp:txXfrm>
    </dsp:sp>
    <dsp:sp modelId="{D749C3D8-2265-4D32-B130-EEEA850032AC}">
      <dsp:nvSpPr>
        <dsp:cNvPr id="0" name=""/>
        <dsp:cNvSpPr/>
      </dsp:nvSpPr>
      <dsp:spPr>
        <a:xfrm>
          <a:off x="5635228" y="1437188"/>
          <a:ext cx="1624462" cy="16244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873125" y="1675085"/>
        <a:ext cx="1148668" cy="1148668"/>
      </dsp:txXfrm>
    </dsp:sp>
    <dsp:sp modelId="{D254DF94-77AE-4469-9C3E-A1851DAF7AC0}">
      <dsp:nvSpPr>
        <dsp:cNvPr id="0" name=""/>
        <dsp:cNvSpPr/>
      </dsp:nvSpPr>
      <dsp:spPr>
        <a:xfrm rot="6480000">
          <a:off x="5857189" y="3124984"/>
          <a:ext cx="433426" cy="54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10800000">
        <a:off x="5942293" y="3172803"/>
        <a:ext cx="303398" cy="328954"/>
      </dsp:txXfrm>
    </dsp:sp>
    <dsp:sp modelId="{A4EB15CD-7A24-4BBA-A004-96CE59C5D8E8}">
      <dsp:nvSpPr>
        <dsp:cNvPr id="0" name=""/>
        <dsp:cNvSpPr/>
      </dsp:nvSpPr>
      <dsp:spPr>
        <a:xfrm>
          <a:off x="4880532" y="3759905"/>
          <a:ext cx="1624462" cy="16244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118429" y="3997802"/>
        <a:ext cx="1148668" cy="1148668"/>
      </dsp:txXfrm>
    </dsp:sp>
    <dsp:sp modelId="{9A7AD12D-6680-4017-8707-F86CD09F6FB0}">
      <dsp:nvSpPr>
        <dsp:cNvPr id="0" name=""/>
        <dsp:cNvSpPr/>
      </dsp:nvSpPr>
      <dsp:spPr>
        <a:xfrm rot="10800000">
          <a:off x="4267192" y="4298008"/>
          <a:ext cx="433426" cy="54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10800000">
        <a:off x="4397220" y="4407659"/>
        <a:ext cx="303398" cy="328954"/>
      </dsp:txXfrm>
    </dsp:sp>
    <dsp:sp modelId="{BE12B4EF-FC00-4BA3-9653-F1DFB58E5F17}">
      <dsp:nvSpPr>
        <dsp:cNvPr id="0" name=""/>
        <dsp:cNvSpPr/>
      </dsp:nvSpPr>
      <dsp:spPr>
        <a:xfrm>
          <a:off x="2438283" y="3759905"/>
          <a:ext cx="1624462" cy="16244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76180" y="3997802"/>
        <a:ext cx="1148668" cy="1148668"/>
      </dsp:txXfrm>
    </dsp:sp>
    <dsp:sp modelId="{4E4ABEFD-CF65-47CC-BD82-4FC02C4B0BE7}">
      <dsp:nvSpPr>
        <dsp:cNvPr id="0" name=""/>
        <dsp:cNvSpPr/>
      </dsp:nvSpPr>
      <dsp:spPr>
        <a:xfrm rot="15120000">
          <a:off x="2660243" y="3148316"/>
          <a:ext cx="433426" cy="54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10800000">
        <a:off x="2745347" y="3319799"/>
        <a:ext cx="303398" cy="328954"/>
      </dsp:txXfrm>
    </dsp:sp>
    <dsp:sp modelId="{609D83A7-0EA4-4961-890F-4BCAB7F7B546}">
      <dsp:nvSpPr>
        <dsp:cNvPr id="0" name=""/>
        <dsp:cNvSpPr/>
      </dsp:nvSpPr>
      <dsp:spPr>
        <a:xfrm>
          <a:off x="1683586" y="1437188"/>
          <a:ext cx="1624462" cy="162446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Keyword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921483" y="1675085"/>
        <a:ext cx="1148668" cy="1148668"/>
      </dsp:txXfrm>
    </dsp:sp>
    <dsp:sp modelId="{61E9F836-3B4F-4142-A362-25A95C65C770}">
      <dsp:nvSpPr>
        <dsp:cNvPr id="0" name=""/>
        <dsp:cNvSpPr/>
      </dsp:nvSpPr>
      <dsp:spPr>
        <a:xfrm rot="19440000">
          <a:off x="3257090" y="1264743"/>
          <a:ext cx="433426" cy="548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269507" y="1412608"/>
        <a:ext cx="303398" cy="32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B5A56-BC03-4663-8BD7-ADCAF78D1403}">
      <dsp:nvSpPr>
        <dsp:cNvPr id="0" name=""/>
        <dsp:cNvSpPr/>
      </dsp:nvSpPr>
      <dsp:spPr>
        <a:xfrm>
          <a:off x="1807342" y="251742"/>
          <a:ext cx="4831080" cy="1509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減少搜尋的時間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07342" y="251742"/>
        <a:ext cx="4831080" cy="1509712"/>
      </dsp:txXfrm>
    </dsp:sp>
    <dsp:sp modelId="{02645850-A8C0-4A9C-8F3C-867400453C1C}">
      <dsp:nvSpPr>
        <dsp:cNvPr id="0" name=""/>
        <dsp:cNvSpPr/>
      </dsp:nvSpPr>
      <dsp:spPr>
        <a:xfrm>
          <a:off x="1013521" y="384897"/>
          <a:ext cx="1289738" cy="1322578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FCE05-1045-4F30-A69B-0ACF99CDF6AE}">
      <dsp:nvSpPr>
        <dsp:cNvPr id="0" name=""/>
        <dsp:cNvSpPr/>
      </dsp:nvSpPr>
      <dsp:spPr>
        <a:xfrm>
          <a:off x="1809041" y="2006012"/>
          <a:ext cx="4831080" cy="1509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避免不必要的資訊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09041" y="2006012"/>
        <a:ext cx="4831080" cy="1509712"/>
      </dsp:txXfrm>
    </dsp:sp>
    <dsp:sp modelId="{C747E939-EE3F-43B0-AC26-BEE019567141}">
      <dsp:nvSpPr>
        <dsp:cNvPr id="0" name=""/>
        <dsp:cNvSpPr/>
      </dsp:nvSpPr>
      <dsp:spPr>
        <a:xfrm>
          <a:off x="954861" y="2096272"/>
          <a:ext cx="1296533" cy="129261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35FC0-7AC4-4D1E-8A58-0A3AF891CA78}">
      <dsp:nvSpPr>
        <dsp:cNvPr id="0" name=""/>
        <dsp:cNvSpPr/>
      </dsp:nvSpPr>
      <dsp:spPr>
        <a:xfrm>
          <a:off x="1792084" y="3743971"/>
          <a:ext cx="4831080" cy="15097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79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快速得知想要的結果</a:t>
          </a:r>
          <a:endParaRPr lang="zh-TW" altLang="en-US" sz="2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92084" y="3743971"/>
        <a:ext cx="4831080" cy="1509712"/>
      </dsp:txXfrm>
    </dsp:sp>
    <dsp:sp modelId="{9BC0CFF7-68EA-4DB1-89A6-FF71533258B0}">
      <dsp:nvSpPr>
        <dsp:cNvPr id="0" name=""/>
        <dsp:cNvSpPr/>
      </dsp:nvSpPr>
      <dsp:spPr>
        <a:xfrm>
          <a:off x="812304" y="3838970"/>
          <a:ext cx="1228708" cy="1259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xmlns="" id="{7141D334-8434-4AF3-8014-473FA6D366EC}"/>
              </a:ext>
            </a:extLst>
          </p:cNvPr>
          <p:cNvSpPr/>
          <p:nvPr userDrawn="1"/>
        </p:nvSpPr>
        <p:spPr>
          <a:xfrm rot="16200000" flipH="1">
            <a:off x="5338916" y="-1"/>
            <a:ext cx="6853083" cy="6853083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9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3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167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9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91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9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557B-B5EC-4658-AF22-0681EEDA788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0C39-8FC4-414F-A3B7-DEF064EA53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ight Triangle 10">
            <a:extLst>
              <a:ext uri="{FF2B5EF4-FFF2-40B4-BE49-F238E27FC236}">
                <a16:creationId xmlns:a16="http://schemas.microsoft.com/office/drawing/2014/main" xmlns="" id="{8D526B8B-321A-401D-9111-99111A370CA2}"/>
              </a:ext>
            </a:extLst>
          </p:cNvPr>
          <p:cNvSpPr/>
          <p:nvPr userDrawn="1"/>
        </p:nvSpPr>
        <p:spPr>
          <a:xfrm rot="5400000" flipH="1">
            <a:off x="0" y="5372100"/>
            <a:ext cx="1485900" cy="1485900"/>
          </a:xfrm>
          <a:prstGeom prst="rtTriangl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194105" y="-1471961"/>
            <a:ext cx="7722637" cy="1025912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爬蟲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645019" y="5197320"/>
            <a:ext cx="4761723" cy="1655762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報告人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盧友舜，陳建銘，高鉦壹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指導老師：黃文楨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40239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37226 0.68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3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未來目標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(3/3)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69232" y="1390262"/>
            <a:ext cx="361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3.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使用者介面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116746" y="2404609"/>
            <a:ext cx="5227607" cy="3976778"/>
            <a:chOff x="2881223" y="1173192"/>
            <a:chExt cx="5227607" cy="3976778"/>
          </a:xfrm>
        </p:grpSpPr>
        <p:sp>
          <p:nvSpPr>
            <p:cNvPr id="10" name="矩形 9"/>
            <p:cNvSpPr/>
            <p:nvPr/>
          </p:nvSpPr>
          <p:spPr>
            <a:xfrm>
              <a:off x="2881223" y="1173192"/>
              <a:ext cx="5227607" cy="397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67487" y="1345721"/>
              <a:ext cx="113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Arial Unicode MS" panose="020B0604020202020204" pitchFamily="34" charset="-120"/>
                  <a:ea typeface="細明體" panose="02020509000000000000" pitchFamily="49" charset="-120"/>
                </a:rPr>
                <a:t>資料來源</a:t>
              </a:r>
              <a:endParaRPr lang="zh-TW" altLang="en-US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097547" y="1345721"/>
              <a:ext cx="8268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zh-TW" altLang="en-US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967487" y="1887582"/>
              <a:ext cx="113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Arial Unicode MS" panose="020B0604020202020204" pitchFamily="34" charset="-120"/>
                  <a:ea typeface="細明體" panose="02020509000000000000" pitchFamily="49" charset="-120"/>
                </a:rPr>
                <a:t>關鍵字：</a:t>
              </a:r>
              <a:endParaRPr lang="zh-TW" altLang="en-US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097547" y="1887582"/>
              <a:ext cx="37224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zh-TW" altLang="en-US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181350" y="2687779"/>
              <a:ext cx="4638675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endParaRPr lang="en-US" altLang="zh-TW" dirty="0" smtClean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en-US" altLang="zh-TW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en-US" altLang="zh-TW" dirty="0" smtClean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en-US" altLang="zh-TW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en-US" altLang="zh-TW" dirty="0" smtClean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en-US" altLang="zh-TW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  <a:p>
              <a:endParaRPr lang="zh-TW" altLang="en-US" dirty="0">
                <a:latin typeface="Arial Unicode MS" panose="020B0604020202020204" pitchFamily="34" charset="-120"/>
                <a:ea typeface="細明體" panose="02020509000000000000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9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3090" y="2961143"/>
            <a:ext cx="7722637" cy="1025912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謝謝聆聽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4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259798416"/>
              </p:ext>
            </p:extLst>
          </p:nvPr>
        </p:nvGraphicFramePr>
        <p:xfrm>
          <a:off x="555585" y="1226917"/>
          <a:ext cx="10961225" cy="5420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4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動機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"/>
          <a:stretch/>
        </p:blipFill>
        <p:spPr>
          <a:xfrm>
            <a:off x="1120450" y="2151387"/>
            <a:ext cx="2863721" cy="28238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t="7569" r="3865" b="7819"/>
          <a:stretch/>
        </p:blipFill>
        <p:spPr>
          <a:xfrm>
            <a:off x="5449077" y="1978090"/>
            <a:ext cx="4702628" cy="313508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文字方塊 8"/>
          <p:cNvSpPr txBox="1"/>
          <p:nvPr/>
        </p:nvSpPr>
        <p:spPr>
          <a:xfrm>
            <a:off x="1906554" y="5794311"/>
            <a:ext cx="128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時間寶貴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01069" y="5794311"/>
            <a:ext cx="128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資訊爆炸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52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使用範例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460810" y="1226634"/>
            <a:ext cx="8943278" cy="5386039"/>
            <a:chOff x="1460810" y="1226634"/>
            <a:chExt cx="8943278" cy="5386039"/>
          </a:xfrm>
        </p:grpSpPr>
        <p:graphicFrame>
          <p:nvGraphicFramePr>
            <p:cNvPr id="5" name="資料庫圖表 4"/>
            <p:cNvGraphicFramePr/>
            <p:nvPr>
              <p:extLst>
                <p:ext uri="{D42A27DB-BD31-4B8C-83A1-F6EECF244321}">
                  <p14:modId xmlns:p14="http://schemas.microsoft.com/office/powerpoint/2010/main" val="1386867208"/>
                </p:ext>
              </p:extLst>
            </p:nvPr>
          </p:nvGraphicFramePr>
          <p:xfrm>
            <a:off x="1460810" y="1226634"/>
            <a:ext cx="8943278" cy="53860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264" y="5330283"/>
              <a:ext cx="977894" cy="97789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7" t="2179" r="16232" b="7079"/>
            <a:stretch/>
          </p:blipFill>
          <p:spPr>
            <a:xfrm>
              <a:off x="5322849" y="1587641"/>
              <a:ext cx="1219200" cy="9144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653" y="3086011"/>
              <a:ext cx="833642" cy="833642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160" y="5286735"/>
              <a:ext cx="1021442" cy="1021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9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289975920"/>
              </p:ext>
            </p:extLst>
          </p:nvPr>
        </p:nvGraphicFramePr>
        <p:xfrm>
          <a:off x="1869232" y="13902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4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成果展示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16"/>
          <a:stretch/>
        </p:blipFill>
        <p:spPr>
          <a:xfrm>
            <a:off x="2880949" y="3134140"/>
            <a:ext cx="5699202" cy="8191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19560" y="1959157"/>
            <a:ext cx="3021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python getNews.py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16200000" flipV="1">
            <a:off x="3010829" y="3906312"/>
            <a:ext cx="635620" cy="412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3947" y="4681505"/>
            <a:ext cx="4388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出現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請輸入查詢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即可輸入關鍵字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84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成果展示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(2/2)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33" y="2608487"/>
            <a:ext cx="9262343" cy="318582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19560" y="1675964"/>
            <a:ext cx="302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想知道有關台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線新聞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 rot="16200000" flipV="1">
            <a:off x="2908192" y="5626549"/>
            <a:ext cx="635620" cy="412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96305" y="6243585"/>
            <a:ext cx="207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顯示結果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標題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441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未來目標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69232" y="1390262"/>
            <a:ext cx="361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選擇所想要顯示的內容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69232" y="1963410"/>
            <a:ext cx="7722637" cy="1323439"/>
          </a:xfrm>
          <a:prstGeom prst="rect">
            <a:avLst/>
          </a:prstGeom>
          <a:solidFill>
            <a:srgbClr val="FFF593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線苗栗通霄區間測速 駕駛人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個月噴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線區間測速宣導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個月違規近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萬件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線觀音、新屋段區間測速取締 明年元旦上路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線路況差 地方盼比照國道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年就重鋪</a:t>
            </a:r>
          </a:p>
        </p:txBody>
      </p:sp>
      <p:sp>
        <p:nvSpPr>
          <p:cNvPr id="6" name="向右箭號 5"/>
          <p:cNvSpPr/>
          <p:nvPr/>
        </p:nvSpPr>
        <p:spPr>
          <a:xfrm rot="5400000">
            <a:off x="5518088" y="3530033"/>
            <a:ext cx="424922" cy="41259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69232" y="4185812"/>
            <a:ext cx="7722637" cy="1323439"/>
          </a:xfrm>
          <a:prstGeom prst="rect">
            <a:avLst/>
          </a:prstGeom>
          <a:solidFill>
            <a:srgbClr val="FFF593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1 --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線苗栗通霄區間測速 駕駛人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個月噴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2 --  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線區間測速宣導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個月違規近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萬件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3 --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線觀音、新屋段區間測速取締 明年元旦上路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4 --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66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線路況差 地方盼比照國道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年就重鋪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76517" y="5863840"/>
            <a:ext cx="402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使用者輸入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則會顯示新聞內容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038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9232" y="375915"/>
            <a:ext cx="7722637" cy="10143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未來目標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(2/3)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69232" y="1390262"/>
            <a:ext cx="3614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可選擇資訊來源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69232" y="1963410"/>
            <a:ext cx="7722637" cy="707886"/>
          </a:xfrm>
          <a:prstGeom prst="rect">
            <a:avLst/>
          </a:prstGeom>
          <a:solidFill>
            <a:srgbClr val="FFF593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選擇資訊來源：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 –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蘋果日報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; 2 –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中天新聞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…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向右箭號 5"/>
          <p:cNvSpPr/>
          <p:nvPr/>
        </p:nvSpPr>
        <p:spPr>
          <a:xfrm rot="5400000">
            <a:off x="5518088" y="3038147"/>
            <a:ext cx="424922" cy="41259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659283" y="3797196"/>
            <a:ext cx="2056750" cy="707886"/>
          </a:xfrm>
          <a:prstGeom prst="rect">
            <a:avLst/>
          </a:prstGeom>
          <a:solidFill>
            <a:srgbClr val="FFF5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使用者輸入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  <a:p>
            <a:pPr algn="ctr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67900" y="4845372"/>
            <a:ext cx="3039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新聞內容擷取自中天新聞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6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303</Words>
  <Application>Microsoft Office PowerPoint</Application>
  <PresentationFormat>寬螢幕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 Unicode MS</vt:lpstr>
      <vt:lpstr>細明體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Python 爬蟲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爬蟲</dc:title>
  <dc:creator>user</dc:creator>
  <cp:lastModifiedBy>user</cp:lastModifiedBy>
  <cp:revision>18</cp:revision>
  <dcterms:created xsi:type="dcterms:W3CDTF">2020-01-02T02:42:27Z</dcterms:created>
  <dcterms:modified xsi:type="dcterms:W3CDTF">2020-01-02T06:59:05Z</dcterms:modified>
</cp:coreProperties>
</file>