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2VxQE66gKFcv+mWUJfmIdyE5A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4f8b536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4f8b536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在時序圖中會傳兩個指令也是因為如此。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/>
              <a:t>檢查接線：部分的接線容易鬆脫，可以檢查是否有線落下，以及RFID板子上面的燈是否有亮，並參考接線表還原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/>
              <a:t>檢查藍芽傳輸：將Arduino接到電腦上之後，檢查是否有出現Serial Output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/>
              <a:t>若有，則代表BT.connect出問題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/>
              <a:t>若無，則可能是RFID有問題，或者是code有問題，需進一步確認。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f5c87e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24f5c87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f5c87e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24f5c87e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fb7fb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fb7fb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0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0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/>
              <a:t>Week 10 進度報告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50"/>
            <a:ext cx="487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陳（又華、威仲、冠穎）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zh-TW" sz="1800"/>
              <a:t>Team 7</a:t>
            </a:r>
            <a:endParaRPr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f8b53621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遇到問題挑戰</a:t>
            </a:r>
            <a:endParaRPr/>
          </a:p>
        </p:txBody>
      </p:sp>
      <p:sp>
        <p:nvSpPr>
          <p:cNvPr id="128" name="Google Shape;128;g124f8b53621_0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●"/>
            </a:pPr>
            <a:r>
              <a:rPr b="1" lang="zh-TW" sz="2500">
                <a:latin typeface="Arial"/>
                <a:ea typeface="Arial"/>
                <a:cs typeface="Arial"/>
                <a:sym typeface="Arial"/>
              </a:rPr>
              <a:t>限制總時間的演算法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latin typeface="Arial"/>
                <a:ea typeface="Arial"/>
                <a:cs typeface="Arial"/>
                <a:sym typeface="Arial"/>
              </a:rPr>
              <a:t>問題：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現在演算法可以找到最短跑完整張地圖的路徑，但可能無法在限定總時間找到所有寶藏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latin typeface="Arial"/>
                <a:ea typeface="Arial"/>
                <a:cs typeface="Arial"/>
                <a:sym typeface="Arial"/>
              </a:rPr>
              <a:t>現在解法：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預計會加入總花費時間的參數，目前正在撰寫程式碼中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甘特圖 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4058550" y="8639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17695"/>
          <a:stretch/>
        </p:blipFill>
        <p:spPr>
          <a:xfrm>
            <a:off x="0" y="1456125"/>
            <a:ext cx="9144002" cy="277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陳又華：Arduino coding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陳冠穎：Python coding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陳威仲：Map Solving Algorithm Design</a:t>
            </a:r>
            <a:endParaRPr sz="2500"/>
          </a:p>
        </p:txBody>
      </p:sp>
      <p:sp>
        <p:nvSpPr>
          <p:cNvPr id="81" name="Google Shape;81;p3"/>
          <p:cNvSpPr txBox="1"/>
          <p:nvPr/>
        </p:nvSpPr>
        <p:spPr>
          <a:xfrm>
            <a:off x="4058550" y="8639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進度說明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完成C字形來回（可以藉由走過幾個node給指令）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完成遠端計分系統server連接，並成功上傳UID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可在整張地圖上跑最短路徑，並可以將csv讀入進行測試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指令控制增加了直走（ST）和迴轉（RE）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多指令控制（debugging）</a:t>
            </a:r>
            <a:endParaRPr sz="2500"/>
          </a:p>
        </p:txBody>
      </p:sp>
      <p:sp>
        <p:nvSpPr>
          <p:cNvPr id="88" name="Google Shape;88;p4"/>
          <p:cNvSpPr txBox="1"/>
          <p:nvPr/>
        </p:nvSpPr>
        <p:spPr>
          <a:xfrm>
            <a:off x="4058550" y="8639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遇到問題挑戰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zh-TW" sz="2500"/>
              <a:t>藍芽傳輸速度</a:t>
            </a:r>
            <a:endParaRPr b="1"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500"/>
              <a:t>問題：兩個連續指令無法被車車分別開來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500"/>
              <a:t>範例：開頭的"start"和設置初始轉向的"L"和"R"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500"/>
              <a:t>現在解法：如果可以，盡量拉長兩個指令之間間隔的時間（約2～3秒）</a:t>
            </a:r>
            <a:endParaRPr sz="2500"/>
          </a:p>
        </p:txBody>
      </p:sp>
      <p:sp>
        <p:nvSpPr>
          <p:cNvPr id="95" name="Google Shape;95;p6"/>
          <p:cNvSpPr txBox="1"/>
          <p:nvPr/>
        </p:nvSpPr>
        <p:spPr>
          <a:xfrm>
            <a:off x="4058550" y="8639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遇到問題挑戰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zh-TW" sz="2500"/>
              <a:t>RFID掃描</a:t>
            </a:r>
            <a:endParaRPr b="1"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500"/>
              <a:t>問題：在正常運作一陣子之後即停止運動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500"/>
              <a:t>現在解法：推論可能是RFID在經過一段時間沒有掃到卡片後會停止運作，重新開機即可</a:t>
            </a:r>
            <a:endParaRPr sz="2500"/>
          </a:p>
        </p:txBody>
      </p:sp>
      <p:sp>
        <p:nvSpPr>
          <p:cNvPr id="102" name="Google Shape;102;p7"/>
          <p:cNvSpPr txBox="1"/>
          <p:nvPr/>
        </p:nvSpPr>
        <p:spPr>
          <a:xfrm>
            <a:off x="4058550" y="8639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f5c87ece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遇到問題挑戰</a:t>
            </a:r>
            <a:endParaRPr/>
          </a:p>
        </p:txBody>
      </p:sp>
      <p:sp>
        <p:nvSpPr>
          <p:cNvPr id="108" name="Google Shape;108;g124f5c87ece_0_0"/>
          <p:cNvSpPr txBox="1"/>
          <p:nvPr>
            <p:ph idx="1" type="body"/>
          </p:nvPr>
        </p:nvSpPr>
        <p:spPr>
          <a:xfrm>
            <a:off x="311700" y="12743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zh-TW" sz="2500"/>
              <a:t>多重指令控制</a:t>
            </a:r>
            <a:endParaRPr b="1"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500"/>
              <a:t>問題：車子沒辦法停下，且有時候不依照指示前進。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500"/>
              <a:t>現在</a:t>
            </a:r>
            <a:r>
              <a:rPr lang="zh-TW" sz="2500"/>
              <a:t>解法：</a:t>
            </a:r>
            <a:r>
              <a:rPr lang="zh-TW" sz="2500"/>
              <a:t>發現是程式碼邏輯上的問題，已經大致修復，但還沒有完整的地圖測試。</a:t>
            </a:r>
            <a:endParaRPr sz="2500"/>
          </a:p>
        </p:txBody>
      </p:sp>
      <p:sp>
        <p:nvSpPr>
          <p:cNvPr id="109" name="Google Shape;109;g124f5c87ece_0_0"/>
          <p:cNvSpPr txBox="1"/>
          <p:nvPr/>
        </p:nvSpPr>
        <p:spPr>
          <a:xfrm>
            <a:off x="4058550" y="8639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4f5c87ece_0_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遇到問題挑戰</a:t>
            </a:r>
            <a:endParaRPr/>
          </a:p>
        </p:txBody>
      </p:sp>
      <p:sp>
        <p:nvSpPr>
          <p:cNvPr id="115" name="Google Shape;115;g124f5c87ece_0_6"/>
          <p:cNvSpPr txBox="1"/>
          <p:nvPr>
            <p:ph idx="1" type="body"/>
          </p:nvPr>
        </p:nvSpPr>
        <p:spPr>
          <a:xfrm>
            <a:off x="311700" y="12743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zh-TW" sz="2500"/>
              <a:t>車子</a:t>
            </a:r>
            <a:r>
              <a:rPr b="1" lang="zh-TW" sz="2500"/>
              <a:t>無故停下</a:t>
            </a:r>
            <a:endParaRPr b="1"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500"/>
              <a:t>問題：車子</a:t>
            </a:r>
            <a:r>
              <a:rPr lang="zh-TW" sz="2500"/>
              <a:t>有時候在執行程式碼時，會停留在半路不做任何事情。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2500"/>
              <a:t>現在解法：目前還在釐清原因中。</a:t>
            </a:r>
            <a:endParaRPr sz="2500"/>
          </a:p>
        </p:txBody>
      </p:sp>
      <p:sp>
        <p:nvSpPr>
          <p:cNvPr id="116" name="Google Shape;116;g124f5c87ece_0_6"/>
          <p:cNvSpPr txBox="1"/>
          <p:nvPr/>
        </p:nvSpPr>
        <p:spPr>
          <a:xfrm>
            <a:off x="4058550" y="8639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fb7fb1e7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遇到問題挑戰</a:t>
            </a:r>
            <a:endParaRPr/>
          </a:p>
        </p:txBody>
      </p:sp>
      <p:sp>
        <p:nvSpPr>
          <p:cNvPr id="122" name="Google Shape;122;g121fb7fb1e7_0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●"/>
            </a:pPr>
            <a:r>
              <a:rPr b="1" lang="zh-TW" sz="2500">
                <a:latin typeface="Arial"/>
                <a:ea typeface="Arial"/>
                <a:cs typeface="Arial"/>
                <a:sym typeface="Arial"/>
              </a:rPr>
              <a:t>電源焊點品質過差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latin typeface="Arial"/>
                <a:ea typeface="Arial"/>
                <a:cs typeface="Arial"/>
                <a:sym typeface="Arial"/>
              </a:rPr>
              <a:t>問題：由於開關焊上電源的焊點容易在拔電池時被拔斷，因此常常重新焊接，導致焊點已累積過多焊錫，有接觸另一端導致短路的風險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latin typeface="Arial"/>
                <a:ea typeface="Arial"/>
                <a:cs typeface="Arial"/>
                <a:sym typeface="Arial"/>
              </a:rPr>
              <a:t>現在解法：將原本上面的焊錫移除之後，重新焊接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