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9"/>
  </p:notesMasterIdLst>
  <p:sldIdLst>
    <p:sldId id="272" r:id="rId3"/>
    <p:sldId id="256" r:id="rId4"/>
    <p:sldId id="257" r:id="rId5"/>
    <p:sldId id="262" r:id="rId6"/>
    <p:sldId id="266" r:id="rId7"/>
    <p:sldId id="261" r:id="rId8"/>
    <p:sldId id="259" r:id="rId9"/>
    <p:sldId id="267" r:id="rId10"/>
    <p:sldId id="263" r:id="rId11"/>
    <p:sldId id="268" r:id="rId12"/>
    <p:sldId id="269" r:id="rId13"/>
    <p:sldId id="270" r:id="rId14"/>
    <p:sldId id="271" r:id="rId15"/>
    <p:sldId id="260" r:id="rId16"/>
    <p:sldId id="258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363636"/>
    <a:srgbClr val="2B2B2B"/>
    <a:srgbClr val="2582C6"/>
    <a:srgbClr val="FFFF99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1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预览及使用此模板前先下载英文</a:t>
            </a:r>
            <a:r>
              <a:rPr lang="en-US" altLang="zh-CN" dirty="0" smtClean="0"/>
              <a:t>Segoe Script</a:t>
            </a:r>
            <a:r>
              <a:rPr lang="zh-CN" altLang="en-US" smtClean="0"/>
              <a:t>、中文新蒂小丸子小学版字体，预览效果会更加美观！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5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预览及使用此模板前先下载英文</a:t>
            </a:r>
            <a:r>
              <a:rPr lang="en-US" altLang="zh-CN" dirty="0" smtClean="0"/>
              <a:t>Segoe Script</a:t>
            </a:r>
            <a:r>
              <a:rPr lang="zh-CN" altLang="en-US" smtClean="0"/>
              <a:t>、中文新蒂小丸子小学版字体，预览效果会更加美观！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7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4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7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9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7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72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64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0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0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81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0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843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8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48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5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1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9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0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1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4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94763"/>
            <a:ext cx="12076670" cy="66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2179-7A7F-4507-838F-34E6725D380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5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emf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emf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58" y="600903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88315" y="600903"/>
            <a:ext cx="1462500" cy="1091250"/>
          </a:xfrm>
          <a:prstGeom prst="rect">
            <a:avLst/>
          </a:prstGeom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8846" y="1500413"/>
            <a:ext cx="830708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实例：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已知十佳歌手比赛中，数组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a(1)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a(20)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位歌手的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现在想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查找编号为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号的选手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请问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用什么算法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846" y="3702713"/>
            <a:ext cx="3060457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8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82" y="685380"/>
            <a:ext cx="4250713" cy="9274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65535">
            <a:off x="823995" y="688911"/>
            <a:ext cx="943200" cy="1423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140" y="621291"/>
            <a:ext cx="2395936" cy="10729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718" y="1612787"/>
            <a:ext cx="9359153" cy="46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82" y="685380"/>
            <a:ext cx="4250713" cy="9274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65535">
            <a:off x="823995" y="688911"/>
            <a:ext cx="943200" cy="1423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140" y="621291"/>
            <a:ext cx="2395936" cy="10729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918" y="1676876"/>
            <a:ext cx="9932894" cy="46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82" y="685380"/>
            <a:ext cx="3971889" cy="9274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65535">
            <a:off x="764726" y="739691"/>
            <a:ext cx="757556" cy="1143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140" y="621291"/>
            <a:ext cx="2395936" cy="10729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88" y="1612787"/>
            <a:ext cx="10565101" cy="47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82" y="685380"/>
            <a:ext cx="3971889" cy="9274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65535">
            <a:off x="764726" y="739691"/>
            <a:ext cx="757556" cy="1143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140" y="621291"/>
            <a:ext cx="2395936" cy="10729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504" y="1612787"/>
            <a:ext cx="10295461" cy="47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41" y="729942"/>
            <a:ext cx="2125159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6" name="Freeform 42"/>
          <p:cNvSpPr>
            <a:spLocks noEditPoints="1"/>
          </p:cNvSpPr>
          <p:nvPr/>
        </p:nvSpPr>
        <p:spPr bwMode="auto">
          <a:xfrm>
            <a:off x="2782779" y="2130425"/>
            <a:ext cx="6610350" cy="3573463"/>
          </a:xfrm>
          <a:custGeom>
            <a:avLst/>
            <a:gdLst>
              <a:gd name="T0" fmla="*/ 956 w 3458"/>
              <a:gd name="T1" fmla="*/ 1719 h 1870"/>
              <a:gd name="T2" fmla="*/ 1032 w 3458"/>
              <a:gd name="T3" fmla="*/ 1643 h 1870"/>
              <a:gd name="T4" fmla="*/ 1865 w 3458"/>
              <a:gd name="T5" fmla="*/ 1567 h 1870"/>
              <a:gd name="T6" fmla="*/ 2928 w 3458"/>
              <a:gd name="T7" fmla="*/ 1491 h 1870"/>
              <a:gd name="T8" fmla="*/ 1789 w 3458"/>
              <a:gd name="T9" fmla="*/ 1491 h 1870"/>
              <a:gd name="T10" fmla="*/ 2852 w 3458"/>
              <a:gd name="T11" fmla="*/ 1413 h 1870"/>
              <a:gd name="T12" fmla="*/ 1184 w 3458"/>
              <a:gd name="T13" fmla="*/ 1413 h 1870"/>
              <a:gd name="T14" fmla="*/ 1941 w 3458"/>
              <a:gd name="T15" fmla="*/ 1338 h 1870"/>
              <a:gd name="T16" fmla="*/ 956 w 3458"/>
              <a:gd name="T17" fmla="*/ 1338 h 1870"/>
              <a:gd name="T18" fmla="*/ 2016 w 3458"/>
              <a:gd name="T19" fmla="*/ 1262 h 1870"/>
              <a:gd name="T20" fmla="*/ 1032 w 3458"/>
              <a:gd name="T21" fmla="*/ 1262 h 1870"/>
              <a:gd name="T22" fmla="*/ 2016 w 3458"/>
              <a:gd name="T23" fmla="*/ 1186 h 1870"/>
              <a:gd name="T24" fmla="*/ 1108 w 3458"/>
              <a:gd name="T25" fmla="*/ 1186 h 1870"/>
              <a:gd name="T26" fmla="*/ 2016 w 3458"/>
              <a:gd name="T27" fmla="*/ 1110 h 1870"/>
              <a:gd name="T28" fmla="*/ 1486 w 3458"/>
              <a:gd name="T29" fmla="*/ 1110 h 1870"/>
              <a:gd name="T30" fmla="*/ 2471 w 3458"/>
              <a:gd name="T31" fmla="*/ 1035 h 1870"/>
              <a:gd name="T32" fmla="*/ 1865 w 3458"/>
              <a:gd name="T33" fmla="*/ 1035 h 1870"/>
              <a:gd name="T34" fmla="*/ 729 w 3458"/>
              <a:gd name="T35" fmla="*/ 1035 h 1870"/>
              <a:gd name="T36" fmla="*/ 2395 w 3458"/>
              <a:gd name="T37" fmla="*/ 959 h 1870"/>
              <a:gd name="T38" fmla="*/ 1789 w 3458"/>
              <a:gd name="T39" fmla="*/ 959 h 1870"/>
              <a:gd name="T40" fmla="*/ 578 w 3458"/>
              <a:gd name="T41" fmla="*/ 959 h 1870"/>
              <a:gd name="T42" fmla="*/ 2395 w 3458"/>
              <a:gd name="T43" fmla="*/ 883 h 1870"/>
              <a:gd name="T44" fmla="*/ 1789 w 3458"/>
              <a:gd name="T45" fmla="*/ 883 h 1870"/>
              <a:gd name="T46" fmla="*/ 578 w 3458"/>
              <a:gd name="T47" fmla="*/ 883 h 1870"/>
              <a:gd name="T48" fmla="*/ 2547 w 3458"/>
              <a:gd name="T49" fmla="*/ 807 h 1870"/>
              <a:gd name="T50" fmla="*/ 2016 w 3458"/>
              <a:gd name="T51" fmla="*/ 807 h 1870"/>
              <a:gd name="T52" fmla="*/ 729 w 3458"/>
              <a:gd name="T53" fmla="*/ 807 h 1870"/>
              <a:gd name="T54" fmla="*/ 2776 w 3458"/>
              <a:gd name="T55" fmla="*/ 732 h 1870"/>
              <a:gd name="T56" fmla="*/ 2244 w 3458"/>
              <a:gd name="T57" fmla="*/ 732 h 1870"/>
              <a:gd name="T58" fmla="*/ 881 w 3458"/>
              <a:gd name="T59" fmla="*/ 732 h 1870"/>
              <a:gd name="T60" fmla="*/ 2928 w 3458"/>
              <a:gd name="T61" fmla="*/ 656 h 1870"/>
              <a:gd name="T62" fmla="*/ 2395 w 3458"/>
              <a:gd name="T63" fmla="*/ 656 h 1870"/>
              <a:gd name="T64" fmla="*/ 1865 w 3458"/>
              <a:gd name="T65" fmla="*/ 656 h 1870"/>
              <a:gd name="T66" fmla="*/ 881 w 3458"/>
              <a:gd name="T67" fmla="*/ 656 h 1870"/>
              <a:gd name="T68" fmla="*/ 3155 w 3458"/>
              <a:gd name="T69" fmla="*/ 578 h 1870"/>
              <a:gd name="T70" fmla="*/ 2547 w 3458"/>
              <a:gd name="T71" fmla="*/ 578 h 1870"/>
              <a:gd name="T72" fmla="*/ 2016 w 3458"/>
              <a:gd name="T73" fmla="*/ 578 h 1870"/>
              <a:gd name="T74" fmla="*/ 956 w 3458"/>
              <a:gd name="T75" fmla="*/ 578 h 1870"/>
              <a:gd name="T76" fmla="*/ 426 w 3458"/>
              <a:gd name="T77" fmla="*/ 578 h 1870"/>
              <a:gd name="T78" fmla="*/ 3003 w 3458"/>
              <a:gd name="T79" fmla="*/ 502 h 1870"/>
              <a:gd name="T80" fmla="*/ 2471 w 3458"/>
              <a:gd name="T81" fmla="*/ 502 h 1870"/>
              <a:gd name="T82" fmla="*/ 1941 w 3458"/>
              <a:gd name="T83" fmla="*/ 502 h 1870"/>
              <a:gd name="T84" fmla="*/ 729 w 3458"/>
              <a:gd name="T85" fmla="*/ 502 h 1870"/>
              <a:gd name="T86" fmla="*/ 123 w 3458"/>
              <a:gd name="T87" fmla="*/ 502 h 1870"/>
              <a:gd name="T88" fmla="*/ 3003 w 3458"/>
              <a:gd name="T89" fmla="*/ 426 h 1870"/>
              <a:gd name="T90" fmla="*/ 2471 w 3458"/>
              <a:gd name="T91" fmla="*/ 426 h 1870"/>
              <a:gd name="T92" fmla="*/ 1941 w 3458"/>
              <a:gd name="T93" fmla="*/ 426 h 1870"/>
              <a:gd name="T94" fmla="*/ 956 w 3458"/>
              <a:gd name="T95" fmla="*/ 426 h 1870"/>
              <a:gd name="T96" fmla="*/ 426 w 3458"/>
              <a:gd name="T97" fmla="*/ 426 h 1870"/>
              <a:gd name="T98" fmla="*/ 3306 w 3458"/>
              <a:gd name="T99" fmla="*/ 351 h 1870"/>
              <a:gd name="T100" fmla="*/ 2776 w 3458"/>
              <a:gd name="T101" fmla="*/ 351 h 1870"/>
              <a:gd name="T102" fmla="*/ 2244 w 3458"/>
              <a:gd name="T103" fmla="*/ 351 h 1870"/>
              <a:gd name="T104" fmla="*/ 1184 w 3458"/>
              <a:gd name="T105" fmla="*/ 351 h 1870"/>
              <a:gd name="T106" fmla="*/ 502 w 3458"/>
              <a:gd name="T107" fmla="*/ 351 h 1870"/>
              <a:gd name="T108" fmla="*/ 3079 w 3458"/>
              <a:gd name="T109" fmla="*/ 275 h 1870"/>
              <a:gd name="T110" fmla="*/ 2471 w 3458"/>
              <a:gd name="T111" fmla="*/ 275 h 1870"/>
              <a:gd name="T112" fmla="*/ 1184 w 3458"/>
              <a:gd name="T113" fmla="*/ 275 h 1870"/>
              <a:gd name="T114" fmla="*/ 426 w 3458"/>
              <a:gd name="T115" fmla="*/ 275 h 1870"/>
              <a:gd name="T116" fmla="*/ 1865 w 3458"/>
              <a:gd name="T117" fmla="*/ 199 h 1870"/>
              <a:gd name="T118" fmla="*/ 805 w 3458"/>
              <a:gd name="T119" fmla="*/ 199 h 1870"/>
              <a:gd name="T120" fmla="*/ 1789 w 3458"/>
              <a:gd name="T121" fmla="*/ 123 h 1870"/>
              <a:gd name="T122" fmla="*/ 881 w 3458"/>
              <a:gd name="T123" fmla="*/ 123 h 1870"/>
              <a:gd name="T124" fmla="*/ 1335 w 3458"/>
              <a:gd name="T125" fmla="*/ 48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58" h="1870">
                <a:moveTo>
                  <a:pt x="956" y="1870"/>
                </a:moveTo>
                <a:lnTo>
                  <a:pt x="909" y="1870"/>
                </a:lnTo>
                <a:lnTo>
                  <a:pt x="909" y="1823"/>
                </a:lnTo>
                <a:lnTo>
                  <a:pt x="956" y="1823"/>
                </a:lnTo>
                <a:lnTo>
                  <a:pt x="956" y="1870"/>
                </a:lnTo>
                <a:close/>
                <a:moveTo>
                  <a:pt x="3230" y="1794"/>
                </a:moveTo>
                <a:lnTo>
                  <a:pt x="3181" y="1794"/>
                </a:lnTo>
                <a:lnTo>
                  <a:pt x="3181" y="1747"/>
                </a:lnTo>
                <a:lnTo>
                  <a:pt x="3230" y="1747"/>
                </a:lnTo>
                <a:lnTo>
                  <a:pt x="3230" y="1794"/>
                </a:lnTo>
                <a:close/>
                <a:moveTo>
                  <a:pt x="956" y="1794"/>
                </a:moveTo>
                <a:lnTo>
                  <a:pt x="909" y="1794"/>
                </a:lnTo>
                <a:lnTo>
                  <a:pt x="909" y="1747"/>
                </a:lnTo>
                <a:lnTo>
                  <a:pt x="956" y="1747"/>
                </a:lnTo>
                <a:lnTo>
                  <a:pt x="956" y="1794"/>
                </a:lnTo>
                <a:close/>
                <a:moveTo>
                  <a:pt x="3306" y="1719"/>
                </a:moveTo>
                <a:lnTo>
                  <a:pt x="3257" y="1719"/>
                </a:lnTo>
                <a:lnTo>
                  <a:pt x="3257" y="1671"/>
                </a:lnTo>
                <a:lnTo>
                  <a:pt x="3306" y="1671"/>
                </a:lnTo>
                <a:lnTo>
                  <a:pt x="3306" y="1719"/>
                </a:lnTo>
                <a:close/>
                <a:moveTo>
                  <a:pt x="3003" y="1719"/>
                </a:moveTo>
                <a:lnTo>
                  <a:pt x="2954" y="1719"/>
                </a:lnTo>
                <a:lnTo>
                  <a:pt x="2954" y="1671"/>
                </a:lnTo>
                <a:lnTo>
                  <a:pt x="3003" y="1671"/>
                </a:lnTo>
                <a:lnTo>
                  <a:pt x="3003" y="1719"/>
                </a:lnTo>
                <a:close/>
                <a:moveTo>
                  <a:pt x="1032" y="1719"/>
                </a:moveTo>
                <a:lnTo>
                  <a:pt x="985" y="1719"/>
                </a:lnTo>
                <a:lnTo>
                  <a:pt x="985" y="1671"/>
                </a:lnTo>
                <a:lnTo>
                  <a:pt x="1032" y="1671"/>
                </a:lnTo>
                <a:lnTo>
                  <a:pt x="1032" y="1719"/>
                </a:lnTo>
                <a:close/>
                <a:moveTo>
                  <a:pt x="956" y="1719"/>
                </a:moveTo>
                <a:lnTo>
                  <a:pt x="909" y="1719"/>
                </a:lnTo>
                <a:lnTo>
                  <a:pt x="909" y="1671"/>
                </a:lnTo>
                <a:lnTo>
                  <a:pt x="956" y="1671"/>
                </a:lnTo>
                <a:lnTo>
                  <a:pt x="956" y="1719"/>
                </a:lnTo>
                <a:close/>
                <a:moveTo>
                  <a:pt x="3382" y="1643"/>
                </a:moveTo>
                <a:lnTo>
                  <a:pt x="3332" y="1643"/>
                </a:lnTo>
                <a:lnTo>
                  <a:pt x="3332" y="1596"/>
                </a:lnTo>
                <a:lnTo>
                  <a:pt x="3382" y="1596"/>
                </a:lnTo>
                <a:lnTo>
                  <a:pt x="3382" y="1643"/>
                </a:lnTo>
                <a:close/>
                <a:moveTo>
                  <a:pt x="3306" y="1643"/>
                </a:moveTo>
                <a:lnTo>
                  <a:pt x="3257" y="1643"/>
                </a:lnTo>
                <a:lnTo>
                  <a:pt x="3257" y="1596"/>
                </a:lnTo>
                <a:lnTo>
                  <a:pt x="3306" y="1596"/>
                </a:lnTo>
                <a:lnTo>
                  <a:pt x="3306" y="1643"/>
                </a:lnTo>
                <a:close/>
                <a:moveTo>
                  <a:pt x="3079" y="1643"/>
                </a:moveTo>
                <a:lnTo>
                  <a:pt x="3029" y="1643"/>
                </a:lnTo>
                <a:lnTo>
                  <a:pt x="3029" y="1596"/>
                </a:lnTo>
                <a:lnTo>
                  <a:pt x="3079" y="1596"/>
                </a:lnTo>
                <a:lnTo>
                  <a:pt x="3079" y="1643"/>
                </a:lnTo>
                <a:close/>
                <a:moveTo>
                  <a:pt x="3003" y="1643"/>
                </a:moveTo>
                <a:lnTo>
                  <a:pt x="2954" y="1643"/>
                </a:lnTo>
                <a:lnTo>
                  <a:pt x="2954" y="1596"/>
                </a:lnTo>
                <a:lnTo>
                  <a:pt x="3003" y="1596"/>
                </a:lnTo>
                <a:lnTo>
                  <a:pt x="3003" y="1643"/>
                </a:lnTo>
                <a:close/>
                <a:moveTo>
                  <a:pt x="2928" y="1643"/>
                </a:moveTo>
                <a:lnTo>
                  <a:pt x="2878" y="1643"/>
                </a:lnTo>
                <a:lnTo>
                  <a:pt x="2878" y="1596"/>
                </a:lnTo>
                <a:lnTo>
                  <a:pt x="2928" y="1596"/>
                </a:lnTo>
                <a:lnTo>
                  <a:pt x="2928" y="1643"/>
                </a:lnTo>
                <a:close/>
                <a:moveTo>
                  <a:pt x="2776" y="1643"/>
                </a:moveTo>
                <a:lnTo>
                  <a:pt x="2726" y="1643"/>
                </a:lnTo>
                <a:lnTo>
                  <a:pt x="2726" y="1596"/>
                </a:lnTo>
                <a:lnTo>
                  <a:pt x="2776" y="1596"/>
                </a:lnTo>
                <a:lnTo>
                  <a:pt x="2776" y="1643"/>
                </a:lnTo>
                <a:close/>
                <a:moveTo>
                  <a:pt x="1032" y="1643"/>
                </a:moveTo>
                <a:lnTo>
                  <a:pt x="985" y="1643"/>
                </a:lnTo>
                <a:lnTo>
                  <a:pt x="985" y="1596"/>
                </a:lnTo>
                <a:lnTo>
                  <a:pt x="1032" y="1596"/>
                </a:lnTo>
                <a:lnTo>
                  <a:pt x="1032" y="1643"/>
                </a:lnTo>
                <a:close/>
                <a:moveTo>
                  <a:pt x="956" y="1643"/>
                </a:moveTo>
                <a:lnTo>
                  <a:pt x="909" y="1643"/>
                </a:lnTo>
                <a:lnTo>
                  <a:pt x="909" y="1596"/>
                </a:lnTo>
                <a:lnTo>
                  <a:pt x="956" y="1596"/>
                </a:lnTo>
                <a:lnTo>
                  <a:pt x="956" y="1643"/>
                </a:lnTo>
                <a:close/>
                <a:moveTo>
                  <a:pt x="3079" y="1567"/>
                </a:moveTo>
                <a:lnTo>
                  <a:pt x="3029" y="1567"/>
                </a:lnTo>
                <a:lnTo>
                  <a:pt x="3029" y="1517"/>
                </a:lnTo>
                <a:lnTo>
                  <a:pt x="3079" y="1517"/>
                </a:lnTo>
                <a:lnTo>
                  <a:pt x="3079" y="1567"/>
                </a:lnTo>
                <a:close/>
                <a:moveTo>
                  <a:pt x="3003" y="1567"/>
                </a:moveTo>
                <a:lnTo>
                  <a:pt x="2954" y="1567"/>
                </a:lnTo>
                <a:lnTo>
                  <a:pt x="2954" y="1517"/>
                </a:lnTo>
                <a:lnTo>
                  <a:pt x="3003" y="1517"/>
                </a:lnTo>
                <a:lnTo>
                  <a:pt x="3003" y="1567"/>
                </a:lnTo>
                <a:close/>
                <a:moveTo>
                  <a:pt x="2928" y="1567"/>
                </a:moveTo>
                <a:lnTo>
                  <a:pt x="2878" y="1567"/>
                </a:lnTo>
                <a:lnTo>
                  <a:pt x="2878" y="1517"/>
                </a:lnTo>
                <a:lnTo>
                  <a:pt x="2928" y="1517"/>
                </a:lnTo>
                <a:lnTo>
                  <a:pt x="2928" y="1567"/>
                </a:lnTo>
                <a:close/>
                <a:moveTo>
                  <a:pt x="2852" y="1567"/>
                </a:moveTo>
                <a:lnTo>
                  <a:pt x="2802" y="1567"/>
                </a:lnTo>
                <a:lnTo>
                  <a:pt x="2802" y="1517"/>
                </a:lnTo>
                <a:lnTo>
                  <a:pt x="2852" y="1517"/>
                </a:lnTo>
                <a:lnTo>
                  <a:pt x="2852" y="1567"/>
                </a:lnTo>
                <a:close/>
                <a:moveTo>
                  <a:pt x="2776" y="1567"/>
                </a:moveTo>
                <a:lnTo>
                  <a:pt x="2726" y="1567"/>
                </a:lnTo>
                <a:lnTo>
                  <a:pt x="2726" y="1517"/>
                </a:lnTo>
                <a:lnTo>
                  <a:pt x="2776" y="1517"/>
                </a:lnTo>
                <a:lnTo>
                  <a:pt x="2776" y="1567"/>
                </a:lnTo>
                <a:close/>
                <a:moveTo>
                  <a:pt x="1865" y="1567"/>
                </a:moveTo>
                <a:lnTo>
                  <a:pt x="1818" y="1567"/>
                </a:lnTo>
                <a:lnTo>
                  <a:pt x="1818" y="1517"/>
                </a:lnTo>
                <a:lnTo>
                  <a:pt x="1865" y="1517"/>
                </a:lnTo>
                <a:lnTo>
                  <a:pt x="1865" y="1567"/>
                </a:lnTo>
                <a:close/>
                <a:moveTo>
                  <a:pt x="1789" y="1567"/>
                </a:moveTo>
                <a:lnTo>
                  <a:pt x="1742" y="1567"/>
                </a:lnTo>
                <a:lnTo>
                  <a:pt x="1742" y="1517"/>
                </a:lnTo>
                <a:lnTo>
                  <a:pt x="1789" y="1517"/>
                </a:lnTo>
                <a:lnTo>
                  <a:pt x="1789" y="1567"/>
                </a:lnTo>
                <a:close/>
                <a:moveTo>
                  <a:pt x="1108" y="1567"/>
                </a:moveTo>
                <a:lnTo>
                  <a:pt x="1060" y="1567"/>
                </a:lnTo>
                <a:lnTo>
                  <a:pt x="1060" y="1517"/>
                </a:lnTo>
                <a:lnTo>
                  <a:pt x="1108" y="1517"/>
                </a:lnTo>
                <a:lnTo>
                  <a:pt x="1108" y="1567"/>
                </a:lnTo>
                <a:close/>
                <a:moveTo>
                  <a:pt x="1032" y="1567"/>
                </a:moveTo>
                <a:lnTo>
                  <a:pt x="985" y="1567"/>
                </a:lnTo>
                <a:lnTo>
                  <a:pt x="985" y="1517"/>
                </a:lnTo>
                <a:lnTo>
                  <a:pt x="1032" y="1517"/>
                </a:lnTo>
                <a:lnTo>
                  <a:pt x="1032" y="1567"/>
                </a:lnTo>
                <a:close/>
                <a:moveTo>
                  <a:pt x="956" y="1567"/>
                </a:moveTo>
                <a:lnTo>
                  <a:pt x="909" y="1567"/>
                </a:lnTo>
                <a:lnTo>
                  <a:pt x="909" y="1517"/>
                </a:lnTo>
                <a:lnTo>
                  <a:pt x="956" y="1517"/>
                </a:lnTo>
                <a:lnTo>
                  <a:pt x="956" y="1567"/>
                </a:lnTo>
                <a:close/>
                <a:moveTo>
                  <a:pt x="3079" y="1491"/>
                </a:moveTo>
                <a:lnTo>
                  <a:pt x="3029" y="1491"/>
                </a:lnTo>
                <a:lnTo>
                  <a:pt x="3029" y="1442"/>
                </a:lnTo>
                <a:lnTo>
                  <a:pt x="3079" y="1442"/>
                </a:lnTo>
                <a:lnTo>
                  <a:pt x="3079" y="1491"/>
                </a:lnTo>
                <a:close/>
                <a:moveTo>
                  <a:pt x="3003" y="1491"/>
                </a:moveTo>
                <a:lnTo>
                  <a:pt x="2954" y="1491"/>
                </a:lnTo>
                <a:lnTo>
                  <a:pt x="2954" y="1442"/>
                </a:lnTo>
                <a:lnTo>
                  <a:pt x="3003" y="1442"/>
                </a:lnTo>
                <a:lnTo>
                  <a:pt x="3003" y="1491"/>
                </a:lnTo>
                <a:close/>
                <a:moveTo>
                  <a:pt x="2928" y="1491"/>
                </a:moveTo>
                <a:lnTo>
                  <a:pt x="2878" y="1491"/>
                </a:lnTo>
                <a:lnTo>
                  <a:pt x="2878" y="1442"/>
                </a:lnTo>
                <a:lnTo>
                  <a:pt x="2928" y="1442"/>
                </a:lnTo>
                <a:lnTo>
                  <a:pt x="2928" y="1491"/>
                </a:lnTo>
                <a:close/>
                <a:moveTo>
                  <a:pt x="2852" y="1491"/>
                </a:moveTo>
                <a:lnTo>
                  <a:pt x="2802" y="1491"/>
                </a:lnTo>
                <a:lnTo>
                  <a:pt x="2802" y="1442"/>
                </a:lnTo>
                <a:lnTo>
                  <a:pt x="2852" y="1442"/>
                </a:lnTo>
                <a:lnTo>
                  <a:pt x="2852" y="1491"/>
                </a:lnTo>
                <a:close/>
                <a:moveTo>
                  <a:pt x="2776" y="1491"/>
                </a:moveTo>
                <a:lnTo>
                  <a:pt x="2726" y="1491"/>
                </a:lnTo>
                <a:lnTo>
                  <a:pt x="2726" y="1442"/>
                </a:lnTo>
                <a:lnTo>
                  <a:pt x="2776" y="1442"/>
                </a:lnTo>
                <a:lnTo>
                  <a:pt x="2776" y="1491"/>
                </a:lnTo>
                <a:close/>
                <a:moveTo>
                  <a:pt x="2700" y="1491"/>
                </a:moveTo>
                <a:lnTo>
                  <a:pt x="2651" y="1491"/>
                </a:lnTo>
                <a:lnTo>
                  <a:pt x="2651" y="1442"/>
                </a:lnTo>
                <a:lnTo>
                  <a:pt x="2700" y="1442"/>
                </a:lnTo>
                <a:lnTo>
                  <a:pt x="2700" y="1491"/>
                </a:lnTo>
                <a:close/>
                <a:moveTo>
                  <a:pt x="2092" y="1491"/>
                </a:moveTo>
                <a:lnTo>
                  <a:pt x="2045" y="1491"/>
                </a:lnTo>
                <a:lnTo>
                  <a:pt x="2045" y="1442"/>
                </a:lnTo>
                <a:lnTo>
                  <a:pt x="2092" y="1442"/>
                </a:lnTo>
                <a:lnTo>
                  <a:pt x="2092" y="1491"/>
                </a:lnTo>
                <a:close/>
                <a:moveTo>
                  <a:pt x="1941" y="1491"/>
                </a:moveTo>
                <a:lnTo>
                  <a:pt x="1893" y="1491"/>
                </a:lnTo>
                <a:lnTo>
                  <a:pt x="1893" y="1442"/>
                </a:lnTo>
                <a:lnTo>
                  <a:pt x="1941" y="1442"/>
                </a:lnTo>
                <a:lnTo>
                  <a:pt x="1941" y="1491"/>
                </a:lnTo>
                <a:close/>
                <a:moveTo>
                  <a:pt x="1865" y="1491"/>
                </a:moveTo>
                <a:lnTo>
                  <a:pt x="1818" y="1491"/>
                </a:lnTo>
                <a:lnTo>
                  <a:pt x="1818" y="1442"/>
                </a:lnTo>
                <a:lnTo>
                  <a:pt x="1865" y="1442"/>
                </a:lnTo>
                <a:lnTo>
                  <a:pt x="1865" y="1491"/>
                </a:lnTo>
                <a:close/>
                <a:moveTo>
                  <a:pt x="1789" y="1491"/>
                </a:moveTo>
                <a:lnTo>
                  <a:pt x="1742" y="1491"/>
                </a:lnTo>
                <a:lnTo>
                  <a:pt x="1742" y="1442"/>
                </a:lnTo>
                <a:lnTo>
                  <a:pt x="1789" y="1442"/>
                </a:lnTo>
                <a:lnTo>
                  <a:pt x="1789" y="1491"/>
                </a:lnTo>
                <a:close/>
                <a:moveTo>
                  <a:pt x="1184" y="1491"/>
                </a:moveTo>
                <a:lnTo>
                  <a:pt x="1136" y="1491"/>
                </a:lnTo>
                <a:lnTo>
                  <a:pt x="1136" y="1442"/>
                </a:lnTo>
                <a:lnTo>
                  <a:pt x="1184" y="1442"/>
                </a:lnTo>
                <a:lnTo>
                  <a:pt x="1184" y="1491"/>
                </a:lnTo>
                <a:close/>
                <a:moveTo>
                  <a:pt x="1108" y="1491"/>
                </a:moveTo>
                <a:lnTo>
                  <a:pt x="1060" y="1491"/>
                </a:lnTo>
                <a:lnTo>
                  <a:pt x="1060" y="1442"/>
                </a:lnTo>
                <a:lnTo>
                  <a:pt x="1108" y="1442"/>
                </a:lnTo>
                <a:lnTo>
                  <a:pt x="1108" y="1491"/>
                </a:lnTo>
                <a:close/>
                <a:moveTo>
                  <a:pt x="1032" y="1491"/>
                </a:moveTo>
                <a:lnTo>
                  <a:pt x="985" y="1491"/>
                </a:lnTo>
                <a:lnTo>
                  <a:pt x="985" y="1442"/>
                </a:lnTo>
                <a:lnTo>
                  <a:pt x="1032" y="1442"/>
                </a:lnTo>
                <a:lnTo>
                  <a:pt x="1032" y="1491"/>
                </a:lnTo>
                <a:close/>
                <a:moveTo>
                  <a:pt x="956" y="1491"/>
                </a:moveTo>
                <a:lnTo>
                  <a:pt x="909" y="1491"/>
                </a:lnTo>
                <a:lnTo>
                  <a:pt x="909" y="1442"/>
                </a:lnTo>
                <a:lnTo>
                  <a:pt x="956" y="1442"/>
                </a:lnTo>
                <a:lnTo>
                  <a:pt x="956" y="1491"/>
                </a:lnTo>
                <a:close/>
                <a:moveTo>
                  <a:pt x="3003" y="1413"/>
                </a:moveTo>
                <a:lnTo>
                  <a:pt x="2954" y="1413"/>
                </a:lnTo>
                <a:lnTo>
                  <a:pt x="2954" y="1366"/>
                </a:lnTo>
                <a:lnTo>
                  <a:pt x="3003" y="1366"/>
                </a:lnTo>
                <a:lnTo>
                  <a:pt x="3003" y="1413"/>
                </a:lnTo>
                <a:close/>
                <a:moveTo>
                  <a:pt x="2928" y="1413"/>
                </a:moveTo>
                <a:lnTo>
                  <a:pt x="2878" y="1413"/>
                </a:lnTo>
                <a:lnTo>
                  <a:pt x="2878" y="1366"/>
                </a:lnTo>
                <a:lnTo>
                  <a:pt x="2928" y="1366"/>
                </a:lnTo>
                <a:lnTo>
                  <a:pt x="2928" y="1413"/>
                </a:lnTo>
                <a:close/>
                <a:moveTo>
                  <a:pt x="2852" y="1413"/>
                </a:moveTo>
                <a:lnTo>
                  <a:pt x="2802" y="1413"/>
                </a:lnTo>
                <a:lnTo>
                  <a:pt x="2802" y="1366"/>
                </a:lnTo>
                <a:lnTo>
                  <a:pt x="2852" y="1366"/>
                </a:lnTo>
                <a:lnTo>
                  <a:pt x="2852" y="1413"/>
                </a:lnTo>
                <a:close/>
                <a:moveTo>
                  <a:pt x="2092" y="1413"/>
                </a:moveTo>
                <a:lnTo>
                  <a:pt x="2045" y="1413"/>
                </a:lnTo>
                <a:lnTo>
                  <a:pt x="2045" y="1366"/>
                </a:lnTo>
                <a:lnTo>
                  <a:pt x="2092" y="1366"/>
                </a:lnTo>
                <a:lnTo>
                  <a:pt x="2092" y="1413"/>
                </a:lnTo>
                <a:close/>
                <a:moveTo>
                  <a:pt x="2016" y="1413"/>
                </a:moveTo>
                <a:lnTo>
                  <a:pt x="1969" y="1413"/>
                </a:lnTo>
                <a:lnTo>
                  <a:pt x="1969" y="1366"/>
                </a:lnTo>
                <a:lnTo>
                  <a:pt x="2016" y="1366"/>
                </a:lnTo>
                <a:lnTo>
                  <a:pt x="2016" y="1413"/>
                </a:lnTo>
                <a:close/>
                <a:moveTo>
                  <a:pt x="1941" y="1413"/>
                </a:moveTo>
                <a:lnTo>
                  <a:pt x="1893" y="1413"/>
                </a:lnTo>
                <a:lnTo>
                  <a:pt x="1893" y="1366"/>
                </a:lnTo>
                <a:lnTo>
                  <a:pt x="1941" y="1366"/>
                </a:lnTo>
                <a:lnTo>
                  <a:pt x="1941" y="1413"/>
                </a:lnTo>
                <a:close/>
                <a:moveTo>
                  <a:pt x="1865" y="1413"/>
                </a:moveTo>
                <a:lnTo>
                  <a:pt x="1818" y="1413"/>
                </a:lnTo>
                <a:lnTo>
                  <a:pt x="1818" y="1366"/>
                </a:lnTo>
                <a:lnTo>
                  <a:pt x="1865" y="1366"/>
                </a:lnTo>
                <a:lnTo>
                  <a:pt x="1865" y="1413"/>
                </a:lnTo>
                <a:close/>
                <a:moveTo>
                  <a:pt x="1789" y="1413"/>
                </a:moveTo>
                <a:lnTo>
                  <a:pt x="1742" y="1413"/>
                </a:lnTo>
                <a:lnTo>
                  <a:pt x="1742" y="1366"/>
                </a:lnTo>
                <a:lnTo>
                  <a:pt x="1789" y="1366"/>
                </a:lnTo>
                <a:lnTo>
                  <a:pt x="1789" y="1413"/>
                </a:lnTo>
                <a:close/>
                <a:moveTo>
                  <a:pt x="1259" y="1413"/>
                </a:moveTo>
                <a:lnTo>
                  <a:pt x="1212" y="1413"/>
                </a:lnTo>
                <a:lnTo>
                  <a:pt x="1212" y="1366"/>
                </a:lnTo>
                <a:lnTo>
                  <a:pt x="1259" y="1366"/>
                </a:lnTo>
                <a:lnTo>
                  <a:pt x="1259" y="1413"/>
                </a:lnTo>
                <a:close/>
                <a:moveTo>
                  <a:pt x="1184" y="1413"/>
                </a:moveTo>
                <a:lnTo>
                  <a:pt x="1136" y="1413"/>
                </a:lnTo>
                <a:lnTo>
                  <a:pt x="1136" y="1366"/>
                </a:lnTo>
                <a:lnTo>
                  <a:pt x="1184" y="1366"/>
                </a:lnTo>
                <a:lnTo>
                  <a:pt x="1184" y="1413"/>
                </a:lnTo>
                <a:close/>
                <a:moveTo>
                  <a:pt x="1108" y="1413"/>
                </a:moveTo>
                <a:lnTo>
                  <a:pt x="1060" y="1413"/>
                </a:lnTo>
                <a:lnTo>
                  <a:pt x="1060" y="1366"/>
                </a:lnTo>
                <a:lnTo>
                  <a:pt x="1108" y="1366"/>
                </a:lnTo>
                <a:lnTo>
                  <a:pt x="1108" y="1413"/>
                </a:lnTo>
                <a:close/>
                <a:moveTo>
                  <a:pt x="1032" y="1413"/>
                </a:moveTo>
                <a:lnTo>
                  <a:pt x="985" y="1413"/>
                </a:lnTo>
                <a:lnTo>
                  <a:pt x="985" y="1366"/>
                </a:lnTo>
                <a:lnTo>
                  <a:pt x="1032" y="1366"/>
                </a:lnTo>
                <a:lnTo>
                  <a:pt x="1032" y="1413"/>
                </a:lnTo>
                <a:close/>
                <a:moveTo>
                  <a:pt x="956" y="1413"/>
                </a:moveTo>
                <a:lnTo>
                  <a:pt x="909" y="1413"/>
                </a:lnTo>
                <a:lnTo>
                  <a:pt x="909" y="1366"/>
                </a:lnTo>
                <a:lnTo>
                  <a:pt x="956" y="1366"/>
                </a:lnTo>
                <a:lnTo>
                  <a:pt x="956" y="1413"/>
                </a:lnTo>
                <a:close/>
                <a:moveTo>
                  <a:pt x="3079" y="1338"/>
                </a:moveTo>
                <a:lnTo>
                  <a:pt x="3029" y="1338"/>
                </a:lnTo>
                <a:lnTo>
                  <a:pt x="3029" y="1290"/>
                </a:lnTo>
                <a:lnTo>
                  <a:pt x="3079" y="1290"/>
                </a:lnTo>
                <a:lnTo>
                  <a:pt x="3079" y="1338"/>
                </a:lnTo>
                <a:close/>
                <a:moveTo>
                  <a:pt x="3003" y="1338"/>
                </a:moveTo>
                <a:lnTo>
                  <a:pt x="2954" y="1338"/>
                </a:lnTo>
                <a:lnTo>
                  <a:pt x="2954" y="1290"/>
                </a:lnTo>
                <a:lnTo>
                  <a:pt x="3003" y="1290"/>
                </a:lnTo>
                <a:lnTo>
                  <a:pt x="3003" y="1338"/>
                </a:lnTo>
                <a:close/>
                <a:moveTo>
                  <a:pt x="2016" y="1338"/>
                </a:moveTo>
                <a:lnTo>
                  <a:pt x="1969" y="1338"/>
                </a:lnTo>
                <a:lnTo>
                  <a:pt x="1969" y="1290"/>
                </a:lnTo>
                <a:lnTo>
                  <a:pt x="2016" y="1290"/>
                </a:lnTo>
                <a:lnTo>
                  <a:pt x="2016" y="1338"/>
                </a:lnTo>
                <a:close/>
                <a:moveTo>
                  <a:pt x="1941" y="1338"/>
                </a:moveTo>
                <a:lnTo>
                  <a:pt x="1893" y="1338"/>
                </a:lnTo>
                <a:lnTo>
                  <a:pt x="1893" y="1290"/>
                </a:lnTo>
                <a:lnTo>
                  <a:pt x="1941" y="1290"/>
                </a:lnTo>
                <a:lnTo>
                  <a:pt x="1941" y="1338"/>
                </a:lnTo>
                <a:close/>
                <a:moveTo>
                  <a:pt x="1865" y="1338"/>
                </a:moveTo>
                <a:lnTo>
                  <a:pt x="1818" y="1338"/>
                </a:lnTo>
                <a:lnTo>
                  <a:pt x="1818" y="1290"/>
                </a:lnTo>
                <a:lnTo>
                  <a:pt x="1865" y="1290"/>
                </a:lnTo>
                <a:lnTo>
                  <a:pt x="1865" y="1338"/>
                </a:lnTo>
                <a:close/>
                <a:moveTo>
                  <a:pt x="1789" y="1338"/>
                </a:moveTo>
                <a:lnTo>
                  <a:pt x="1742" y="1338"/>
                </a:lnTo>
                <a:lnTo>
                  <a:pt x="1742" y="1290"/>
                </a:lnTo>
                <a:lnTo>
                  <a:pt x="1789" y="1290"/>
                </a:lnTo>
                <a:lnTo>
                  <a:pt x="1789" y="1338"/>
                </a:lnTo>
                <a:close/>
                <a:moveTo>
                  <a:pt x="1259" y="1338"/>
                </a:moveTo>
                <a:lnTo>
                  <a:pt x="1212" y="1338"/>
                </a:lnTo>
                <a:lnTo>
                  <a:pt x="1212" y="1290"/>
                </a:lnTo>
                <a:lnTo>
                  <a:pt x="1259" y="1290"/>
                </a:lnTo>
                <a:lnTo>
                  <a:pt x="1259" y="1338"/>
                </a:lnTo>
                <a:close/>
                <a:moveTo>
                  <a:pt x="1184" y="1338"/>
                </a:moveTo>
                <a:lnTo>
                  <a:pt x="1136" y="1338"/>
                </a:lnTo>
                <a:lnTo>
                  <a:pt x="1136" y="1290"/>
                </a:lnTo>
                <a:lnTo>
                  <a:pt x="1184" y="1290"/>
                </a:lnTo>
                <a:lnTo>
                  <a:pt x="1184" y="1338"/>
                </a:lnTo>
                <a:close/>
                <a:moveTo>
                  <a:pt x="1108" y="1338"/>
                </a:moveTo>
                <a:lnTo>
                  <a:pt x="1060" y="1338"/>
                </a:lnTo>
                <a:lnTo>
                  <a:pt x="1060" y="1290"/>
                </a:lnTo>
                <a:lnTo>
                  <a:pt x="1108" y="1290"/>
                </a:lnTo>
                <a:lnTo>
                  <a:pt x="1108" y="1338"/>
                </a:lnTo>
                <a:close/>
                <a:moveTo>
                  <a:pt x="1032" y="1338"/>
                </a:moveTo>
                <a:lnTo>
                  <a:pt x="985" y="1338"/>
                </a:lnTo>
                <a:lnTo>
                  <a:pt x="985" y="1290"/>
                </a:lnTo>
                <a:lnTo>
                  <a:pt x="1032" y="1290"/>
                </a:lnTo>
                <a:lnTo>
                  <a:pt x="1032" y="1338"/>
                </a:lnTo>
                <a:close/>
                <a:moveTo>
                  <a:pt x="956" y="1338"/>
                </a:moveTo>
                <a:lnTo>
                  <a:pt x="909" y="1338"/>
                </a:lnTo>
                <a:lnTo>
                  <a:pt x="909" y="1290"/>
                </a:lnTo>
                <a:lnTo>
                  <a:pt x="956" y="1290"/>
                </a:lnTo>
                <a:lnTo>
                  <a:pt x="956" y="1338"/>
                </a:lnTo>
                <a:close/>
                <a:moveTo>
                  <a:pt x="881" y="1338"/>
                </a:moveTo>
                <a:lnTo>
                  <a:pt x="833" y="1338"/>
                </a:lnTo>
                <a:lnTo>
                  <a:pt x="833" y="1290"/>
                </a:lnTo>
                <a:lnTo>
                  <a:pt x="881" y="1290"/>
                </a:lnTo>
                <a:lnTo>
                  <a:pt x="881" y="1338"/>
                </a:lnTo>
                <a:close/>
                <a:moveTo>
                  <a:pt x="3003" y="1262"/>
                </a:moveTo>
                <a:lnTo>
                  <a:pt x="2954" y="1262"/>
                </a:lnTo>
                <a:lnTo>
                  <a:pt x="2954" y="1215"/>
                </a:lnTo>
                <a:lnTo>
                  <a:pt x="3003" y="1215"/>
                </a:lnTo>
                <a:lnTo>
                  <a:pt x="3003" y="1262"/>
                </a:lnTo>
                <a:close/>
                <a:moveTo>
                  <a:pt x="2928" y="1262"/>
                </a:moveTo>
                <a:lnTo>
                  <a:pt x="2878" y="1262"/>
                </a:lnTo>
                <a:lnTo>
                  <a:pt x="2878" y="1215"/>
                </a:lnTo>
                <a:lnTo>
                  <a:pt x="2928" y="1215"/>
                </a:lnTo>
                <a:lnTo>
                  <a:pt x="2928" y="1262"/>
                </a:lnTo>
                <a:close/>
                <a:moveTo>
                  <a:pt x="2776" y="1262"/>
                </a:moveTo>
                <a:lnTo>
                  <a:pt x="2726" y="1262"/>
                </a:lnTo>
                <a:lnTo>
                  <a:pt x="2726" y="1215"/>
                </a:lnTo>
                <a:lnTo>
                  <a:pt x="2776" y="1215"/>
                </a:lnTo>
                <a:lnTo>
                  <a:pt x="2776" y="1262"/>
                </a:lnTo>
                <a:close/>
                <a:moveTo>
                  <a:pt x="2700" y="1262"/>
                </a:moveTo>
                <a:lnTo>
                  <a:pt x="2651" y="1262"/>
                </a:lnTo>
                <a:lnTo>
                  <a:pt x="2651" y="1215"/>
                </a:lnTo>
                <a:lnTo>
                  <a:pt x="2700" y="1215"/>
                </a:lnTo>
                <a:lnTo>
                  <a:pt x="2700" y="1262"/>
                </a:lnTo>
                <a:close/>
                <a:moveTo>
                  <a:pt x="2622" y="1262"/>
                </a:moveTo>
                <a:lnTo>
                  <a:pt x="2575" y="1262"/>
                </a:lnTo>
                <a:lnTo>
                  <a:pt x="2575" y="1215"/>
                </a:lnTo>
                <a:lnTo>
                  <a:pt x="2622" y="1215"/>
                </a:lnTo>
                <a:lnTo>
                  <a:pt x="2622" y="1262"/>
                </a:lnTo>
                <a:close/>
                <a:moveTo>
                  <a:pt x="2016" y="1262"/>
                </a:moveTo>
                <a:lnTo>
                  <a:pt x="1969" y="1262"/>
                </a:lnTo>
                <a:lnTo>
                  <a:pt x="1969" y="1215"/>
                </a:lnTo>
                <a:lnTo>
                  <a:pt x="2016" y="1215"/>
                </a:lnTo>
                <a:lnTo>
                  <a:pt x="2016" y="1262"/>
                </a:lnTo>
                <a:close/>
                <a:moveTo>
                  <a:pt x="1941" y="1262"/>
                </a:moveTo>
                <a:lnTo>
                  <a:pt x="1893" y="1262"/>
                </a:lnTo>
                <a:lnTo>
                  <a:pt x="1893" y="1215"/>
                </a:lnTo>
                <a:lnTo>
                  <a:pt x="1941" y="1215"/>
                </a:lnTo>
                <a:lnTo>
                  <a:pt x="1941" y="1262"/>
                </a:lnTo>
                <a:close/>
                <a:moveTo>
                  <a:pt x="1865" y="1262"/>
                </a:moveTo>
                <a:lnTo>
                  <a:pt x="1818" y="1262"/>
                </a:lnTo>
                <a:lnTo>
                  <a:pt x="1818" y="1215"/>
                </a:lnTo>
                <a:lnTo>
                  <a:pt x="1865" y="1215"/>
                </a:lnTo>
                <a:lnTo>
                  <a:pt x="1865" y="1262"/>
                </a:lnTo>
                <a:close/>
                <a:moveTo>
                  <a:pt x="1789" y="1262"/>
                </a:moveTo>
                <a:lnTo>
                  <a:pt x="1742" y="1262"/>
                </a:lnTo>
                <a:lnTo>
                  <a:pt x="1742" y="1215"/>
                </a:lnTo>
                <a:lnTo>
                  <a:pt x="1789" y="1215"/>
                </a:lnTo>
                <a:lnTo>
                  <a:pt x="1789" y="1262"/>
                </a:lnTo>
                <a:close/>
                <a:moveTo>
                  <a:pt x="1259" y="1262"/>
                </a:moveTo>
                <a:lnTo>
                  <a:pt x="1212" y="1262"/>
                </a:lnTo>
                <a:lnTo>
                  <a:pt x="1212" y="1215"/>
                </a:lnTo>
                <a:lnTo>
                  <a:pt x="1259" y="1215"/>
                </a:lnTo>
                <a:lnTo>
                  <a:pt x="1259" y="1262"/>
                </a:lnTo>
                <a:close/>
                <a:moveTo>
                  <a:pt x="1184" y="1262"/>
                </a:moveTo>
                <a:lnTo>
                  <a:pt x="1136" y="1262"/>
                </a:lnTo>
                <a:lnTo>
                  <a:pt x="1136" y="1215"/>
                </a:lnTo>
                <a:lnTo>
                  <a:pt x="1184" y="1215"/>
                </a:lnTo>
                <a:lnTo>
                  <a:pt x="1184" y="1262"/>
                </a:lnTo>
                <a:close/>
                <a:moveTo>
                  <a:pt x="1108" y="1262"/>
                </a:moveTo>
                <a:lnTo>
                  <a:pt x="1060" y="1262"/>
                </a:lnTo>
                <a:lnTo>
                  <a:pt x="1060" y="1215"/>
                </a:lnTo>
                <a:lnTo>
                  <a:pt x="1108" y="1215"/>
                </a:lnTo>
                <a:lnTo>
                  <a:pt x="1108" y="1262"/>
                </a:lnTo>
                <a:close/>
                <a:moveTo>
                  <a:pt x="1032" y="1262"/>
                </a:moveTo>
                <a:lnTo>
                  <a:pt x="985" y="1262"/>
                </a:lnTo>
                <a:lnTo>
                  <a:pt x="985" y="1215"/>
                </a:lnTo>
                <a:lnTo>
                  <a:pt x="1032" y="1215"/>
                </a:lnTo>
                <a:lnTo>
                  <a:pt x="1032" y="1262"/>
                </a:lnTo>
                <a:close/>
                <a:moveTo>
                  <a:pt x="956" y="1262"/>
                </a:moveTo>
                <a:lnTo>
                  <a:pt x="909" y="1262"/>
                </a:lnTo>
                <a:lnTo>
                  <a:pt x="909" y="1215"/>
                </a:lnTo>
                <a:lnTo>
                  <a:pt x="956" y="1215"/>
                </a:lnTo>
                <a:lnTo>
                  <a:pt x="956" y="1262"/>
                </a:lnTo>
                <a:close/>
                <a:moveTo>
                  <a:pt x="881" y="1262"/>
                </a:moveTo>
                <a:lnTo>
                  <a:pt x="833" y="1262"/>
                </a:lnTo>
                <a:lnTo>
                  <a:pt x="833" y="1215"/>
                </a:lnTo>
                <a:lnTo>
                  <a:pt x="881" y="1215"/>
                </a:lnTo>
                <a:lnTo>
                  <a:pt x="881" y="1262"/>
                </a:lnTo>
                <a:close/>
                <a:moveTo>
                  <a:pt x="2700" y="1186"/>
                </a:moveTo>
                <a:lnTo>
                  <a:pt x="2651" y="1186"/>
                </a:lnTo>
                <a:lnTo>
                  <a:pt x="2651" y="1139"/>
                </a:lnTo>
                <a:lnTo>
                  <a:pt x="2700" y="1139"/>
                </a:lnTo>
                <a:lnTo>
                  <a:pt x="2700" y="1186"/>
                </a:lnTo>
                <a:close/>
                <a:moveTo>
                  <a:pt x="2622" y="1186"/>
                </a:moveTo>
                <a:lnTo>
                  <a:pt x="2575" y="1186"/>
                </a:lnTo>
                <a:lnTo>
                  <a:pt x="2575" y="1139"/>
                </a:lnTo>
                <a:lnTo>
                  <a:pt x="2622" y="1139"/>
                </a:lnTo>
                <a:lnTo>
                  <a:pt x="2622" y="1186"/>
                </a:lnTo>
                <a:close/>
                <a:moveTo>
                  <a:pt x="2547" y="1186"/>
                </a:moveTo>
                <a:lnTo>
                  <a:pt x="2499" y="1186"/>
                </a:lnTo>
                <a:lnTo>
                  <a:pt x="2499" y="1139"/>
                </a:lnTo>
                <a:lnTo>
                  <a:pt x="2547" y="1139"/>
                </a:lnTo>
                <a:lnTo>
                  <a:pt x="2547" y="1186"/>
                </a:lnTo>
                <a:close/>
                <a:moveTo>
                  <a:pt x="2092" y="1186"/>
                </a:moveTo>
                <a:lnTo>
                  <a:pt x="2045" y="1186"/>
                </a:lnTo>
                <a:lnTo>
                  <a:pt x="2045" y="1139"/>
                </a:lnTo>
                <a:lnTo>
                  <a:pt x="2092" y="1139"/>
                </a:lnTo>
                <a:lnTo>
                  <a:pt x="2092" y="1186"/>
                </a:lnTo>
                <a:close/>
                <a:moveTo>
                  <a:pt x="2016" y="1186"/>
                </a:moveTo>
                <a:lnTo>
                  <a:pt x="1969" y="1186"/>
                </a:lnTo>
                <a:lnTo>
                  <a:pt x="1969" y="1139"/>
                </a:lnTo>
                <a:lnTo>
                  <a:pt x="2016" y="1139"/>
                </a:lnTo>
                <a:lnTo>
                  <a:pt x="2016" y="1186"/>
                </a:lnTo>
                <a:close/>
                <a:moveTo>
                  <a:pt x="1941" y="1186"/>
                </a:moveTo>
                <a:lnTo>
                  <a:pt x="1893" y="1186"/>
                </a:lnTo>
                <a:lnTo>
                  <a:pt x="1893" y="1139"/>
                </a:lnTo>
                <a:lnTo>
                  <a:pt x="1941" y="1139"/>
                </a:lnTo>
                <a:lnTo>
                  <a:pt x="1941" y="1186"/>
                </a:lnTo>
                <a:close/>
                <a:moveTo>
                  <a:pt x="1865" y="1186"/>
                </a:moveTo>
                <a:lnTo>
                  <a:pt x="1818" y="1186"/>
                </a:lnTo>
                <a:lnTo>
                  <a:pt x="1818" y="1139"/>
                </a:lnTo>
                <a:lnTo>
                  <a:pt x="1865" y="1139"/>
                </a:lnTo>
                <a:lnTo>
                  <a:pt x="1865" y="1186"/>
                </a:lnTo>
                <a:close/>
                <a:moveTo>
                  <a:pt x="1789" y="1186"/>
                </a:moveTo>
                <a:lnTo>
                  <a:pt x="1742" y="1186"/>
                </a:lnTo>
                <a:lnTo>
                  <a:pt x="1742" y="1139"/>
                </a:lnTo>
                <a:lnTo>
                  <a:pt x="1789" y="1139"/>
                </a:lnTo>
                <a:lnTo>
                  <a:pt x="1789" y="1186"/>
                </a:lnTo>
                <a:close/>
                <a:moveTo>
                  <a:pt x="1714" y="1186"/>
                </a:moveTo>
                <a:lnTo>
                  <a:pt x="1666" y="1186"/>
                </a:lnTo>
                <a:lnTo>
                  <a:pt x="1666" y="1139"/>
                </a:lnTo>
                <a:lnTo>
                  <a:pt x="1714" y="1139"/>
                </a:lnTo>
                <a:lnTo>
                  <a:pt x="1714" y="1186"/>
                </a:lnTo>
                <a:close/>
                <a:moveTo>
                  <a:pt x="1638" y="1186"/>
                </a:moveTo>
                <a:lnTo>
                  <a:pt x="1591" y="1186"/>
                </a:lnTo>
                <a:lnTo>
                  <a:pt x="1591" y="1139"/>
                </a:lnTo>
                <a:lnTo>
                  <a:pt x="1638" y="1139"/>
                </a:lnTo>
                <a:lnTo>
                  <a:pt x="1638" y="1186"/>
                </a:lnTo>
                <a:close/>
                <a:moveTo>
                  <a:pt x="1562" y="1186"/>
                </a:moveTo>
                <a:lnTo>
                  <a:pt x="1515" y="1186"/>
                </a:lnTo>
                <a:lnTo>
                  <a:pt x="1515" y="1139"/>
                </a:lnTo>
                <a:lnTo>
                  <a:pt x="1562" y="1139"/>
                </a:lnTo>
                <a:lnTo>
                  <a:pt x="1562" y="1186"/>
                </a:lnTo>
                <a:close/>
                <a:moveTo>
                  <a:pt x="1108" y="1186"/>
                </a:moveTo>
                <a:lnTo>
                  <a:pt x="1060" y="1186"/>
                </a:lnTo>
                <a:lnTo>
                  <a:pt x="1060" y="1139"/>
                </a:lnTo>
                <a:lnTo>
                  <a:pt x="1108" y="1139"/>
                </a:lnTo>
                <a:lnTo>
                  <a:pt x="1108" y="1186"/>
                </a:lnTo>
                <a:close/>
                <a:moveTo>
                  <a:pt x="1032" y="1186"/>
                </a:moveTo>
                <a:lnTo>
                  <a:pt x="985" y="1186"/>
                </a:lnTo>
                <a:lnTo>
                  <a:pt x="985" y="1139"/>
                </a:lnTo>
                <a:lnTo>
                  <a:pt x="1032" y="1139"/>
                </a:lnTo>
                <a:lnTo>
                  <a:pt x="1032" y="1186"/>
                </a:lnTo>
                <a:close/>
                <a:moveTo>
                  <a:pt x="956" y="1186"/>
                </a:moveTo>
                <a:lnTo>
                  <a:pt x="909" y="1186"/>
                </a:lnTo>
                <a:lnTo>
                  <a:pt x="909" y="1139"/>
                </a:lnTo>
                <a:lnTo>
                  <a:pt x="956" y="1139"/>
                </a:lnTo>
                <a:lnTo>
                  <a:pt x="956" y="1186"/>
                </a:lnTo>
                <a:close/>
                <a:moveTo>
                  <a:pt x="881" y="1186"/>
                </a:moveTo>
                <a:lnTo>
                  <a:pt x="833" y="1186"/>
                </a:lnTo>
                <a:lnTo>
                  <a:pt x="833" y="1139"/>
                </a:lnTo>
                <a:lnTo>
                  <a:pt x="881" y="1139"/>
                </a:lnTo>
                <a:lnTo>
                  <a:pt x="881" y="1186"/>
                </a:lnTo>
                <a:close/>
                <a:moveTo>
                  <a:pt x="2852" y="1110"/>
                </a:moveTo>
                <a:lnTo>
                  <a:pt x="2802" y="1110"/>
                </a:lnTo>
                <a:lnTo>
                  <a:pt x="2802" y="1063"/>
                </a:lnTo>
                <a:lnTo>
                  <a:pt x="2852" y="1063"/>
                </a:lnTo>
                <a:lnTo>
                  <a:pt x="2852" y="1110"/>
                </a:lnTo>
                <a:close/>
                <a:moveTo>
                  <a:pt x="2622" y="1110"/>
                </a:moveTo>
                <a:lnTo>
                  <a:pt x="2575" y="1110"/>
                </a:lnTo>
                <a:lnTo>
                  <a:pt x="2575" y="1063"/>
                </a:lnTo>
                <a:lnTo>
                  <a:pt x="2622" y="1063"/>
                </a:lnTo>
                <a:lnTo>
                  <a:pt x="2622" y="1110"/>
                </a:lnTo>
                <a:close/>
                <a:moveTo>
                  <a:pt x="2395" y="1110"/>
                </a:moveTo>
                <a:lnTo>
                  <a:pt x="2348" y="1110"/>
                </a:lnTo>
                <a:lnTo>
                  <a:pt x="2348" y="1063"/>
                </a:lnTo>
                <a:lnTo>
                  <a:pt x="2395" y="1063"/>
                </a:lnTo>
                <a:lnTo>
                  <a:pt x="2395" y="1110"/>
                </a:lnTo>
                <a:close/>
                <a:moveTo>
                  <a:pt x="2016" y="1110"/>
                </a:moveTo>
                <a:lnTo>
                  <a:pt x="1969" y="1110"/>
                </a:lnTo>
                <a:lnTo>
                  <a:pt x="1969" y="1063"/>
                </a:lnTo>
                <a:lnTo>
                  <a:pt x="2016" y="1063"/>
                </a:lnTo>
                <a:lnTo>
                  <a:pt x="2016" y="1110"/>
                </a:lnTo>
                <a:close/>
                <a:moveTo>
                  <a:pt x="1941" y="1110"/>
                </a:moveTo>
                <a:lnTo>
                  <a:pt x="1893" y="1110"/>
                </a:lnTo>
                <a:lnTo>
                  <a:pt x="1893" y="1063"/>
                </a:lnTo>
                <a:lnTo>
                  <a:pt x="1941" y="1063"/>
                </a:lnTo>
                <a:lnTo>
                  <a:pt x="1941" y="1110"/>
                </a:lnTo>
                <a:close/>
                <a:moveTo>
                  <a:pt x="1865" y="1110"/>
                </a:moveTo>
                <a:lnTo>
                  <a:pt x="1818" y="1110"/>
                </a:lnTo>
                <a:lnTo>
                  <a:pt x="1818" y="1063"/>
                </a:lnTo>
                <a:lnTo>
                  <a:pt x="1865" y="1063"/>
                </a:lnTo>
                <a:lnTo>
                  <a:pt x="1865" y="1110"/>
                </a:lnTo>
                <a:close/>
                <a:moveTo>
                  <a:pt x="1789" y="1110"/>
                </a:moveTo>
                <a:lnTo>
                  <a:pt x="1742" y="1110"/>
                </a:lnTo>
                <a:lnTo>
                  <a:pt x="1742" y="1063"/>
                </a:lnTo>
                <a:lnTo>
                  <a:pt x="1789" y="1063"/>
                </a:lnTo>
                <a:lnTo>
                  <a:pt x="1789" y="1110"/>
                </a:lnTo>
                <a:close/>
                <a:moveTo>
                  <a:pt x="1714" y="1110"/>
                </a:moveTo>
                <a:lnTo>
                  <a:pt x="1666" y="1110"/>
                </a:lnTo>
                <a:lnTo>
                  <a:pt x="1666" y="1063"/>
                </a:lnTo>
                <a:lnTo>
                  <a:pt x="1714" y="1063"/>
                </a:lnTo>
                <a:lnTo>
                  <a:pt x="1714" y="1110"/>
                </a:lnTo>
                <a:close/>
                <a:moveTo>
                  <a:pt x="1638" y="1110"/>
                </a:moveTo>
                <a:lnTo>
                  <a:pt x="1591" y="1110"/>
                </a:lnTo>
                <a:lnTo>
                  <a:pt x="1591" y="1063"/>
                </a:lnTo>
                <a:lnTo>
                  <a:pt x="1638" y="1063"/>
                </a:lnTo>
                <a:lnTo>
                  <a:pt x="1638" y="1110"/>
                </a:lnTo>
                <a:close/>
                <a:moveTo>
                  <a:pt x="1562" y="1110"/>
                </a:moveTo>
                <a:lnTo>
                  <a:pt x="1515" y="1110"/>
                </a:lnTo>
                <a:lnTo>
                  <a:pt x="1515" y="1063"/>
                </a:lnTo>
                <a:lnTo>
                  <a:pt x="1562" y="1063"/>
                </a:lnTo>
                <a:lnTo>
                  <a:pt x="1562" y="1110"/>
                </a:lnTo>
                <a:close/>
                <a:moveTo>
                  <a:pt x="1486" y="1110"/>
                </a:moveTo>
                <a:lnTo>
                  <a:pt x="1439" y="1110"/>
                </a:lnTo>
                <a:lnTo>
                  <a:pt x="1439" y="1063"/>
                </a:lnTo>
                <a:lnTo>
                  <a:pt x="1486" y="1063"/>
                </a:lnTo>
                <a:lnTo>
                  <a:pt x="1486" y="1110"/>
                </a:lnTo>
                <a:close/>
                <a:moveTo>
                  <a:pt x="1032" y="1110"/>
                </a:moveTo>
                <a:lnTo>
                  <a:pt x="985" y="1110"/>
                </a:lnTo>
                <a:lnTo>
                  <a:pt x="985" y="1063"/>
                </a:lnTo>
                <a:lnTo>
                  <a:pt x="1032" y="1063"/>
                </a:lnTo>
                <a:lnTo>
                  <a:pt x="1032" y="1110"/>
                </a:lnTo>
                <a:close/>
                <a:moveTo>
                  <a:pt x="956" y="1110"/>
                </a:moveTo>
                <a:lnTo>
                  <a:pt x="909" y="1110"/>
                </a:lnTo>
                <a:lnTo>
                  <a:pt x="909" y="1063"/>
                </a:lnTo>
                <a:lnTo>
                  <a:pt x="956" y="1063"/>
                </a:lnTo>
                <a:lnTo>
                  <a:pt x="956" y="1110"/>
                </a:lnTo>
                <a:close/>
                <a:moveTo>
                  <a:pt x="881" y="1110"/>
                </a:moveTo>
                <a:lnTo>
                  <a:pt x="833" y="1110"/>
                </a:lnTo>
                <a:lnTo>
                  <a:pt x="833" y="1063"/>
                </a:lnTo>
                <a:lnTo>
                  <a:pt x="881" y="1063"/>
                </a:lnTo>
                <a:lnTo>
                  <a:pt x="881" y="1110"/>
                </a:lnTo>
                <a:close/>
                <a:moveTo>
                  <a:pt x="805" y="1110"/>
                </a:moveTo>
                <a:lnTo>
                  <a:pt x="758" y="1110"/>
                </a:lnTo>
                <a:lnTo>
                  <a:pt x="758" y="1063"/>
                </a:lnTo>
                <a:lnTo>
                  <a:pt x="805" y="1063"/>
                </a:lnTo>
                <a:lnTo>
                  <a:pt x="805" y="1110"/>
                </a:lnTo>
                <a:close/>
                <a:moveTo>
                  <a:pt x="2622" y="1035"/>
                </a:moveTo>
                <a:lnTo>
                  <a:pt x="2575" y="1035"/>
                </a:lnTo>
                <a:lnTo>
                  <a:pt x="2575" y="987"/>
                </a:lnTo>
                <a:lnTo>
                  <a:pt x="2622" y="987"/>
                </a:lnTo>
                <a:lnTo>
                  <a:pt x="2622" y="1035"/>
                </a:lnTo>
                <a:close/>
                <a:moveTo>
                  <a:pt x="2547" y="1035"/>
                </a:moveTo>
                <a:lnTo>
                  <a:pt x="2499" y="1035"/>
                </a:lnTo>
                <a:lnTo>
                  <a:pt x="2499" y="987"/>
                </a:lnTo>
                <a:lnTo>
                  <a:pt x="2547" y="987"/>
                </a:lnTo>
                <a:lnTo>
                  <a:pt x="2547" y="1035"/>
                </a:lnTo>
                <a:close/>
                <a:moveTo>
                  <a:pt x="2471" y="1035"/>
                </a:moveTo>
                <a:lnTo>
                  <a:pt x="2424" y="1035"/>
                </a:lnTo>
                <a:lnTo>
                  <a:pt x="2424" y="987"/>
                </a:lnTo>
                <a:lnTo>
                  <a:pt x="2471" y="987"/>
                </a:lnTo>
                <a:lnTo>
                  <a:pt x="2471" y="1035"/>
                </a:lnTo>
                <a:close/>
                <a:moveTo>
                  <a:pt x="2395" y="1035"/>
                </a:moveTo>
                <a:lnTo>
                  <a:pt x="2348" y="1035"/>
                </a:lnTo>
                <a:lnTo>
                  <a:pt x="2348" y="987"/>
                </a:lnTo>
                <a:lnTo>
                  <a:pt x="2395" y="987"/>
                </a:lnTo>
                <a:lnTo>
                  <a:pt x="2395" y="1035"/>
                </a:lnTo>
                <a:close/>
                <a:moveTo>
                  <a:pt x="2319" y="1035"/>
                </a:moveTo>
                <a:lnTo>
                  <a:pt x="2272" y="1035"/>
                </a:lnTo>
                <a:lnTo>
                  <a:pt x="2272" y="987"/>
                </a:lnTo>
                <a:lnTo>
                  <a:pt x="2319" y="987"/>
                </a:lnTo>
                <a:lnTo>
                  <a:pt x="2319" y="1035"/>
                </a:lnTo>
                <a:close/>
                <a:moveTo>
                  <a:pt x="2168" y="1035"/>
                </a:moveTo>
                <a:lnTo>
                  <a:pt x="2121" y="1035"/>
                </a:lnTo>
                <a:lnTo>
                  <a:pt x="2121" y="987"/>
                </a:lnTo>
                <a:lnTo>
                  <a:pt x="2168" y="987"/>
                </a:lnTo>
                <a:lnTo>
                  <a:pt x="2168" y="1035"/>
                </a:lnTo>
                <a:close/>
                <a:moveTo>
                  <a:pt x="2092" y="1035"/>
                </a:moveTo>
                <a:lnTo>
                  <a:pt x="2045" y="1035"/>
                </a:lnTo>
                <a:lnTo>
                  <a:pt x="2045" y="987"/>
                </a:lnTo>
                <a:lnTo>
                  <a:pt x="2092" y="987"/>
                </a:lnTo>
                <a:lnTo>
                  <a:pt x="2092" y="1035"/>
                </a:lnTo>
                <a:close/>
                <a:moveTo>
                  <a:pt x="2016" y="1035"/>
                </a:moveTo>
                <a:lnTo>
                  <a:pt x="1969" y="1035"/>
                </a:lnTo>
                <a:lnTo>
                  <a:pt x="1969" y="987"/>
                </a:lnTo>
                <a:lnTo>
                  <a:pt x="2016" y="987"/>
                </a:lnTo>
                <a:lnTo>
                  <a:pt x="2016" y="1035"/>
                </a:lnTo>
                <a:close/>
                <a:moveTo>
                  <a:pt x="1941" y="1035"/>
                </a:moveTo>
                <a:lnTo>
                  <a:pt x="1893" y="1035"/>
                </a:lnTo>
                <a:lnTo>
                  <a:pt x="1893" y="987"/>
                </a:lnTo>
                <a:lnTo>
                  <a:pt x="1941" y="987"/>
                </a:lnTo>
                <a:lnTo>
                  <a:pt x="1941" y="1035"/>
                </a:lnTo>
                <a:close/>
                <a:moveTo>
                  <a:pt x="1865" y="1035"/>
                </a:moveTo>
                <a:lnTo>
                  <a:pt x="1818" y="1035"/>
                </a:lnTo>
                <a:lnTo>
                  <a:pt x="1818" y="987"/>
                </a:lnTo>
                <a:lnTo>
                  <a:pt x="1865" y="987"/>
                </a:lnTo>
                <a:lnTo>
                  <a:pt x="1865" y="1035"/>
                </a:lnTo>
                <a:close/>
                <a:moveTo>
                  <a:pt x="1789" y="1035"/>
                </a:moveTo>
                <a:lnTo>
                  <a:pt x="1742" y="1035"/>
                </a:lnTo>
                <a:lnTo>
                  <a:pt x="1742" y="987"/>
                </a:lnTo>
                <a:lnTo>
                  <a:pt x="1789" y="987"/>
                </a:lnTo>
                <a:lnTo>
                  <a:pt x="1789" y="1035"/>
                </a:lnTo>
                <a:close/>
                <a:moveTo>
                  <a:pt x="1714" y="1035"/>
                </a:moveTo>
                <a:lnTo>
                  <a:pt x="1666" y="1035"/>
                </a:lnTo>
                <a:lnTo>
                  <a:pt x="1666" y="987"/>
                </a:lnTo>
                <a:lnTo>
                  <a:pt x="1714" y="987"/>
                </a:lnTo>
                <a:lnTo>
                  <a:pt x="1714" y="1035"/>
                </a:lnTo>
                <a:close/>
                <a:moveTo>
                  <a:pt x="1638" y="1035"/>
                </a:moveTo>
                <a:lnTo>
                  <a:pt x="1591" y="1035"/>
                </a:lnTo>
                <a:lnTo>
                  <a:pt x="1591" y="987"/>
                </a:lnTo>
                <a:lnTo>
                  <a:pt x="1638" y="987"/>
                </a:lnTo>
                <a:lnTo>
                  <a:pt x="1638" y="1035"/>
                </a:lnTo>
                <a:close/>
                <a:moveTo>
                  <a:pt x="1562" y="1035"/>
                </a:moveTo>
                <a:lnTo>
                  <a:pt x="1515" y="1035"/>
                </a:lnTo>
                <a:lnTo>
                  <a:pt x="1515" y="987"/>
                </a:lnTo>
                <a:lnTo>
                  <a:pt x="1562" y="987"/>
                </a:lnTo>
                <a:lnTo>
                  <a:pt x="1562" y="1035"/>
                </a:lnTo>
                <a:close/>
                <a:moveTo>
                  <a:pt x="1486" y="1035"/>
                </a:moveTo>
                <a:lnTo>
                  <a:pt x="1439" y="1035"/>
                </a:lnTo>
                <a:lnTo>
                  <a:pt x="1439" y="987"/>
                </a:lnTo>
                <a:lnTo>
                  <a:pt x="1486" y="987"/>
                </a:lnTo>
                <a:lnTo>
                  <a:pt x="1486" y="1035"/>
                </a:lnTo>
                <a:close/>
                <a:moveTo>
                  <a:pt x="805" y="1035"/>
                </a:moveTo>
                <a:lnTo>
                  <a:pt x="758" y="1035"/>
                </a:lnTo>
                <a:lnTo>
                  <a:pt x="758" y="987"/>
                </a:lnTo>
                <a:lnTo>
                  <a:pt x="805" y="987"/>
                </a:lnTo>
                <a:lnTo>
                  <a:pt x="805" y="1035"/>
                </a:lnTo>
                <a:close/>
                <a:moveTo>
                  <a:pt x="729" y="1035"/>
                </a:moveTo>
                <a:lnTo>
                  <a:pt x="682" y="1035"/>
                </a:lnTo>
                <a:lnTo>
                  <a:pt x="682" y="987"/>
                </a:lnTo>
                <a:lnTo>
                  <a:pt x="729" y="987"/>
                </a:lnTo>
                <a:lnTo>
                  <a:pt x="729" y="1035"/>
                </a:lnTo>
                <a:close/>
                <a:moveTo>
                  <a:pt x="653" y="1035"/>
                </a:moveTo>
                <a:lnTo>
                  <a:pt x="606" y="1035"/>
                </a:lnTo>
                <a:lnTo>
                  <a:pt x="606" y="987"/>
                </a:lnTo>
                <a:lnTo>
                  <a:pt x="653" y="987"/>
                </a:lnTo>
                <a:lnTo>
                  <a:pt x="653" y="1035"/>
                </a:lnTo>
                <a:close/>
                <a:moveTo>
                  <a:pt x="2776" y="959"/>
                </a:moveTo>
                <a:lnTo>
                  <a:pt x="2726" y="959"/>
                </a:lnTo>
                <a:lnTo>
                  <a:pt x="2726" y="912"/>
                </a:lnTo>
                <a:lnTo>
                  <a:pt x="2776" y="912"/>
                </a:lnTo>
                <a:lnTo>
                  <a:pt x="2776" y="959"/>
                </a:lnTo>
                <a:close/>
                <a:moveTo>
                  <a:pt x="2700" y="959"/>
                </a:moveTo>
                <a:lnTo>
                  <a:pt x="2651" y="959"/>
                </a:lnTo>
                <a:lnTo>
                  <a:pt x="2651" y="912"/>
                </a:lnTo>
                <a:lnTo>
                  <a:pt x="2700" y="912"/>
                </a:lnTo>
                <a:lnTo>
                  <a:pt x="2700" y="959"/>
                </a:lnTo>
                <a:close/>
                <a:moveTo>
                  <a:pt x="2622" y="959"/>
                </a:moveTo>
                <a:lnTo>
                  <a:pt x="2575" y="959"/>
                </a:lnTo>
                <a:lnTo>
                  <a:pt x="2575" y="912"/>
                </a:lnTo>
                <a:lnTo>
                  <a:pt x="2622" y="912"/>
                </a:lnTo>
                <a:lnTo>
                  <a:pt x="2622" y="959"/>
                </a:lnTo>
                <a:close/>
                <a:moveTo>
                  <a:pt x="2547" y="959"/>
                </a:moveTo>
                <a:lnTo>
                  <a:pt x="2499" y="959"/>
                </a:lnTo>
                <a:lnTo>
                  <a:pt x="2499" y="912"/>
                </a:lnTo>
                <a:lnTo>
                  <a:pt x="2547" y="912"/>
                </a:lnTo>
                <a:lnTo>
                  <a:pt x="2547" y="959"/>
                </a:lnTo>
                <a:close/>
                <a:moveTo>
                  <a:pt x="2471" y="959"/>
                </a:moveTo>
                <a:lnTo>
                  <a:pt x="2424" y="959"/>
                </a:lnTo>
                <a:lnTo>
                  <a:pt x="2424" y="912"/>
                </a:lnTo>
                <a:lnTo>
                  <a:pt x="2471" y="912"/>
                </a:lnTo>
                <a:lnTo>
                  <a:pt x="2471" y="959"/>
                </a:lnTo>
                <a:close/>
                <a:moveTo>
                  <a:pt x="2395" y="959"/>
                </a:moveTo>
                <a:lnTo>
                  <a:pt x="2348" y="959"/>
                </a:lnTo>
                <a:lnTo>
                  <a:pt x="2348" y="912"/>
                </a:lnTo>
                <a:lnTo>
                  <a:pt x="2395" y="912"/>
                </a:lnTo>
                <a:lnTo>
                  <a:pt x="2395" y="959"/>
                </a:lnTo>
                <a:close/>
                <a:moveTo>
                  <a:pt x="2319" y="959"/>
                </a:moveTo>
                <a:lnTo>
                  <a:pt x="2272" y="959"/>
                </a:lnTo>
                <a:lnTo>
                  <a:pt x="2272" y="912"/>
                </a:lnTo>
                <a:lnTo>
                  <a:pt x="2319" y="912"/>
                </a:lnTo>
                <a:lnTo>
                  <a:pt x="2319" y="959"/>
                </a:lnTo>
                <a:close/>
                <a:moveTo>
                  <a:pt x="2168" y="959"/>
                </a:moveTo>
                <a:lnTo>
                  <a:pt x="2121" y="959"/>
                </a:lnTo>
                <a:lnTo>
                  <a:pt x="2121" y="912"/>
                </a:lnTo>
                <a:lnTo>
                  <a:pt x="2168" y="912"/>
                </a:lnTo>
                <a:lnTo>
                  <a:pt x="2168" y="959"/>
                </a:lnTo>
                <a:close/>
                <a:moveTo>
                  <a:pt x="2092" y="959"/>
                </a:moveTo>
                <a:lnTo>
                  <a:pt x="2045" y="959"/>
                </a:lnTo>
                <a:lnTo>
                  <a:pt x="2045" y="912"/>
                </a:lnTo>
                <a:lnTo>
                  <a:pt x="2092" y="912"/>
                </a:lnTo>
                <a:lnTo>
                  <a:pt x="2092" y="959"/>
                </a:lnTo>
                <a:close/>
                <a:moveTo>
                  <a:pt x="2016" y="959"/>
                </a:moveTo>
                <a:lnTo>
                  <a:pt x="1969" y="959"/>
                </a:lnTo>
                <a:lnTo>
                  <a:pt x="1969" y="912"/>
                </a:lnTo>
                <a:lnTo>
                  <a:pt x="2016" y="912"/>
                </a:lnTo>
                <a:lnTo>
                  <a:pt x="2016" y="959"/>
                </a:lnTo>
                <a:close/>
                <a:moveTo>
                  <a:pt x="1941" y="959"/>
                </a:moveTo>
                <a:lnTo>
                  <a:pt x="1893" y="959"/>
                </a:lnTo>
                <a:lnTo>
                  <a:pt x="1893" y="912"/>
                </a:lnTo>
                <a:lnTo>
                  <a:pt x="1941" y="912"/>
                </a:lnTo>
                <a:lnTo>
                  <a:pt x="1941" y="959"/>
                </a:lnTo>
                <a:close/>
                <a:moveTo>
                  <a:pt x="1865" y="959"/>
                </a:moveTo>
                <a:lnTo>
                  <a:pt x="1818" y="959"/>
                </a:lnTo>
                <a:lnTo>
                  <a:pt x="1818" y="912"/>
                </a:lnTo>
                <a:lnTo>
                  <a:pt x="1865" y="912"/>
                </a:lnTo>
                <a:lnTo>
                  <a:pt x="1865" y="959"/>
                </a:lnTo>
                <a:close/>
                <a:moveTo>
                  <a:pt x="1789" y="959"/>
                </a:moveTo>
                <a:lnTo>
                  <a:pt x="1742" y="959"/>
                </a:lnTo>
                <a:lnTo>
                  <a:pt x="1742" y="912"/>
                </a:lnTo>
                <a:lnTo>
                  <a:pt x="1789" y="912"/>
                </a:lnTo>
                <a:lnTo>
                  <a:pt x="1789" y="959"/>
                </a:lnTo>
                <a:close/>
                <a:moveTo>
                  <a:pt x="1714" y="959"/>
                </a:moveTo>
                <a:lnTo>
                  <a:pt x="1666" y="959"/>
                </a:lnTo>
                <a:lnTo>
                  <a:pt x="1666" y="912"/>
                </a:lnTo>
                <a:lnTo>
                  <a:pt x="1714" y="912"/>
                </a:lnTo>
                <a:lnTo>
                  <a:pt x="1714" y="959"/>
                </a:lnTo>
                <a:close/>
                <a:moveTo>
                  <a:pt x="1638" y="959"/>
                </a:moveTo>
                <a:lnTo>
                  <a:pt x="1591" y="959"/>
                </a:lnTo>
                <a:lnTo>
                  <a:pt x="1591" y="912"/>
                </a:lnTo>
                <a:lnTo>
                  <a:pt x="1638" y="912"/>
                </a:lnTo>
                <a:lnTo>
                  <a:pt x="1638" y="959"/>
                </a:lnTo>
                <a:close/>
                <a:moveTo>
                  <a:pt x="1562" y="959"/>
                </a:moveTo>
                <a:lnTo>
                  <a:pt x="1515" y="959"/>
                </a:lnTo>
                <a:lnTo>
                  <a:pt x="1515" y="912"/>
                </a:lnTo>
                <a:lnTo>
                  <a:pt x="1562" y="912"/>
                </a:lnTo>
                <a:lnTo>
                  <a:pt x="1562" y="959"/>
                </a:lnTo>
                <a:close/>
                <a:moveTo>
                  <a:pt x="1486" y="959"/>
                </a:moveTo>
                <a:lnTo>
                  <a:pt x="1439" y="959"/>
                </a:lnTo>
                <a:lnTo>
                  <a:pt x="1439" y="912"/>
                </a:lnTo>
                <a:lnTo>
                  <a:pt x="1486" y="912"/>
                </a:lnTo>
                <a:lnTo>
                  <a:pt x="1486" y="959"/>
                </a:lnTo>
                <a:close/>
                <a:moveTo>
                  <a:pt x="881" y="959"/>
                </a:moveTo>
                <a:lnTo>
                  <a:pt x="833" y="959"/>
                </a:lnTo>
                <a:lnTo>
                  <a:pt x="833" y="912"/>
                </a:lnTo>
                <a:lnTo>
                  <a:pt x="881" y="912"/>
                </a:lnTo>
                <a:lnTo>
                  <a:pt x="881" y="959"/>
                </a:lnTo>
                <a:close/>
                <a:moveTo>
                  <a:pt x="653" y="959"/>
                </a:moveTo>
                <a:lnTo>
                  <a:pt x="606" y="959"/>
                </a:lnTo>
                <a:lnTo>
                  <a:pt x="606" y="912"/>
                </a:lnTo>
                <a:lnTo>
                  <a:pt x="653" y="912"/>
                </a:lnTo>
                <a:lnTo>
                  <a:pt x="653" y="959"/>
                </a:lnTo>
                <a:close/>
                <a:moveTo>
                  <a:pt x="578" y="959"/>
                </a:moveTo>
                <a:lnTo>
                  <a:pt x="530" y="959"/>
                </a:lnTo>
                <a:lnTo>
                  <a:pt x="530" y="912"/>
                </a:lnTo>
                <a:lnTo>
                  <a:pt x="578" y="912"/>
                </a:lnTo>
                <a:lnTo>
                  <a:pt x="578" y="959"/>
                </a:lnTo>
                <a:close/>
                <a:moveTo>
                  <a:pt x="2928" y="883"/>
                </a:moveTo>
                <a:lnTo>
                  <a:pt x="2878" y="883"/>
                </a:lnTo>
                <a:lnTo>
                  <a:pt x="2878" y="836"/>
                </a:lnTo>
                <a:lnTo>
                  <a:pt x="2928" y="836"/>
                </a:lnTo>
                <a:lnTo>
                  <a:pt x="2928" y="883"/>
                </a:lnTo>
                <a:close/>
                <a:moveTo>
                  <a:pt x="2776" y="883"/>
                </a:moveTo>
                <a:lnTo>
                  <a:pt x="2726" y="883"/>
                </a:lnTo>
                <a:lnTo>
                  <a:pt x="2726" y="836"/>
                </a:lnTo>
                <a:lnTo>
                  <a:pt x="2776" y="836"/>
                </a:lnTo>
                <a:lnTo>
                  <a:pt x="2776" y="883"/>
                </a:lnTo>
                <a:close/>
                <a:moveTo>
                  <a:pt x="2700" y="883"/>
                </a:moveTo>
                <a:lnTo>
                  <a:pt x="2651" y="883"/>
                </a:lnTo>
                <a:lnTo>
                  <a:pt x="2651" y="836"/>
                </a:lnTo>
                <a:lnTo>
                  <a:pt x="2700" y="836"/>
                </a:lnTo>
                <a:lnTo>
                  <a:pt x="2700" y="883"/>
                </a:lnTo>
                <a:close/>
                <a:moveTo>
                  <a:pt x="2622" y="883"/>
                </a:moveTo>
                <a:lnTo>
                  <a:pt x="2575" y="883"/>
                </a:lnTo>
                <a:lnTo>
                  <a:pt x="2575" y="836"/>
                </a:lnTo>
                <a:lnTo>
                  <a:pt x="2622" y="836"/>
                </a:lnTo>
                <a:lnTo>
                  <a:pt x="2622" y="883"/>
                </a:lnTo>
                <a:close/>
                <a:moveTo>
                  <a:pt x="2547" y="883"/>
                </a:moveTo>
                <a:lnTo>
                  <a:pt x="2499" y="883"/>
                </a:lnTo>
                <a:lnTo>
                  <a:pt x="2499" y="836"/>
                </a:lnTo>
                <a:lnTo>
                  <a:pt x="2547" y="836"/>
                </a:lnTo>
                <a:lnTo>
                  <a:pt x="2547" y="883"/>
                </a:lnTo>
                <a:close/>
                <a:moveTo>
                  <a:pt x="2471" y="883"/>
                </a:moveTo>
                <a:lnTo>
                  <a:pt x="2424" y="883"/>
                </a:lnTo>
                <a:lnTo>
                  <a:pt x="2424" y="836"/>
                </a:lnTo>
                <a:lnTo>
                  <a:pt x="2471" y="836"/>
                </a:lnTo>
                <a:lnTo>
                  <a:pt x="2471" y="883"/>
                </a:lnTo>
                <a:close/>
                <a:moveTo>
                  <a:pt x="2395" y="883"/>
                </a:moveTo>
                <a:lnTo>
                  <a:pt x="2348" y="883"/>
                </a:lnTo>
                <a:lnTo>
                  <a:pt x="2348" y="836"/>
                </a:lnTo>
                <a:lnTo>
                  <a:pt x="2395" y="836"/>
                </a:lnTo>
                <a:lnTo>
                  <a:pt x="2395" y="883"/>
                </a:lnTo>
                <a:close/>
                <a:moveTo>
                  <a:pt x="2319" y="883"/>
                </a:moveTo>
                <a:lnTo>
                  <a:pt x="2272" y="883"/>
                </a:lnTo>
                <a:lnTo>
                  <a:pt x="2272" y="836"/>
                </a:lnTo>
                <a:lnTo>
                  <a:pt x="2319" y="836"/>
                </a:lnTo>
                <a:lnTo>
                  <a:pt x="2319" y="883"/>
                </a:lnTo>
                <a:close/>
                <a:moveTo>
                  <a:pt x="2244" y="883"/>
                </a:moveTo>
                <a:lnTo>
                  <a:pt x="2196" y="883"/>
                </a:lnTo>
                <a:lnTo>
                  <a:pt x="2196" y="836"/>
                </a:lnTo>
                <a:lnTo>
                  <a:pt x="2244" y="836"/>
                </a:lnTo>
                <a:lnTo>
                  <a:pt x="2244" y="883"/>
                </a:lnTo>
                <a:close/>
                <a:moveTo>
                  <a:pt x="2168" y="883"/>
                </a:moveTo>
                <a:lnTo>
                  <a:pt x="2121" y="883"/>
                </a:lnTo>
                <a:lnTo>
                  <a:pt x="2121" y="836"/>
                </a:lnTo>
                <a:lnTo>
                  <a:pt x="2168" y="836"/>
                </a:lnTo>
                <a:lnTo>
                  <a:pt x="2168" y="883"/>
                </a:lnTo>
                <a:close/>
                <a:moveTo>
                  <a:pt x="2092" y="883"/>
                </a:moveTo>
                <a:lnTo>
                  <a:pt x="2045" y="883"/>
                </a:lnTo>
                <a:lnTo>
                  <a:pt x="2045" y="836"/>
                </a:lnTo>
                <a:lnTo>
                  <a:pt x="2092" y="836"/>
                </a:lnTo>
                <a:lnTo>
                  <a:pt x="2092" y="883"/>
                </a:lnTo>
                <a:close/>
                <a:moveTo>
                  <a:pt x="2016" y="883"/>
                </a:moveTo>
                <a:lnTo>
                  <a:pt x="1969" y="883"/>
                </a:lnTo>
                <a:lnTo>
                  <a:pt x="1969" y="836"/>
                </a:lnTo>
                <a:lnTo>
                  <a:pt x="2016" y="836"/>
                </a:lnTo>
                <a:lnTo>
                  <a:pt x="2016" y="883"/>
                </a:lnTo>
                <a:close/>
                <a:moveTo>
                  <a:pt x="1865" y="883"/>
                </a:moveTo>
                <a:lnTo>
                  <a:pt x="1818" y="883"/>
                </a:lnTo>
                <a:lnTo>
                  <a:pt x="1818" y="836"/>
                </a:lnTo>
                <a:lnTo>
                  <a:pt x="1865" y="836"/>
                </a:lnTo>
                <a:lnTo>
                  <a:pt x="1865" y="883"/>
                </a:lnTo>
                <a:close/>
                <a:moveTo>
                  <a:pt x="1789" y="883"/>
                </a:moveTo>
                <a:lnTo>
                  <a:pt x="1742" y="883"/>
                </a:lnTo>
                <a:lnTo>
                  <a:pt x="1742" y="836"/>
                </a:lnTo>
                <a:lnTo>
                  <a:pt x="1789" y="836"/>
                </a:lnTo>
                <a:lnTo>
                  <a:pt x="1789" y="883"/>
                </a:lnTo>
                <a:close/>
                <a:moveTo>
                  <a:pt x="1714" y="883"/>
                </a:moveTo>
                <a:lnTo>
                  <a:pt x="1666" y="883"/>
                </a:lnTo>
                <a:lnTo>
                  <a:pt x="1666" y="836"/>
                </a:lnTo>
                <a:lnTo>
                  <a:pt x="1714" y="836"/>
                </a:lnTo>
                <a:lnTo>
                  <a:pt x="1714" y="883"/>
                </a:lnTo>
                <a:close/>
                <a:moveTo>
                  <a:pt x="1638" y="883"/>
                </a:moveTo>
                <a:lnTo>
                  <a:pt x="1591" y="883"/>
                </a:lnTo>
                <a:lnTo>
                  <a:pt x="1591" y="836"/>
                </a:lnTo>
                <a:lnTo>
                  <a:pt x="1638" y="836"/>
                </a:lnTo>
                <a:lnTo>
                  <a:pt x="1638" y="883"/>
                </a:lnTo>
                <a:close/>
                <a:moveTo>
                  <a:pt x="1562" y="883"/>
                </a:moveTo>
                <a:lnTo>
                  <a:pt x="1515" y="883"/>
                </a:lnTo>
                <a:lnTo>
                  <a:pt x="1515" y="836"/>
                </a:lnTo>
                <a:lnTo>
                  <a:pt x="1562" y="836"/>
                </a:lnTo>
                <a:lnTo>
                  <a:pt x="1562" y="883"/>
                </a:lnTo>
                <a:close/>
                <a:moveTo>
                  <a:pt x="805" y="883"/>
                </a:moveTo>
                <a:lnTo>
                  <a:pt x="758" y="883"/>
                </a:lnTo>
                <a:lnTo>
                  <a:pt x="758" y="836"/>
                </a:lnTo>
                <a:lnTo>
                  <a:pt x="805" y="836"/>
                </a:lnTo>
                <a:lnTo>
                  <a:pt x="805" y="883"/>
                </a:lnTo>
                <a:close/>
                <a:moveTo>
                  <a:pt x="729" y="883"/>
                </a:moveTo>
                <a:lnTo>
                  <a:pt x="682" y="883"/>
                </a:lnTo>
                <a:lnTo>
                  <a:pt x="682" y="836"/>
                </a:lnTo>
                <a:lnTo>
                  <a:pt x="729" y="836"/>
                </a:lnTo>
                <a:lnTo>
                  <a:pt x="729" y="883"/>
                </a:lnTo>
                <a:close/>
                <a:moveTo>
                  <a:pt x="653" y="883"/>
                </a:moveTo>
                <a:lnTo>
                  <a:pt x="606" y="883"/>
                </a:lnTo>
                <a:lnTo>
                  <a:pt x="606" y="836"/>
                </a:lnTo>
                <a:lnTo>
                  <a:pt x="653" y="836"/>
                </a:lnTo>
                <a:lnTo>
                  <a:pt x="653" y="883"/>
                </a:lnTo>
                <a:close/>
                <a:moveTo>
                  <a:pt x="578" y="883"/>
                </a:moveTo>
                <a:lnTo>
                  <a:pt x="530" y="883"/>
                </a:lnTo>
                <a:lnTo>
                  <a:pt x="530" y="836"/>
                </a:lnTo>
                <a:lnTo>
                  <a:pt x="578" y="836"/>
                </a:lnTo>
                <a:lnTo>
                  <a:pt x="578" y="883"/>
                </a:lnTo>
                <a:close/>
                <a:moveTo>
                  <a:pt x="502" y="883"/>
                </a:moveTo>
                <a:lnTo>
                  <a:pt x="455" y="883"/>
                </a:lnTo>
                <a:lnTo>
                  <a:pt x="455" y="836"/>
                </a:lnTo>
                <a:lnTo>
                  <a:pt x="502" y="836"/>
                </a:lnTo>
                <a:lnTo>
                  <a:pt x="502" y="883"/>
                </a:lnTo>
                <a:close/>
                <a:moveTo>
                  <a:pt x="3003" y="807"/>
                </a:moveTo>
                <a:lnTo>
                  <a:pt x="2954" y="807"/>
                </a:lnTo>
                <a:lnTo>
                  <a:pt x="2954" y="760"/>
                </a:lnTo>
                <a:lnTo>
                  <a:pt x="3003" y="760"/>
                </a:lnTo>
                <a:lnTo>
                  <a:pt x="3003" y="807"/>
                </a:lnTo>
                <a:close/>
                <a:moveTo>
                  <a:pt x="2852" y="807"/>
                </a:moveTo>
                <a:lnTo>
                  <a:pt x="2802" y="807"/>
                </a:lnTo>
                <a:lnTo>
                  <a:pt x="2802" y="760"/>
                </a:lnTo>
                <a:lnTo>
                  <a:pt x="2852" y="760"/>
                </a:lnTo>
                <a:lnTo>
                  <a:pt x="2852" y="807"/>
                </a:lnTo>
                <a:close/>
                <a:moveTo>
                  <a:pt x="2776" y="807"/>
                </a:moveTo>
                <a:lnTo>
                  <a:pt x="2726" y="807"/>
                </a:lnTo>
                <a:lnTo>
                  <a:pt x="2726" y="760"/>
                </a:lnTo>
                <a:lnTo>
                  <a:pt x="2776" y="760"/>
                </a:lnTo>
                <a:lnTo>
                  <a:pt x="2776" y="807"/>
                </a:lnTo>
                <a:close/>
                <a:moveTo>
                  <a:pt x="2700" y="807"/>
                </a:moveTo>
                <a:lnTo>
                  <a:pt x="2651" y="807"/>
                </a:lnTo>
                <a:lnTo>
                  <a:pt x="2651" y="760"/>
                </a:lnTo>
                <a:lnTo>
                  <a:pt x="2700" y="760"/>
                </a:lnTo>
                <a:lnTo>
                  <a:pt x="2700" y="807"/>
                </a:lnTo>
                <a:close/>
                <a:moveTo>
                  <a:pt x="2622" y="807"/>
                </a:moveTo>
                <a:lnTo>
                  <a:pt x="2575" y="807"/>
                </a:lnTo>
                <a:lnTo>
                  <a:pt x="2575" y="760"/>
                </a:lnTo>
                <a:lnTo>
                  <a:pt x="2622" y="760"/>
                </a:lnTo>
                <a:lnTo>
                  <a:pt x="2622" y="807"/>
                </a:lnTo>
                <a:close/>
                <a:moveTo>
                  <a:pt x="2547" y="807"/>
                </a:moveTo>
                <a:lnTo>
                  <a:pt x="2499" y="807"/>
                </a:lnTo>
                <a:lnTo>
                  <a:pt x="2499" y="760"/>
                </a:lnTo>
                <a:lnTo>
                  <a:pt x="2547" y="760"/>
                </a:lnTo>
                <a:lnTo>
                  <a:pt x="2547" y="807"/>
                </a:lnTo>
                <a:close/>
                <a:moveTo>
                  <a:pt x="2471" y="807"/>
                </a:moveTo>
                <a:lnTo>
                  <a:pt x="2424" y="807"/>
                </a:lnTo>
                <a:lnTo>
                  <a:pt x="2424" y="760"/>
                </a:lnTo>
                <a:lnTo>
                  <a:pt x="2471" y="760"/>
                </a:lnTo>
                <a:lnTo>
                  <a:pt x="2471" y="807"/>
                </a:lnTo>
                <a:close/>
                <a:moveTo>
                  <a:pt x="2395" y="807"/>
                </a:moveTo>
                <a:lnTo>
                  <a:pt x="2348" y="807"/>
                </a:lnTo>
                <a:lnTo>
                  <a:pt x="2348" y="760"/>
                </a:lnTo>
                <a:lnTo>
                  <a:pt x="2395" y="760"/>
                </a:lnTo>
                <a:lnTo>
                  <a:pt x="2395" y="807"/>
                </a:lnTo>
                <a:close/>
                <a:moveTo>
                  <a:pt x="2319" y="807"/>
                </a:moveTo>
                <a:lnTo>
                  <a:pt x="2272" y="807"/>
                </a:lnTo>
                <a:lnTo>
                  <a:pt x="2272" y="760"/>
                </a:lnTo>
                <a:lnTo>
                  <a:pt x="2319" y="760"/>
                </a:lnTo>
                <a:lnTo>
                  <a:pt x="2319" y="807"/>
                </a:lnTo>
                <a:close/>
                <a:moveTo>
                  <a:pt x="2244" y="807"/>
                </a:moveTo>
                <a:lnTo>
                  <a:pt x="2196" y="807"/>
                </a:lnTo>
                <a:lnTo>
                  <a:pt x="2196" y="760"/>
                </a:lnTo>
                <a:lnTo>
                  <a:pt x="2244" y="760"/>
                </a:lnTo>
                <a:lnTo>
                  <a:pt x="2244" y="807"/>
                </a:lnTo>
                <a:close/>
                <a:moveTo>
                  <a:pt x="2168" y="807"/>
                </a:moveTo>
                <a:lnTo>
                  <a:pt x="2121" y="807"/>
                </a:lnTo>
                <a:lnTo>
                  <a:pt x="2121" y="760"/>
                </a:lnTo>
                <a:lnTo>
                  <a:pt x="2168" y="760"/>
                </a:lnTo>
                <a:lnTo>
                  <a:pt x="2168" y="807"/>
                </a:lnTo>
                <a:close/>
                <a:moveTo>
                  <a:pt x="2092" y="807"/>
                </a:moveTo>
                <a:lnTo>
                  <a:pt x="2045" y="807"/>
                </a:lnTo>
                <a:lnTo>
                  <a:pt x="2045" y="760"/>
                </a:lnTo>
                <a:lnTo>
                  <a:pt x="2092" y="760"/>
                </a:lnTo>
                <a:lnTo>
                  <a:pt x="2092" y="807"/>
                </a:lnTo>
                <a:close/>
                <a:moveTo>
                  <a:pt x="2016" y="807"/>
                </a:moveTo>
                <a:lnTo>
                  <a:pt x="1969" y="807"/>
                </a:lnTo>
                <a:lnTo>
                  <a:pt x="1969" y="760"/>
                </a:lnTo>
                <a:lnTo>
                  <a:pt x="2016" y="760"/>
                </a:lnTo>
                <a:lnTo>
                  <a:pt x="2016" y="807"/>
                </a:lnTo>
                <a:close/>
                <a:moveTo>
                  <a:pt x="1941" y="807"/>
                </a:moveTo>
                <a:lnTo>
                  <a:pt x="1893" y="807"/>
                </a:lnTo>
                <a:lnTo>
                  <a:pt x="1893" y="760"/>
                </a:lnTo>
                <a:lnTo>
                  <a:pt x="1941" y="760"/>
                </a:lnTo>
                <a:lnTo>
                  <a:pt x="1941" y="807"/>
                </a:lnTo>
                <a:close/>
                <a:moveTo>
                  <a:pt x="1789" y="807"/>
                </a:moveTo>
                <a:lnTo>
                  <a:pt x="1742" y="807"/>
                </a:lnTo>
                <a:lnTo>
                  <a:pt x="1742" y="760"/>
                </a:lnTo>
                <a:lnTo>
                  <a:pt x="1789" y="760"/>
                </a:lnTo>
                <a:lnTo>
                  <a:pt x="1789" y="807"/>
                </a:lnTo>
                <a:close/>
                <a:moveTo>
                  <a:pt x="1638" y="807"/>
                </a:moveTo>
                <a:lnTo>
                  <a:pt x="1591" y="807"/>
                </a:lnTo>
                <a:lnTo>
                  <a:pt x="1591" y="760"/>
                </a:lnTo>
                <a:lnTo>
                  <a:pt x="1638" y="760"/>
                </a:lnTo>
                <a:lnTo>
                  <a:pt x="1638" y="807"/>
                </a:lnTo>
                <a:close/>
                <a:moveTo>
                  <a:pt x="1562" y="807"/>
                </a:moveTo>
                <a:lnTo>
                  <a:pt x="1515" y="807"/>
                </a:lnTo>
                <a:lnTo>
                  <a:pt x="1515" y="760"/>
                </a:lnTo>
                <a:lnTo>
                  <a:pt x="1562" y="760"/>
                </a:lnTo>
                <a:lnTo>
                  <a:pt x="1562" y="807"/>
                </a:lnTo>
                <a:close/>
                <a:moveTo>
                  <a:pt x="881" y="807"/>
                </a:moveTo>
                <a:lnTo>
                  <a:pt x="833" y="807"/>
                </a:lnTo>
                <a:lnTo>
                  <a:pt x="833" y="760"/>
                </a:lnTo>
                <a:lnTo>
                  <a:pt x="881" y="760"/>
                </a:lnTo>
                <a:lnTo>
                  <a:pt x="881" y="807"/>
                </a:lnTo>
                <a:close/>
                <a:moveTo>
                  <a:pt x="805" y="807"/>
                </a:moveTo>
                <a:lnTo>
                  <a:pt x="758" y="807"/>
                </a:lnTo>
                <a:lnTo>
                  <a:pt x="758" y="760"/>
                </a:lnTo>
                <a:lnTo>
                  <a:pt x="805" y="760"/>
                </a:lnTo>
                <a:lnTo>
                  <a:pt x="805" y="807"/>
                </a:lnTo>
                <a:close/>
                <a:moveTo>
                  <a:pt x="729" y="807"/>
                </a:moveTo>
                <a:lnTo>
                  <a:pt x="682" y="807"/>
                </a:lnTo>
                <a:lnTo>
                  <a:pt x="682" y="760"/>
                </a:lnTo>
                <a:lnTo>
                  <a:pt x="729" y="760"/>
                </a:lnTo>
                <a:lnTo>
                  <a:pt x="729" y="807"/>
                </a:lnTo>
                <a:close/>
                <a:moveTo>
                  <a:pt x="653" y="807"/>
                </a:moveTo>
                <a:lnTo>
                  <a:pt x="606" y="807"/>
                </a:lnTo>
                <a:lnTo>
                  <a:pt x="606" y="760"/>
                </a:lnTo>
                <a:lnTo>
                  <a:pt x="653" y="760"/>
                </a:lnTo>
                <a:lnTo>
                  <a:pt x="653" y="807"/>
                </a:lnTo>
                <a:close/>
                <a:moveTo>
                  <a:pt x="578" y="807"/>
                </a:moveTo>
                <a:lnTo>
                  <a:pt x="530" y="807"/>
                </a:lnTo>
                <a:lnTo>
                  <a:pt x="530" y="760"/>
                </a:lnTo>
                <a:lnTo>
                  <a:pt x="578" y="760"/>
                </a:lnTo>
                <a:lnTo>
                  <a:pt x="578" y="807"/>
                </a:lnTo>
                <a:close/>
                <a:moveTo>
                  <a:pt x="502" y="807"/>
                </a:moveTo>
                <a:lnTo>
                  <a:pt x="455" y="807"/>
                </a:lnTo>
                <a:lnTo>
                  <a:pt x="455" y="760"/>
                </a:lnTo>
                <a:lnTo>
                  <a:pt x="502" y="760"/>
                </a:lnTo>
                <a:lnTo>
                  <a:pt x="502" y="807"/>
                </a:lnTo>
                <a:close/>
                <a:moveTo>
                  <a:pt x="3003" y="732"/>
                </a:moveTo>
                <a:lnTo>
                  <a:pt x="2954" y="732"/>
                </a:lnTo>
                <a:lnTo>
                  <a:pt x="2954" y="682"/>
                </a:lnTo>
                <a:lnTo>
                  <a:pt x="3003" y="682"/>
                </a:lnTo>
                <a:lnTo>
                  <a:pt x="3003" y="732"/>
                </a:lnTo>
                <a:close/>
                <a:moveTo>
                  <a:pt x="2928" y="732"/>
                </a:moveTo>
                <a:lnTo>
                  <a:pt x="2878" y="732"/>
                </a:lnTo>
                <a:lnTo>
                  <a:pt x="2878" y="682"/>
                </a:lnTo>
                <a:lnTo>
                  <a:pt x="2928" y="682"/>
                </a:lnTo>
                <a:lnTo>
                  <a:pt x="2928" y="732"/>
                </a:lnTo>
                <a:close/>
                <a:moveTo>
                  <a:pt x="2852" y="732"/>
                </a:moveTo>
                <a:lnTo>
                  <a:pt x="2802" y="732"/>
                </a:lnTo>
                <a:lnTo>
                  <a:pt x="2802" y="682"/>
                </a:lnTo>
                <a:lnTo>
                  <a:pt x="2852" y="682"/>
                </a:lnTo>
                <a:lnTo>
                  <a:pt x="2852" y="732"/>
                </a:lnTo>
                <a:close/>
                <a:moveTo>
                  <a:pt x="2776" y="732"/>
                </a:moveTo>
                <a:lnTo>
                  <a:pt x="2726" y="732"/>
                </a:lnTo>
                <a:lnTo>
                  <a:pt x="2726" y="682"/>
                </a:lnTo>
                <a:lnTo>
                  <a:pt x="2776" y="682"/>
                </a:lnTo>
                <a:lnTo>
                  <a:pt x="2776" y="732"/>
                </a:lnTo>
                <a:close/>
                <a:moveTo>
                  <a:pt x="2700" y="732"/>
                </a:moveTo>
                <a:lnTo>
                  <a:pt x="2651" y="732"/>
                </a:lnTo>
                <a:lnTo>
                  <a:pt x="2651" y="682"/>
                </a:lnTo>
                <a:lnTo>
                  <a:pt x="2700" y="682"/>
                </a:lnTo>
                <a:lnTo>
                  <a:pt x="2700" y="732"/>
                </a:lnTo>
                <a:close/>
                <a:moveTo>
                  <a:pt x="2622" y="732"/>
                </a:moveTo>
                <a:lnTo>
                  <a:pt x="2575" y="732"/>
                </a:lnTo>
                <a:lnTo>
                  <a:pt x="2575" y="682"/>
                </a:lnTo>
                <a:lnTo>
                  <a:pt x="2622" y="682"/>
                </a:lnTo>
                <a:lnTo>
                  <a:pt x="2622" y="732"/>
                </a:lnTo>
                <a:close/>
                <a:moveTo>
                  <a:pt x="2547" y="732"/>
                </a:moveTo>
                <a:lnTo>
                  <a:pt x="2499" y="732"/>
                </a:lnTo>
                <a:lnTo>
                  <a:pt x="2499" y="682"/>
                </a:lnTo>
                <a:lnTo>
                  <a:pt x="2547" y="682"/>
                </a:lnTo>
                <a:lnTo>
                  <a:pt x="2547" y="732"/>
                </a:lnTo>
                <a:close/>
                <a:moveTo>
                  <a:pt x="2471" y="732"/>
                </a:moveTo>
                <a:lnTo>
                  <a:pt x="2424" y="732"/>
                </a:lnTo>
                <a:lnTo>
                  <a:pt x="2424" y="682"/>
                </a:lnTo>
                <a:lnTo>
                  <a:pt x="2471" y="682"/>
                </a:lnTo>
                <a:lnTo>
                  <a:pt x="2471" y="732"/>
                </a:lnTo>
                <a:close/>
                <a:moveTo>
                  <a:pt x="2395" y="732"/>
                </a:moveTo>
                <a:lnTo>
                  <a:pt x="2348" y="732"/>
                </a:lnTo>
                <a:lnTo>
                  <a:pt x="2348" y="682"/>
                </a:lnTo>
                <a:lnTo>
                  <a:pt x="2395" y="682"/>
                </a:lnTo>
                <a:lnTo>
                  <a:pt x="2395" y="732"/>
                </a:lnTo>
                <a:close/>
                <a:moveTo>
                  <a:pt x="2319" y="732"/>
                </a:moveTo>
                <a:lnTo>
                  <a:pt x="2272" y="732"/>
                </a:lnTo>
                <a:lnTo>
                  <a:pt x="2272" y="682"/>
                </a:lnTo>
                <a:lnTo>
                  <a:pt x="2319" y="682"/>
                </a:lnTo>
                <a:lnTo>
                  <a:pt x="2319" y="732"/>
                </a:lnTo>
                <a:close/>
                <a:moveTo>
                  <a:pt x="2244" y="732"/>
                </a:moveTo>
                <a:lnTo>
                  <a:pt x="2196" y="732"/>
                </a:lnTo>
                <a:lnTo>
                  <a:pt x="2196" y="682"/>
                </a:lnTo>
                <a:lnTo>
                  <a:pt x="2244" y="682"/>
                </a:lnTo>
                <a:lnTo>
                  <a:pt x="2244" y="732"/>
                </a:lnTo>
                <a:close/>
                <a:moveTo>
                  <a:pt x="2092" y="732"/>
                </a:moveTo>
                <a:lnTo>
                  <a:pt x="2045" y="732"/>
                </a:lnTo>
                <a:lnTo>
                  <a:pt x="2045" y="682"/>
                </a:lnTo>
                <a:lnTo>
                  <a:pt x="2092" y="682"/>
                </a:lnTo>
                <a:lnTo>
                  <a:pt x="2092" y="732"/>
                </a:lnTo>
                <a:close/>
                <a:moveTo>
                  <a:pt x="1865" y="732"/>
                </a:moveTo>
                <a:lnTo>
                  <a:pt x="1818" y="732"/>
                </a:lnTo>
                <a:lnTo>
                  <a:pt x="1818" y="682"/>
                </a:lnTo>
                <a:lnTo>
                  <a:pt x="1865" y="682"/>
                </a:lnTo>
                <a:lnTo>
                  <a:pt x="1865" y="732"/>
                </a:lnTo>
                <a:close/>
                <a:moveTo>
                  <a:pt x="1789" y="732"/>
                </a:moveTo>
                <a:lnTo>
                  <a:pt x="1742" y="732"/>
                </a:lnTo>
                <a:lnTo>
                  <a:pt x="1742" y="682"/>
                </a:lnTo>
                <a:lnTo>
                  <a:pt x="1789" y="682"/>
                </a:lnTo>
                <a:lnTo>
                  <a:pt x="1789" y="732"/>
                </a:lnTo>
                <a:close/>
                <a:moveTo>
                  <a:pt x="1714" y="732"/>
                </a:moveTo>
                <a:lnTo>
                  <a:pt x="1666" y="732"/>
                </a:lnTo>
                <a:lnTo>
                  <a:pt x="1666" y="682"/>
                </a:lnTo>
                <a:lnTo>
                  <a:pt x="1714" y="682"/>
                </a:lnTo>
                <a:lnTo>
                  <a:pt x="1714" y="732"/>
                </a:lnTo>
                <a:close/>
                <a:moveTo>
                  <a:pt x="1638" y="732"/>
                </a:moveTo>
                <a:lnTo>
                  <a:pt x="1591" y="732"/>
                </a:lnTo>
                <a:lnTo>
                  <a:pt x="1591" y="682"/>
                </a:lnTo>
                <a:lnTo>
                  <a:pt x="1638" y="682"/>
                </a:lnTo>
                <a:lnTo>
                  <a:pt x="1638" y="732"/>
                </a:lnTo>
                <a:close/>
                <a:moveTo>
                  <a:pt x="956" y="732"/>
                </a:moveTo>
                <a:lnTo>
                  <a:pt x="909" y="732"/>
                </a:lnTo>
                <a:lnTo>
                  <a:pt x="909" y="682"/>
                </a:lnTo>
                <a:lnTo>
                  <a:pt x="956" y="682"/>
                </a:lnTo>
                <a:lnTo>
                  <a:pt x="956" y="732"/>
                </a:lnTo>
                <a:close/>
                <a:moveTo>
                  <a:pt x="881" y="732"/>
                </a:moveTo>
                <a:lnTo>
                  <a:pt x="833" y="732"/>
                </a:lnTo>
                <a:lnTo>
                  <a:pt x="833" y="682"/>
                </a:lnTo>
                <a:lnTo>
                  <a:pt x="881" y="682"/>
                </a:lnTo>
                <a:lnTo>
                  <a:pt x="881" y="732"/>
                </a:lnTo>
                <a:close/>
                <a:moveTo>
                  <a:pt x="805" y="732"/>
                </a:moveTo>
                <a:lnTo>
                  <a:pt x="758" y="732"/>
                </a:lnTo>
                <a:lnTo>
                  <a:pt x="758" y="682"/>
                </a:lnTo>
                <a:lnTo>
                  <a:pt x="805" y="682"/>
                </a:lnTo>
                <a:lnTo>
                  <a:pt x="805" y="732"/>
                </a:lnTo>
                <a:close/>
                <a:moveTo>
                  <a:pt x="729" y="732"/>
                </a:moveTo>
                <a:lnTo>
                  <a:pt x="682" y="732"/>
                </a:lnTo>
                <a:lnTo>
                  <a:pt x="682" y="682"/>
                </a:lnTo>
                <a:lnTo>
                  <a:pt x="729" y="682"/>
                </a:lnTo>
                <a:lnTo>
                  <a:pt x="729" y="732"/>
                </a:lnTo>
                <a:close/>
                <a:moveTo>
                  <a:pt x="653" y="732"/>
                </a:moveTo>
                <a:lnTo>
                  <a:pt x="606" y="732"/>
                </a:lnTo>
                <a:lnTo>
                  <a:pt x="606" y="682"/>
                </a:lnTo>
                <a:lnTo>
                  <a:pt x="653" y="682"/>
                </a:lnTo>
                <a:lnTo>
                  <a:pt x="653" y="732"/>
                </a:lnTo>
                <a:close/>
                <a:moveTo>
                  <a:pt x="578" y="732"/>
                </a:moveTo>
                <a:lnTo>
                  <a:pt x="530" y="732"/>
                </a:lnTo>
                <a:lnTo>
                  <a:pt x="530" y="682"/>
                </a:lnTo>
                <a:lnTo>
                  <a:pt x="578" y="682"/>
                </a:lnTo>
                <a:lnTo>
                  <a:pt x="578" y="732"/>
                </a:lnTo>
                <a:close/>
                <a:moveTo>
                  <a:pt x="502" y="732"/>
                </a:moveTo>
                <a:lnTo>
                  <a:pt x="455" y="732"/>
                </a:lnTo>
                <a:lnTo>
                  <a:pt x="455" y="682"/>
                </a:lnTo>
                <a:lnTo>
                  <a:pt x="502" y="682"/>
                </a:lnTo>
                <a:lnTo>
                  <a:pt x="502" y="732"/>
                </a:lnTo>
                <a:close/>
                <a:moveTo>
                  <a:pt x="3003" y="656"/>
                </a:moveTo>
                <a:lnTo>
                  <a:pt x="2954" y="656"/>
                </a:lnTo>
                <a:lnTo>
                  <a:pt x="2954" y="606"/>
                </a:lnTo>
                <a:lnTo>
                  <a:pt x="3003" y="606"/>
                </a:lnTo>
                <a:lnTo>
                  <a:pt x="3003" y="656"/>
                </a:lnTo>
                <a:close/>
                <a:moveTo>
                  <a:pt x="2928" y="656"/>
                </a:moveTo>
                <a:lnTo>
                  <a:pt x="2878" y="656"/>
                </a:lnTo>
                <a:lnTo>
                  <a:pt x="2878" y="606"/>
                </a:lnTo>
                <a:lnTo>
                  <a:pt x="2928" y="606"/>
                </a:lnTo>
                <a:lnTo>
                  <a:pt x="2928" y="656"/>
                </a:lnTo>
                <a:close/>
                <a:moveTo>
                  <a:pt x="2852" y="656"/>
                </a:moveTo>
                <a:lnTo>
                  <a:pt x="2802" y="656"/>
                </a:lnTo>
                <a:lnTo>
                  <a:pt x="2802" y="606"/>
                </a:lnTo>
                <a:lnTo>
                  <a:pt x="2852" y="606"/>
                </a:lnTo>
                <a:lnTo>
                  <a:pt x="2852" y="656"/>
                </a:lnTo>
                <a:close/>
                <a:moveTo>
                  <a:pt x="2776" y="656"/>
                </a:moveTo>
                <a:lnTo>
                  <a:pt x="2726" y="656"/>
                </a:lnTo>
                <a:lnTo>
                  <a:pt x="2726" y="606"/>
                </a:lnTo>
                <a:lnTo>
                  <a:pt x="2776" y="606"/>
                </a:lnTo>
                <a:lnTo>
                  <a:pt x="2776" y="656"/>
                </a:lnTo>
                <a:close/>
                <a:moveTo>
                  <a:pt x="2700" y="656"/>
                </a:moveTo>
                <a:lnTo>
                  <a:pt x="2651" y="656"/>
                </a:lnTo>
                <a:lnTo>
                  <a:pt x="2651" y="606"/>
                </a:lnTo>
                <a:lnTo>
                  <a:pt x="2700" y="606"/>
                </a:lnTo>
                <a:lnTo>
                  <a:pt x="2700" y="656"/>
                </a:lnTo>
                <a:close/>
                <a:moveTo>
                  <a:pt x="2622" y="656"/>
                </a:moveTo>
                <a:lnTo>
                  <a:pt x="2575" y="656"/>
                </a:lnTo>
                <a:lnTo>
                  <a:pt x="2575" y="606"/>
                </a:lnTo>
                <a:lnTo>
                  <a:pt x="2622" y="606"/>
                </a:lnTo>
                <a:lnTo>
                  <a:pt x="2622" y="656"/>
                </a:lnTo>
                <a:close/>
                <a:moveTo>
                  <a:pt x="2547" y="656"/>
                </a:moveTo>
                <a:lnTo>
                  <a:pt x="2499" y="656"/>
                </a:lnTo>
                <a:lnTo>
                  <a:pt x="2499" y="606"/>
                </a:lnTo>
                <a:lnTo>
                  <a:pt x="2547" y="606"/>
                </a:lnTo>
                <a:lnTo>
                  <a:pt x="2547" y="656"/>
                </a:lnTo>
                <a:close/>
                <a:moveTo>
                  <a:pt x="2471" y="656"/>
                </a:moveTo>
                <a:lnTo>
                  <a:pt x="2424" y="656"/>
                </a:lnTo>
                <a:lnTo>
                  <a:pt x="2424" y="606"/>
                </a:lnTo>
                <a:lnTo>
                  <a:pt x="2471" y="606"/>
                </a:lnTo>
                <a:lnTo>
                  <a:pt x="2471" y="656"/>
                </a:lnTo>
                <a:close/>
                <a:moveTo>
                  <a:pt x="2395" y="656"/>
                </a:moveTo>
                <a:lnTo>
                  <a:pt x="2348" y="656"/>
                </a:lnTo>
                <a:lnTo>
                  <a:pt x="2348" y="606"/>
                </a:lnTo>
                <a:lnTo>
                  <a:pt x="2395" y="606"/>
                </a:lnTo>
                <a:lnTo>
                  <a:pt x="2395" y="656"/>
                </a:lnTo>
                <a:close/>
                <a:moveTo>
                  <a:pt x="2319" y="656"/>
                </a:moveTo>
                <a:lnTo>
                  <a:pt x="2272" y="656"/>
                </a:lnTo>
                <a:lnTo>
                  <a:pt x="2272" y="606"/>
                </a:lnTo>
                <a:lnTo>
                  <a:pt x="2319" y="606"/>
                </a:lnTo>
                <a:lnTo>
                  <a:pt x="2319" y="656"/>
                </a:lnTo>
                <a:close/>
                <a:moveTo>
                  <a:pt x="2244" y="656"/>
                </a:moveTo>
                <a:lnTo>
                  <a:pt x="2196" y="656"/>
                </a:lnTo>
                <a:lnTo>
                  <a:pt x="2196" y="606"/>
                </a:lnTo>
                <a:lnTo>
                  <a:pt x="2244" y="606"/>
                </a:lnTo>
                <a:lnTo>
                  <a:pt x="2244" y="656"/>
                </a:lnTo>
                <a:close/>
                <a:moveTo>
                  <a:pt x="2168" y="656"/>
                </a:moveTo>
                <a:lnTo>
                  <a:pt x="2121" y="656"/>
                </a:lnTo>
                <a:lnTo>
                  <a:pt x="2121" y="606"/>
                </a:lnTo>
                <a:lnTo>
                  <a:pt x="2168" y="606"/>
                </a:lnTo>
                <a:lnTo>
                  <a:pt x="2168" y="656"/>
                </a:lnTo>
                <a:close/>
                <a:moveTo>
                  <a:pt x="2092" y="656"/>
                </a:moveTo>
                <a:lnTo>
                  <a:pt x="2045" y="656"/>
                </a:lnTo>
                <a:lnTo>
                  <a:pt x="2045" y="606"/>
                </a:lnTo>
                <a:lnTo>
                  <a:pt x="2092" y="606"/>
                </a:lnTo>
                <a:lnTo>
                  <a:pt x="2092" y="656"/>
                </a:lnTo>
                <a:close/>
                <a:moveTo>
                  <a:pt x="2016" y="656"/>
                </a:moveTo>
                <a:lnTo>
                  <a:pt x="1969" y="656"/>
                </a:lnTo>
                <a:lnTo>
                  <a:pt x="1969" y="606"/>
                </a:lnTo>
                <a:lnTo>
                  <a:pt x="2016" y="606"/>
                </a:lnTo>
                <a:lnTo>
                  <a:pt x="2016" y="656"/>
                </a:lnTo>
                <a:close/>
                <a:moveTo>
                  <a:pt x="1941" y="656"/>
                </a:moveTo>
                <a:lnTo>
                  <a:pt x="1893" y="656"/>
                </a:lnTo>
                <a:lnTo>
                  <a:pt x="1893" y="606"/>
                </a:lnTo>
                <a:lnTo>
                  <a:pt x="1941" y="606"/>
                </a:lnTo>
                <a:lnTo>
                  <a:pt x="1941" y="656"/>
                </a:lnTo>
                <a:close/>
                <a:moveTo>
                  <a:pt x="1865" y="656"/>
                </a:moveTo>
                <a:lnTo>
                  <a:pt x="1818" y="656"/>
                </a:lnTo>
                <a:lnTo>
                  <a:pt x="1818" y="606"/>
                </a:lnTo>
                <a:lnTo>
                  <a:pt x="1865" y="606"/>
                </a:lnTo>
                <a:lnTo>
                  <a:pt x="1865" y="656"/>
                </a:lnTo>
                <a:close/>
                <a:moveTo>
                  <a:pt x="1789" y="656"/>
                </a:moveTo>
                <a:lnTo>
                  <a:pt x="1742" y="656"/>
                </a:lnTo>
                <a:lnTo>
                  <a:pt x="1742" y="606"/>
                </a:lnTo>
                <a:lnTo>
                  <a:pt x="1789" y="606"/>
                </a:lnTo>
                <a:lnTo>
                  <a:pt x="1789" y="656"/>
                </a:lnTo>
                <a:close/>
                <a:moveTo>
                  <a:pt x="1714" y="656"/>
                </a:moveTo>
                <a:lnTo>
                  <a:pt x="1666" y="656"/>
                </a:lnTo>
                <a:lnTo>
                  <a:pt x="1666" y="606"/>
                </a:lnTo>
                <a:lnTo>
                  <a:pt x="1714" y="606"/>
                </a:lnTo>
                <a:lnTo>
                  <a:pt x="1714" y="656"/>
                </a:lnTo>
                <a:close/>
                <a:moveTo>
                  <a:pt x="1638" y="656"/>
                </a:moveTo>
                <a:lnTo>
                  <a:pt x="1591" y="656"/>
                </a:lnTo>
                <a:lnTo>
                  <a:pt x="1591" y="606"/>
                </a:lnTo>
                <a:lnTo>
                  <a:pt x="1638" y="606"/>
                </a:lnTo>
                <a:lnTo>
                  <a:pt x="1638" y="656"/>
                </a:lnTo>
                <a:close/>
                <a:moveTo>
                  <a:pt x="1108" y="656"/>
                </a:moveTo>
                <a:lnTo>
                  <a:pt x="1060" y="656"/>
                </a:lnTo>
                <a:lnTo>
                  <a:pt x="1060" y="606"/>
                </a:lnTo>
                <a:lnTo>
                  <a:pt x="1108" y="606"/>
                </a:lnTo>
                <a:lnTo>
                  <a:pt x="1108" y="656"/>
                </a:lnTo>
                <a:close/>
                <a:moveTo>
                  <a:pt x="1032" y="656"/>
                </a:moveTo>
                <a:lnTo>
                  <a:pt x="985" y="656"/>
                </a:lnTo>
                <a:lnTo>
                  <a:pt x="985" y="606"/>
                </a:lnTo>
                <a:lnTo>
                  <a:pt x="1032" y="606"/>
                </a:lnTo>
                <a:lnTo>
                  <a:pt x="1032" y="656"/>
                </a:lnTo>
                <a:close/>
                <a:moveTo>
                  <a:pt x="956" y="656"/>
                </a:moveTo>
                <a:lnTo>
                  <a:pt x="909" y="656"/>
                </a:lnTo>
                <a:lnTo>
                  <a:pt x="909" y="606"/>
                </a:lnTo>
                <a:lnTo>
                  <a:pt x="956" y="606"/>
                </a:lnTo>
                <a:lnTo>
                  <a:pt x="956" y="656"/>
                </a:lnTo>
                <a:close/>
                <a:moveTo>
                  <a:pt x="881" y="656"/>
                </a:moveTo>
                <a:lnTo>
                  <a:pt x="833" y="656"/>
                </a:lnTo>
                <a:lnTo>
                  <a:pt x="833" y="606"/>
                </a:lnTo>
                <a:lnTo>
                  <a:pt x="881" y="606"/>
                </a:lnTo>
                <a:lnTo>
                  <a:pt x="881" y="656"/>
                </a:lnTo>
                <a:close/>
                <a:moveTo>
                  <a:pt x="805" y="656"/>
                </a:moveTo>
                <a:lnTo>
                  <a:pt x="758" y="656"/>
                </a:lnTo>
                <a:lnTo>
                  <a:pt x="758" y="606"/>
                </a:lnTo>
                <a:lnTo>
                  <a:pt x="805" y="606"/>
                </a:lnTo>
                <a:lnTo>
                  <a:pt x="805" y="656"/>
                </a:lnTo>
                <a:close/>
                <a:moveTo>
                  <a:pt x="729" y="656"/>
                </a:moveTo>
                <a:lnTo>
                  <a:pt x="682" y="656"/>
                </a:lnTo>
                <a:lnTo>
                  <a:pt x="682" y="606"/>
                </a:lnTo>
                <a:lnTo>
                  <a:pt x="729" y="606"/>
                </a:lnTo>
                <a:lnTo>
                  <a:pt x="729" y="656"/>
                </a:lnTo>
                <a:close/>
                <a:moveTo>
                  <a:pt x="653" y="656"/>
                </a:moveTo>
                <a:lnTo>
                  <a:pt x="606" y="656"/>
                </a:lnTo>
                <a:lnTo>
                  <a:pt x="606" y="606"/>
                </a:lnTo>
                <a:lnTo>
                  <a:pt x="653" y="606"/>
                </a:lnTo>
                <a:lnTo>
                  <a:pt x="653" y="656"/>
                </a:lnTo>
                <a:close/>
                <a:moveTo>
                  <a:pt x="578" y="656"/>
                </a:moveTo>
                <a:lnTo>
                  <a:pt x="530" y="656"/>
                </a:lnTo>
                <a:lnTo>
                  <a:pt x="530" y="606"/>
                </a:lnTo>
                <a:lnTo>
                  <a:pt x="578" y="606"/>
                </a:lnTo>
                <a:lnTo>
                  <a:pt x="578" y="656"/>
                </a:lnTo>
                <a:close/>
                <a:moveTo>
                  <a:pt x="502" y="656"/>
                </a:moveTo>
                <a:lnTo>
                  <a:pt x="455" y="656"/>
                </a:lnTo>
                <a:lnTo>
                  <a:pt x="455" y="606"/>
                </a:lnTo>
                <a:lnTo>
                  <a:pt x="502" y="606"/>
                </a:lnTo>
                <a:lnTo>
                  <a:pt x="502" y="656"/>
                </a:lnTo>
                <a:close/>
                <a:moveTo>
                  <a:pt x="426" y="656"/>
                </a:moveTo>
                <a:lnTo>
                  <a:pt x="379" y="656"/>
                </a:lnTo>
                <a:lnTo>
                  <a:pt x="379" y="606"/>
                </a:lnTo>
                <a:lnTo>
                  <a:pt x="426" y="606"/>
                </a:lnTo>
                <a:lnTo>
                  <a:pt x="426" y="656"/>
                </a:lnTo>
                <a:close/>
                <a:moveTo>
                  <a:pt x="3155" y="578"/>
                </a:moveTo>
                <a:lnTo>
                  <a:pt x="3105" y="578"/>
                </a:lnTo>
                <a:lnTo>
                  <a:pt x="3105" y="531"/>
                </a:lnTo>
                <a:lnTo>
                  <a:pt x="3155" y="531"/>
                </a:lnTo>
                <a:lnTo>
                  <a:pt x="3155" y="578"/>
                </a:lnTo>
                <a:close/>
                <a:moveTo>
                  <a:pt x="3003" y="578"/>
                </a:moveTo>
                <a:lnTo>
                  <a:pt x="2954" y="578"/>
                </a:lnTo>
                <a:lnTo>
                  <a:pt x="2954" y="531"/>
                </a:lnTo>
                <a:lnTo>
                  <a:pt x="3003" y="531"/>
                </a:lnTo>
                <a:lnTo>
                  <a:pt x="3003" y="578"/>
                </a:lnTo>
                <a:close/>
                <a:moveTo>
                  <a:pt x="2928" y="578"/>
                </a:moveTo>
                <a:lnTo>
                  <a:pt x="2878" y="578"/>
                </a:lnTo>
                <a:lnTo>
                  <a:pt x="2878" y="531"/>
                </a:lnTo>
                <a:lnTo>
                  <a:pt x="2928" y="531"/>
                </a:lnTo>
                <a:lnTo>
                  <a:pt x="2928" y="578"/>
                </a:lnTo>
                <a:close/>
                <a:moveTo>
                  <a:pt x="2852" y="578"/>
                </a:moveTo>
                <a:lnTo>
                  <a:pt x="2802" y="578"/>
                </a:lnTo>
                <a:lnTo>
                  <a:pt x="2802" y="531"/>
                </a:lnTo>
                <a:lnTo>
                  <a:pt x="2852" y="531"/>
                </a:lnTo>
                <a:lnTo>
                  <a:pt x="2852" y="578"/>
                </a:lnTo>
                <a:close/>
                <a:moveTo>
                  <a:pt x="2776" y="578"/>
                </a:moveTo>
                <a:lnTo>
                  <a:pt x="2726" y="578"/>
                </a:lnTo>
                <a:lnTo>
                  <a:pt x="2726" y="531"/>
                </a:lnTo>
                <a:lnTo>
                  <a:pt x="2776" y="531"/>
                </a:lnTo>
                <a:lnTo>
                  <a:pt x="2776" y="578"/>
                </a:lnTo>
                <a:close/>
                <a:moveTo>
                  <a:pt x="2700" y="578"/>
                </a:moveTo>
                <a:lnTo>
                  <a:pt x="2651" y="578"/>
                </a:lnTo>
                <a:lnTo>
                  <a:pt x="2651" y="531"/>
                </a:lnTo>
                <a:lnTo>
                  <a:pt x="2700" y="531"/>
                </a:lnTo>
                <a:lnTo>
                  <a:pt x="2700" y="578"/>
                </a:lnTo>
                <a:close/>
                <a:moveTo>
                  <a:pt x="2622" y="578"/>
                </a:moveTo>
                <a:lnTo>
                  <a:pt x="2575" y="578"/>
                </a:lnTo>
                <a:lnTo>
                  <a:pt x="2575" y="531"/>
                </a:lnTo>
                <a:lnTo>
                  <a:pt x="2622" y="531"/>
                </a:lnTo>
                <a:lnTo>
                  <a:pt x="2622" y="578"/>
                </a:lnTo>
                <a:close/>
                <a:moveTo>
                  <a:pt x="2547" y="578"/>
                </a:moveTo>
                <a:lnTo>
                  <a:pt x="2499" y="578"/>
                </a:lnTo>
                <a:lnTo>
                  <a:pt x="2499" y="531"/>
                </a:lnTo>
                <a:lnTo>
                  <a:pt x="2547" y="531"/>
                </a:lnTo>
                <a:lnTo>
                  <a:pt x="2547" y="578"/>
                </a:lnTo>
                <a:close/>
                <a:moveTo>
                  <a:pt x="2471" y="578"/>
                </a:moveTo>
                <a:lnTo>
                  <a:pt x="2424" y="578"/>
                </a:lnTo>
                <a:lnTo>
                  <a:pt x="2424" y="531"/>
                </a:lnTo>
                <a:lnTo>
                  <a:pt x="2471" y="531"/>
                </a:lnTo>
                <a:lnTo>
                  <a:pt x="2471" y="578"/>
                </a:lnTo>
                <a:close/>
                <a:moveTo>
                  <a:pt x="2395" y="578"/>
                </a:moveTo>
                <a:lnTo>
                  <a:pt x="2348" y="578"/>
                </a:lnTo>
                <a:lnTo>
                  <a:pt x="2348" y="531"/>
                </a:lnTo>
                <a:lnTo>
                  <a:pt x="2395" y="531"/>
                </a:lnTo>
                <a:lnTo>
                  <a:pt x="2395" y="578"/>
                </a:lnTo>
                <a:close/>
                <a:moveTo>
                  <a:pt x="2319" y="578"/>
                </a:moveTo>
                <a:lnTo>
                  <a:pt x="2272" y="578"/>
                </a:lnTo>
                <a:lnTo>
                  <a:pt x="2272" y="531"/>
                </a:lnTo>
                <a:lnTo>
                  <a:pt x="2319" y="531"/>
                </a:lnTo>
                <a:lnTo>
                  <a:pt x="2319" y="578"/>
                </a:lnTo>
                <a:close/>
                <a:moveTo>
                  <a:pt x="2244" y="578"/>
                </a:moveTo>
                <a:lnTo>
                  <a:pt x="2196" y="578"/>
                </a:lnTo>
                <a:lnTo>
                  <a:pt x="2196" y="531"/>
                </a:lnTo>
                <a:lnTo>
                  <a:pt x="2244" y="531"/>
                </a:lnTo>
                <a:lnTo>
                  <a:pt x="2244" y="578"/>
                </a:lnTo>
                <a:close/>
                <a:moveTo>
                  <a:pt x="2168" y="578"/>
                </a:moveTo>
                <a:lnTo>
                  <a:pt x="2121" y="578"/>
                </a:lnTo>
                <a:lnTo>
                  <a:pt x="2121" y="531"/>
                </a:lnTo>
                <a:lnTo>
                  <a:pt x="2168" y="531"/>
                </a:lnTo>
                <a:lnTo>
                  <a:pt x="2168" y="578"/>
                </a:lnTo>
                <a:close/>
                <a:moveTo>
                  <a:pt x="2092" y="578"/>
                </a:moveTo>
                <a:lnTo>
                  <a:pt x="2045" y="578"/>
                </a:lnTo>
                <a:lnTo>
                  <a:pt x="2045" y="531"/>
                </a:lnTo>
                <a:lnTo>
                  <a:pt x="2092" y="531"/>
                </a:lnTo>
                <a:lnTo>
                  <a:pt x="2092" y="578"/>
                </a:lnTo>
                <a:close/>
                <a:moveTo>
                  <a:pt x="2016" y="578"/>
                </a:moveTo>
                <a:lnTo>
                  <a:pt x="1969" y="578"/>
                </a:lnTo>
                <a:lnTo>
                  <a:pt x="1969" y="531"/>
                </a:lnTo>
                <a:lnTo>
                  <a:pt x="2016" y="531"/>
                </a:lnTo>
                <a:lnTo>
                  <a:pt x="2016" y="578"/>
                </a:lnTo>
                <a:close/>
                <a:moveTo>
                  <a:pt x="1941" y="578"/>
                </a:moveTo>
                <a:lnTo>
                  <a:pt x="1893" y="578"/>
                </a:lnTo>
                <a:lnTo>
                  <a:pt x="1893" y="531"/>
                </a:lnTo>
                <a:lnTo>
                  <a:pt x="1941" y="531"/>
                </a:lnTo>
                <a:lnTo>
                  <a:pt x="1941" y="578"/>
                </a:lnTo>
                <a:close/>
                <a:moveTo>
                  <a:pt x="1865" y="578"/>
                </a:moveTo>
                <a:lnTo>
                  <a:pt x="1818" y="578"/>
                </a:lnTo>
                <a:lnTo>
                  <a:pt x="1818" y="531"/>
                </a:lnTo>
                <a:lnTo>
                  <a:pt x="1865" y="531"/>
                </a:lnTo>
                <a:lnTo>
                  <a:pt x="1865" y="578"/>
                </a:lnTo>
                <a:close/>
                <a:moveTo>
                  <a:pt x="1789" y="578"/>
                </a:moveTo>
                <a:lnTo>
                  <a:pt x="1742" y="578"/>
                </a:lnTo>
                <a:lnTo>
                  <a:pt x="1742" y="531"/>
                </a:lnTo>
                <a:lnTo>
                  <a:pt x="1789" y="531"/>
                </a:lnTo>
                <a:lnTo>
                  <a:pt x="1789" y="578"/>
                </a:lnTo>
                <a:close/>
                <a:moveTo>
                  <a:pt x="1638" y="578"/>
                </a:moveTo>
                <a:lnTo>
                  <a:pt x="1591" y="578"/>
                </a:lnTo>
                <a:lnTo>
                  <a:pt x="1591" y="531"/>
                </a:lnTo>
                <a:lnTo>
                  <a:pt x="1638" y="531"/>
                </a:lnTo>
                <a:lnTo>
                  <a:pt x="1638" y="578"/>
                </a:lnTo>
                <a:close/>
                <a:moveTo>
                  <a:pt x="1562" y="578"/>
                </a:moveTo>
                <a:lnTo>
                  <a:pt x="1515" y="578"/>
                </a:lnTo>
                <a:lnTo>
                  <a:pt x="1515" y="531"/>
                </a:lnTo>
                <a:lnTo>
                  <a:pt x="1562" y="531"/>
                </a:lnTo>
                <a:lnTo>
                  <a:pt x="1562" y="578"/>
                </a:lnTo>
                <a:close/>
                <a:moveTo>
                  <a:pt x="1032" y="578"/>
                </a:moveTo>
                <a:lnTo>
                  <a:pt x="985" y="578"/>
                </a:lnTo>
                <a:lnTo>
                  <a:pt x="985" y="531"/>
                </a:lnTo>
                <a:lnTo>
                  <a:pt x="1032" y="531"/>
                </a:lnTo>
                <a:lnTo>
                  <a:pt x="1032" y="578"/>
                </a:lnTo>
                <a:close/>
                <a:moveTo>
                  <a:pt x="956" y="578"/>
                </a:moveTo>
                <a:lnTo>
                  <a:pt x="909" y="578"/>
                </a:lnTo>
                <a:lnTo>
                  <a:pt x="909" y="531"/>
                </a:lnTo>
                <a:lnTo>
                  <a:pt x="956" y="531"/>
                </a:lnTo>
                <a:lnTo>
                  <a:pt x="956" y="578"/>
                </a:lnTo>
                <a:close/>
                <a:moveTo>
                  <a:pt x="881" y="578"/>
                </a:moveTo>
                <a:lnTo>
                  <a:pt x="833" y="578"/>
                </a:lnTo>
                <a:lnTo>
                  <a:pt x="833" y="531"/>
                </a:lnTo>
                <a:lnTo>
                  <a:pt x="881" y="531"/>
                </a:lnTo>
                <a:lnTo>
                  <a:pt x="881" y="578"/>
                </a:lnTo>
                <a:close/>
                <a:moveTo>
                  <a:pt x="805" y="578"/>
                </a:moveTo>
                <a:lnTo>
                  <a:pt x="758" y="578"/>
                </a:lnTo>
                <a:lnTo>
                  <a:pt x="758" y="531"/>
                </a:lnTo>
                <a:lnTo>
                  <a:pt x="805" y="531"/>
                </a:lnTo>
                <a:lnTo>
                  <a:pt x="805" y="578"/>
                </a:lnTo>
                <a:close/>
                <a:moveTo>
                  <a:pt x="729" y="578"/>
                </a:moveTo>
                <a:lnTo>
                  <a:pt x="682" y="578"/>
                </a:lnTo>
                <a:lnTo>
                  <a:pt x="682" y="531"/>
                </a:lnTo>
                <a:lnTo>
                  <a:pt x="729" y="531"/>
                </a:lnTo>
                <a:lnTo>
                  <a:pt x="729" y="578"/>
                </a:lnTo>
                <a:close/>
                <a:moveTo>
                  <a:pt x="653" y="578"/>
                </a:moveTo>
                <a:lnTo>
                  <a:pt x="606" y="578"/>
                </a:lnTo>
                <a:lnTo>
                  <a:pt x="606" y="531"/>
                </a:lnTo>
                <a:lnTo>
                  <a:pt x="653" y="531"/>
                </a:lnTo>
                <a:lnTo>
                  <a:pt x="653" y="578"/>
                </a:lnTo>
                <a:close/>
                <a:moveTo>
                  <a:pt x="578" y="578"/>
                </a:moveTo>
                <a:lnTo>
                  <a:pt x="530" y="578"/>
                </a:lnTo>
                <a:lnTo>
                  <a:pt x="530" y="531"/>
                </a:lnTo>
                <a:lnTo>
                  <a:pt x="578" y="531"/>
                </a:lnTo>
                <a:lnTo>
                  <a:pt x="578" y="578"/>
                </a:lnTo>
                <a:close/>
                <a:moveTo>
                  <a:pt x="502" y="578"/>
                </a:moveTo>
                <a:lnTo>
                  <a:pt x="455" y="578"/>
                </a:lnTo>
                <a:lnTo>
                  <a:pt x="455" y="531"/>
                </a:lnTo>
                <a:lnTo>
                  <a:pt x="502" y="531"/>
                </a:lnTo>
                <a:lnTo>
                  <a:pt x="502" y="578"/>
                </a:lnTo>
                <a:close/>
                <a:moveTo>
                  <a:pt x="426" y="578"/>
                </a:moveTo>
                <a:lnTo>
                  <a:pt x="379" y="578"/>
                </a:lnTo>
                <a:lnTo>
                  <a:pt x="379" y="531"/>
                </a:lnTo>
                <a:lnTo>
                  <a:pt x="426" y="531"/>
                </a:lnTo>
                <a:lnTo>
                  <a:pt x="426" y="578"/>
                </a:lnTo>
                <a:close/>
                <a:moveTo>
                  <a:pt x="351" y="578"/>
                </a:moveTo>
                <a:lnTo>
                  <a:pt x="303" y="578"/>
                </a:lnTo>
                <a:lnTo>
                  <a:pt x="303" y="531"/>
                </a:lnTo>
                <a:lnTo>
                  <a:pt x="351" y="531"/>
                </a:lnTo>
                <a:lnTo>
                  <a:pt x="351" y="578"/>
                </a:lnTo>
                <a:close/>
                <a:moveTo>
                  <a:pt x="48" y="578"/>
                </a:moveTo>
                <a:lnTo>
                  <a:pt x="0" y="578"/>
                </a:lnTo>
                <a:lnTo>
                  <a:pt x="0" y="531"/>
                </a:lnTo>
                <a:lnTo>
                  <a:pt x="48" y="531"/>
                </a:lnTo>
                <a:lnTo>
                  <a:pt x="48" y="578"/>
                </a:lnTo>
                <a:close/>
                <a:moveTo>
                  <a:pt x="3306" y="502"/>
                </a:moveTo>
                <a:lnTo>
                  <a:pt x="3257" y="502"/>
                </a:lnTo>
                <a:lnTo>
                  <a:pt x="3257" y="455"/>
                </a:lnTo>
                <a:lnTo>
                  <a:pt x="3306" y="455"/>
                </a:lnTo>
                <a:lnTo>
                  <a:pt x="3306" y="502"/>
                </a:lnTo>
                <a:close/>
                <a:moveTo>
                  <a:pt x="3230" y="502"/>
                </a:moveTo>
                <a:lnTo>
                  <a:pt x="3181" y="502"/>
                </a:lnTo>
                <a:lnTo>
                  <a:pt x="3181" y="455"/>
                </a:lnTo>
                <a:lnTo>
                  <a:pt x="3230" y="455"/>
                </a:lnTo>
                <a:lnTo>
                  <a:pt x="3230" y="502"/>
                </a:lnTo>
                <a:close/>
                <a:moveTo>
                  <a:pt x="3155" y="502"/>
                </a:moveTo>
                <a:lnTo>
                  <a:pt x="3105" y="502"/>
                </a:lnTo>
                <a:lnTo>
                  <a:pt x="3105" y="455"/>
                </a:lnTo>
                <a:lnTo>
                  <a:pt x="3155" y="455"/>
                </a:lnTo>
                <a:lnTo>
                  <a:pt x="3155" y="502"/>
                </a:lnTo>
                <a:close/>
                <a:moveTo>
                  <a:pt x="3079" y="502"/>
                </a:moveTo>
                <a:lnTo>
                  <a:pt x="3029" y="502"/>
                </a:lnTo>
                <a:lnTo>
                  <a:pt x="3029" y="455"/>
                </a:lnTo>
                <a:lnTo>
                  <a:pt x="3079" y="455"/>
                </a:lnTo>
                <a:lnTo>
                  <a:pt x="3079" y="502"/>
                </a:lnTo>
                <a:close/>
                <a:moveTo>
                  <a:pt x="3003" y="502"/>
                </a:moveTo>
                <a:lnTo>
                  <a:pt x="2954" y="502"/>
                </a:lnTo>
                <a:lnTo>
                  <a:pt x="2954" y="455"/>
                </a:lnTo>
                <a:lnTo>
                  <a:pt x="3003" y="455"/>
                </a:lnTo>
                <a:lnTo>
                  <a:pt x="3003" y="502"/>
                </a:lnTo>
                <a:close/>
                <a:moveTo>
                  <a:pt x="2928" y="502"/>
                </a:moveTo>
                <a:lnTo>
                  <a:pt x="2878" y="502"/>
                </a:lnTo>
                <a:lnTo>
                  <a:pt x="2878" y="455"/>
                </a:lnTo>
                <a:lnTo>
                  <a:pt x="2928" y="455"/>
                </a:lnTo>
                <a:lnTo>
                  <a:pt x="2928" y="502"/>
                </a:lnTo>
                <a:close/>
                <a:moveTo>
                  <a:pt x="2852" y="502"/>
                </a:moveTo>
                <a:lnTo>
                  <a:pt x="2802" y="502"/>
                </a:lnTo>
                <a:lnTo>
                  <a:pt x="2802" y="455"/>
                </a:lnTo>
                <a:lnTo>
                  <a:pt x="2852" y="455"/>
                </a:lnTo>
                <a:lnTo>
                  <a:pt x="2852" y="502"/>
                </a:lnTo>
                <a:close/>
                <a:moveTo>
                  <a:pt x="2776" y="502"/>
                </a:moveTo>
                <a:lnTo>
                  <a:pt x="2726" y="502"/>
                </a:lnTo>
                <a:lnTo>
                  <a:pt x="2726" y="455"/>
                </a:lnTo>
                <a:lnTo>
                  <a:pt x="2776" y="455"/>
                </a:lnTo>
                <a:lnTo>
                  <a:pt x="2776" y="502"/>
                </a:lnTo>
                <a:close/>
                <a:moveTo>
                  <a:pt x="2700" y="502"/>
                </a:moveTo>
                <a:lnTo>
                  <a:pt x="2651" y="502"/>
                </a:lnTo>
                <a:lnTo>
                  <a:pt x="2651" y="455"/>
                </a:lnTo>
                <a:lnTo>
                  <a:pt x="2700" y="455"/>
                </a:lnTo>
                <a:lnTo>
                  <a:pt x="2700" y="502"/>
                </a:lnTo>
                <a:close/>
                <a:moveTo>
                  <a:pt x="2622" y="502"/>
                </a:moveTo>
                <a:lnTo>
                  <a:pt x="2575" y="502"/>
                </a:lnTo>
                <a:lnTo>
                  <a:pt x="2575" y="455"/>
                </a:lnTo>
                <a:lnTo>
                  <a:pt x="2622" y="455"/>
                </a:lnTo>
                <a:lnTo>
                  <a:pt x="2622" y="502"/>
                </a:lnTo>
                <a:close/>
                <a:moveTo>
                  <a:pt x="2547" y="502"/>
                </a:moveTo>
                <a:lnTo>
                  <a:pt x="2499" y="502"/>
                </a:lnTo>
                <a:lnTo>
                  <a:pt x="2499" y="455"/>
                </a:lnTo>
                <a:lnTo>
                  <a:pt x="2547" y="455"/>
                </a:lnTo>
                <a:lnTo>
                  <a:pt x="2547" y="502"/>
                </a:lnTo>
                <a:close/>
                <a:moveTo>
                  <a:pt x="2471" y="502"/>
                </a:moveTo>
                <a:lnTo>
                  <a:pt x="2424" y="502"/>
                </a:lnTo>
                <a:lnTo>
                  <a:pt x="2424" y="455"/>
                </a:lnTo>
                <a:lnTo>
                  <a:pt x="2471" y="455"/>
                </a:lnTo>
                <a:lnTo>
                  <a:pt x="2471" y="502"/>
                </a:lnTo>
                <a:close/>
                <a:moveTo>
                  <a:pt x="2395" y="502"/>
                </a:moveTo>
                <a:lnTo>
                  <a:pt x="2348" y="502"/>
                </a:lnTo>
                <a:lnTo>
                  <a:pt x="2348" y="455"/>
                </a:lnTo>
                <a:lnTo>
                  <a:pt x="2395" y="455"/>
                </a:lnTo>
                <a:lnTo>
                  <a:pt x="2395" y="502"/>
                </a:lnTo>
                <a:close/>
                <a:moveTo>
                  <a:pt x="2319" y="502"/>
                </a:moveTo>
                <a:lnTo>
                  <a:pt x="2272" y="502"/>
                </a:lnTo>
                <a:lnTo>
                  <a:pt x="2272" y="455"/>
                </a:lnTo>
                <a:lnTo>
                  <a:pt x="2319" y="455"/>
                </a:lnTo>
                <a:lnTo>
                  <a:pt x="2319" y="502"/>
                </a:lnTo>
                <a:close/>
                <a:moveTo>
                  <a:pt x="2244" y="502"/>
                </a:moveTo>
                <a:lnTo>
                  <a:pt x="2196" y="502"/>
                </a:lnTo>
                <a:lnTo>
                  <a:pt x="2196" y="455"/>
                </a:lnTo>
                <a:lnTo>
                  <a:pt x="2244" y="455"/>
                </a:lnTo>
                <a:lnTo>
                  <a:pt x="2244" y="502"/>
                </a:lnTo>
                <a:close/>
                <a:moveTo>
                  <a:pt x="2168" y="502"/>
                </a:moveTo>
                <a:lnTo>
                  <a:pt x="2121" y="502"/>
                </a:lnTo>
                <a:lnTo>
                  <a:pt x="2121" y="455"/>
                </a:lnTo>
                <a:lnTo>
                  <a:pt x="2168" y="455"/>
                </a:lnTo>
                <a:lnTo>
                  <a:pt x="2168" y="502"/>
                </a:lnTo>
                <a:close/>
                <a:moveTo>
                  <a:pt x="2092" y="502"/>
                </a:moveTo>
                <a:lnTo>
                  <a:pt x="2045" y="502"/>
                </a:lnTo>
                <a:lnTo>
                  <a:pt x="2045" y="455"/>
                </a:lnTo>
                <a:lnTo>
                  <a:pt x="2092" y="455"/>
                </a:lnTo>
                <a:lnTo>
                  <a:pt x="2092" y="502"/>
                </a:lnTo>
                <a:close/>
                <a:moveTo>
                  <a:pt x="2016" y="502"/>
                </a:moveTo>
                <a:lnTo>
                  <a:pt x="1969" y="502"/>
                </a:lnTo>
                <a:lnTo>
                  <a:pt x="1969" y="455"/>
                </a:lnTo>
                <a:lnTo>
                  <a:pt x="2016" y="455"/>
                </a:lnTo>
                <a:lnTo>
                  <a:pt x="2016" y="502"/>
                </a:lnTo>
                <a:close/>
                <a:moveTo>
                  <a:pt x="1941" y="502"/>
                </a:moveTo>
                <a:lnTo>
                  <a:pt x="1893" y="502"/>
                </a:lnTo>
                <a:lnTo>
                  <a:pt x="1893" y="455"/>
                </a:lnTo>
                <a:lnTo>
                  <a:pt x="1941" y="455"/>
                </a:lnTo>
                <a:lnTo>
                  <a:pt x="1941" y="502"/>
                </a:lnTo>
                <a:close/>
                <a:moveTo>
                  <a:pt x="1789" y="502"/>
                </a:moveTo>
                <a:lnTo>
                  <a:pt x="1742" y="502"/>
                </a:lnTo>
                <a:lnTo>
                  <a:pt x="1742" y="455"/>
                </a:lnTo>
                <a:lnTo>
                  <a:pt x="1789" y="455"/>
                </a:lnTo>
                <a:lnTo>
                  <a:pt x="1789" y="502"/>
                </a:lnTo>
                <a:close/>
                <a:moveTo>
                  <a:pt x="1714" y="502"/>
                </a:moveTo>
                <a:lnTo>
                  <a:pt x="1666" y="502"/>
                </a:lnTo>
                <a:lnTo>
                  <a:pt x="1666" y="455"/>
                </a:lnTo>
                <a:lnTo>
                  <a:pt x="1714" y="455"/>
                </a:lnTo>
                <a:lnTo>
                  <a:pt x="1714" y="502"/>
                </a:lnTo>
                <a:close/>
                <a:moveTo>
                  <a:pt x="1562" y="502"/>
                </a:moveTo>
                <a:lnTo>
                  <a:pt x="1515" y="502"/>
                </a:lnTo>
                <a:lnTo>
                  <a:pt x="1515" y="455"/>
                </a:lnTo>
                <a:lnTo>
                  <a:pt x="1562" y="455"/>
                </a:lnTo>
                <a:lnTo>
                  <a:pt x="1562" y="502"/>
                </a:lnTo>
                <a:close/>
                <a:moveTo>
                  <a:pt x="1184" y="502"/>
                </a:moveTo>
                <a:lnTo>
                  <a:pt x="1136" y="502"/>
                </a:lnTo>
                <a:lnTo>
                  <a:pt x="1136" y="455"/>
                </a:lnTo>
                <a:lnTo>
                  <a:pt x="1184" y="455"/>
                </a:lnTo>
                <a:lnTo>
                  <a:pt x="1184" y="502"/>
                </a:lnTo>
                <a:close/>
                <a:moveTo>
                  <a:pt x="956" y="502"/>
                </a:moveTo>
                <a:lnTo>
                  <a:pt x="909" y="502"/>
                </a:lnTo>
                <a:lnTo>
                  <a:pt x="909" y="455"/>
                </a:lnTo>
                <a:lnTo>
                  <a:pt x="956" y="455"/>
                </a:lnTo>
                <a:lnTo>
                  <a:pt x="956" y="502"/>
                </a:lnTo>
                <a:close/>
                <a:moveTo>
                  <a:pt x="881" y="502"/>
                </a:moveTo>
                <a:lnTo>
                  <a:pt x="833" y="502"/>
                </a:lnTo>
                <a:lnTo>
                  <a:pt x="833" y="455"/>
                </a:lnTo>
                <a:lnTo>
                  <a:pt x="881" y="455"/>
                </a:lnTo>
                <a:lnTo>
                  <a:pt x="881" y="502"/>
                </a:lnTo>
                <a:close/>
                <a:moveTo>
                  <a:pt x="729" y="502"/>
                </a:moveTo>
                <a:lnTo>
                  <a:pt x="682" y="502"/>
                </a:lnTo>
                <a:lnTo>
                  <a:pt x="682" y="455"/>
                </a:lnTo>
                <a:lnTo>
                  <a:pt x="729" y="455"/>
                </a:lnTo>
                <a:lnTo>
                  <a:pt x="729" y="502"/>
                </a:lnTo>
                <a:close/>
                <a:moveTo>
                  <a:pt x="653" y="502"/>
                </a:moveTo>
                <a:lnTo>
                  <a:pt x="606" y="502"/>
                </a:lnTo>
                <a:lnTo>
                  <a:pt x="606" y="455"/>
                </a:lnTo>
                <a:lnTo>
                  <a:pt x="653" y="455"/>
                </a:lnTo>
                <a:lnTo>
                  <a:pt x="653" y="502"/>
                </a:lnTo>
                <a:close/>
                <a:moveTo>
                  <a:pt x="578" y="502"/>
                </a:moveTo>
                <a:lnTo>
                  <a:pt x="530" y="502"/>
                </a:lnTo>
                <a:lnTo>
                  <a:pt x="530" y="455"/>
                </a:lnTo>
                <a:lnTo>
                  <a:pt x="578" y="455"/>
                </a:lnTo>
                <a:lnTo>
                  <a:pt x="578" y="502"/>
                </a:lnTo>
                <a:close/>
                <a:moveTo>
                  <a:pt x="502" y="502"/>
                </a:moveTo>
                <a:lnTo>
                  <a:pt x="455" y="502"/>
                </a:lnTo>
                <a:lnTo>
                  <a:pt x="455" y="455"/>
                </a:lnTo>
                <a:lnTo>
                  <a:pt x="502" y="455"/>
                </a:lnTo>
                <a:lnTo>
                  <a:pt x="502" y="502"/>
                </a:lnTo>
                <a:close/>
                <a:moveTo>
                  <a:pt x="426" y="502"/>
                </a:moveTo>
                <a:lnTo>
                  <a:pt x="379" y="502"/>
                </a:lnTo>
                <a:lnTo>
                  <a:pt x="379" y="455"/>
                </a:lnTo>
                <a:lnTo>
                  <a:pt x="426" y="455"/>
                </a:lnTo>
                <a:lnTo>
                  <a:pt x="426" y="502"/>
                </a:lnTo>
                <a:close/>
                <a:moveTo>
                  <a:pt x="351" y="502"/>
                </a:moveTo>
                <a:lnTo>
                  <a:pt x="303" y="502"/>
                </a:lnTo>
                <a:lnTo>
                  <a:pt x="303" y="455"/>
                </a:lnTo>
                <a:lnTo>
                  <a:pt x="351" y="455"/>
                </a:lnTo>
                <a:lnTo>
                  <a:pt x="351" y="502"/>
                </a:lnTo>
                <a:close/>
                <a:moveTo>
                  <a:pt x="275" y="502"/>
                </a:moveTo>
                <a:lnTo>
                  <a:pt x="227" y="502"/>
                </a:lnTo>
                <a:lnTo>
                  <a:pt x="227" y="455"/>
                </a:lnTo>
                <a:lnTo>
                  <a:pt x="275" y="455"/>
                </a:lnTo>
                <a:lnTo>
                  <a:pt x="275" y="502"/>
                </a:lnTo>
                <a:close/>
                <a:moveTo>
                  <a:pt x="123" y="502"/>
                </a:moveTo>
                <a:lnTo>
                  <a:pt x="76" y="502"/>
                </a:lnTo>
                <a:lnTo>
                  <a:pt x="76" y="455"/>
                </a:lnTo>
                <a:lnTo>
                  <a:pt x="123" y="455"/>
                </a:lnTo>
                <a:lnTo>
                  <a:pt x="123" y="502"/>
                </a:lnTo>
                <a:close/>
                <a:moveTo>
                  <a:pt x="3458" y="426"/>
                </a:moveTo>
                <a:lnTo>
                  <a:pt x="3408" y="426"/>
                </a:lnTo>
                <a:lnTo>
                  <a:pt x="3408" y="379"/>
                </a:lnTo>
                <a:lnTo>
                  <a:pt x="3458" y="379"/>
                </a:lnTo>
                <a:lnTo>
                  <a:pt x="3458" y="426"/>
                </a:lnTo>
                <a:close/>
                <a:moveTo>
                  <a:pt x="3382" y="426"/>
                </a:moveTo>
                <a:lnTo>
                  <a:pt x="3332" y="426"/>
                </a:lnTo>
                <a:lnTo>
                  <a:pt x="3332" y="379"/>
                </a:lnTo>
                <a:lnTo>
                  <a:pt x="3382" y="379"/>
                </a:lnTo>
                <a:lnTo>
                  <a:pt x="3382" y="426"/>
                </a:lnTo>
                <a:close/>
                <a:moveTo>
                  <a:pt x="3306" y="426"/>
                </a:moveTo>
                <a:lnTo>
                  <a:pt x="3257" y="426"/>
                </a:lnTo>
                <a:lnTo>
                  <a:pt x="3257" y="379"/>
                </a:lnTo>
                <a:lnTo>
                  <a:pt x="3306" y="379"/>
                </a:lnTo>
                <a:lnTo>
                  <a:pt x="3306" y="426"/>
                </a:lnTo>
                <a:close/>
                <a:moveTo>
                  <a:pt x="3230" y="426"/>
                </a:moveTo>
                <a:lnTo>
                  <a:pt x="3181" y="426"/>
                </a:lnTo>
                <a:lnTo>
                  <a:pt x="3181" y="379"/>
                </a:lnTo>
                <a:lnTo>
                  <a:pt x="3230" y="379"/>
                </a:lnTo>
                <a:lnTo>
                  <a:pt x="3230" y="426"/>
                </a:lnTo>
                <a:close/>
                <a:moveTo>
                  <a:pt x="3155" y="426"/>
                </a:moveTo>
                <a:lnTo>
                  <a:pt x="3105" y="426"/>
                </a:lnTo>
                <a:lnTo>
                  <a:pt x="3105" y="379"/>
                </a:lnTo>
                <a:lnTo>
                  <a:pt x="3155" y="379"/>
                </a:lnTo>
                <a:lnTo>
                  <a:pt x="3155" y="426"/>
                </a:lnTo>
                <a:close/>
                <a:moveTo>
                  <a:pt x="3079" y="426"/>
                </a:moveTo>
                <a:lnTo>
                  <a:pt x="3029" y="426"/>
                </a:lnTo>
                <a:lnTo>
                  <a:pt x="3029" y="379"/>
                </a:lnTo>
                <a:lnTo>
                  <a:pt x="3079" y="379"/>
                </a:lnTo>
                <a:lnTo>
                  <a:pt x="3079" y="426"/>
                </a:lnTo>
                <a:close/>
                <a:moveTo>
                  <a:pt x="3003" y="426"/>
                </a:moveTo>
                <a:lnTo>
                  <a:pt x="2954" y="426"/>
                </a:lnTo>
                <a:lnTo>
                  <a:pt x="2954" y="379"/>
                </a:lnTo>
                <a:lnTo>
                  <a:pt x="3003" y="379"/>
                </a:lnTo>
                <a:lnTo>
                  <a:pt x="3003" y="426"/>
                </a:lnTo>
                <a:close/>
                <a:moveTo>
                  <a:pt x="2928" y="426"/>
                </a:moveTo>
                <a:lnTo>
                  <a:pt x="2878" y="426"/>
                </a:lnTo>
                <a:lnTo>
                  <a:pt x="2878" y="379"/>
                </a:lnTo>
                <a:lnTo>
                  <a:pt x="2928" y="379"/>
                </a:lnTo>
                <a:lnTo>
                  <a:pt x="2928" y="426"/>
                </a:lnTo>
                <a:close/>
                <a:moveTo>
                  <a:pt x="2852" y="426"/>
                </a:moveTo>
                <a:lnTo>
                  <a:pt x="2802" y="426"/>
                </a:lnTo>
                <a:lnTo>
                  <a:pt x="2802" y="379"/>
                </a:lnTo>
                <a:lnTo>
                  <a:pt x="2852" y="379"/>
                </a:lnTo>
                <a:lnTo>
                  <a:pt x="2852" y="426"/>
                </a:lnTo>
                <a:close/>
                <a:moveTo>
                  <a:pt x="2776" y="426"/>
                </a:moveTo>
                <a:lnTo>
                  <a:pt x="2726" y="426"/>
                </a:lnTo>
                <a:lnTo>
                  <a:pt x="2726" y="379"/>
                </a:lnTo>
                <a:lnTo>
                  <a:pt x="2776" y="379"/>
                </a:lnTo>
                <a:lnTo>
                  <a:pt x="2776" y="426"/>
                </a:lnTo>
                <a:close/>
                <a:moveTo>
                  <a:pt x="2700" y="426"/>
                </a:moveTo>
                <a:lnTo>
                  <a:pt x="2651" y="426"/>
                </a:lnTo>
                <a:lnTo>
                  <a:pt x="2651" y="379"/>
                </a:lnTo>
                <a:lnTo>
                  <a:pt x="2700" y="379"/>
                </a:lnTo>
                <a:lnTo>
                  <a:pt x="2700" y="426"/>
                </a:lnTo>
                <a:close/>
                <a:moveTo>
                  <a:pt x="2622" y="426"/>
                </a:moveTo>
                <a:lnTo>
                  <a:pt x="2575" y="426"/>
                </a:lnTo>
                <a:lnTo>
                  <a:pt x="2575" y="379"/>
                </a:lnTo>
                <a:lnTo>
                  <a:pt x="2622" y="379"/>
                </a:lnTo>
                <a:lnTo>
                  <a:pt x="2622" y="426"/>
                </a:lnTo>
                <a:close/>
                <a:moveTo>
                  <a:pt x="2547" y="426"/>
                </a:moveTo>
                <a:lnTo>
                  <a:pt x="2499" y="426"/>
                </a:lnTo>
                <a:lnTo>
                  <a:pt x="2499" y="379"/>
                </a:lnTo>
                <a:lnTo>
                  <a:pt x="2547" y="379"/>
                </a:lnTo>
                <a:lnTo>
                  <a:pt x="2547" y="426"/>
                </a:lnTo>
                <a:close/>
                <a:moveTo>
                  <a:pt x="2471" y="426"/>
                </a:moveTo>
                <a:lnTo>
                  <a:pt x="2424" y="426"/>
                </a:lnTo>
                <a:lnTo>
                  <a:pt x="2424" y="379"/>
                </a:lnTo>
                <a:lnTo>
                  <a:pt x="2471" y="379"/>
                </a:lnTo>
                <a:lnTo>
                  <a:pt x="2471" y="426"/>
                </a:lnTo>
                <a:close/>
                <a:moveTo>
                  <a:pt x="2395" y="426"/>
                </a:moveTo>
                <a:lnTo>
                  <a:pt x="2348" y="426"/>
                </a:lnTo>
                <a:lnTo>
                  <a:pt x="2348" y="379"/>
                </a:lnTo>
                <a:lnTo>
                  <a:pt x="2395" y="379"/>
                </a:lnTo>
                <a:lnTo>
                  <a:pt x="2395" y="426"/>
                </a:lnTo>
                <a:close/>
                <a:moveTo>
                  <a:pt x="2319" y="426"/>
                </a:moveTo>
                <a:lnTo>
                  <a:pt x="2272" y="426"/>
                </a:lnTo>
                <a:lnTo>
                  <a:pt x="2272" y="379"/>
                </a:lnTo>
                <a:lnTo>
                  <a:pt x="2319" y="379"/>
                </a:lnTo>
                <a:lnTo>
                  <a:pt x="2319" y="426"/>
                </a:lnTo>
                <a:close/>
                <a:moveTo>
                  <a:pt x="2244" y="426"/>
                </a:moveTo>
                <a:lnTo>
                  <a:pt x="2196" y="426"/>
                </a:lnTo>
                <a:lnTo>
                  <a:pt x="2196" y="379"/>
                </a:lnTo>
                <a:lnTo>
                  <a:pt x="2244" y="379"/>
                </a:lnTo>
                <a:lnTo>
                  <a:pt x="2244" y="426"/>
                </a:lnTo>
                <a:close/>
                <a:moveTo>
                  <a:pt x="2168" y="426"/>
                </a:moveTo>
                <a:lnTo>
                  <a:pt x="2121" y="426"/>
                </a:lnTo>
                <a:lnTo>
                  <a:pt x="2121" y="379"/>
                </a:lnTo>
                <a:lnTo>
                  <a:pt x="2168" y="379"/>
                </a:lnTo>
                <a:lnTo>
                  <a:pt x="2168" y="426"/>
                </a:lnTo>
                <a:close/>
                <a:moveTo>
                  <a:pt x="2092" y="426"/>
                </a:moveTo>
                <a:lnTo>
                  <a:pt x="2045" y="426"/>
                </a:lnTo>
                <a:lnTo>
                  <a:pt x="2045" y="379"/>
                </a:lnTo>
                <a:lnTo>
                  <a:pt x="2092" y="379"/>
                </a:lnTo>
                <a:lnTo>
                  <a:pt x="2092" y="426"/>
                </a:lnTo>
                <a:close/>
                <a:moveTo>
                  <a:pt x="2016" y="426"/>
                </a:moveTo>
                <a:lnTo>
                  <a:pt x="1969" y="426"/>
                </a:lnTo>
                <a:lnTo>
                  <a:pt x="1969" y="379"/>
                </a:lnTo>
                <a:lnTo>
                  <a:pt x="2016" y="379"/>
                </a:lnTo>
                <a:lnTo>
                  <a:pt x="2016" y="426"/>
                </a:lnTo>
                <a:close/>
                <a:moveTo>
                  <a:pt x="1941" y="426"/>
                </a:moveTo>
                <a:lnTo>
                  <a:pt x="1893" y="426"/>
                </a:lnTo>
                <a:lnTo>
                  <a:pt x="1893" y="379"/>
                </a:lnTo>
                <a:lnTo>
                  <a:pt x="1941" y="379"/>
                </a:lnTo>
                <a:lnTo>
                  <a:pt x="1941" y="426"/>
                </a:lnTo>
                <a:close/>
                <a:moveTo>
                  <a:pt x="1865" y="426"/>
                </a:moveTo>
                <a:lnTo>
                  <a:pt x="1818" y="426"/>
                </a:lnTo>
                <a:lnTo>
                  <a:pt x="1818" y="379"/>
                </a:lnTo>
                <a:lnTo>
                  <a:pt x="1865" y="379"/>
                </a:lnTo>
                <a:lnTo>
                  <a:pt x="1865" y="426"/>
                </a:lnTo>
                <a:close/>
                <a:moveTo>
                  <a:pt x="1789" y="426"/>
                </a:moveTo>
                <a:lnTo>
                  <a:pt x="1742" y="426"/>
                </a:lnTo>
                <a:lnTo>
                  <a:pt x="1742" y="379"/>
                </a:lnTo>
                <a:lnTo>
                  <a:pt x="1789" y="379"/>
                </a:lnTo>
                <a:lnTo>
                  <a:pt x="1789" y="426"/>
                </a:lnTo>
                <a:close/>
                <a:moveTo>
                  <a:pt x="1486" y="426"/>
                </a:moveTo>
                <a:lnTo>
                  <a:pt x="1439" y="426"/>
                </a:lnTo>
                <a:lnTo>
                  <a:pt x="1439" y="379"/>
                </a:lnTo>
                <a:lnTo>
                  <a:pt x="1486" y="379"/>
                </a:lnTo>
                <a:lnTo>
                  <a:pt x="1486" y="426"/>
                </a:lnTo>
                <a:close/>
                <a:moveTo>
                  <a:pt x="1411" y="426"/>
                </a:moveTo>
                <a:lnTo>
                  <a:pt x="1363" y="426"/>
                </a:lnTo>
                <a:lnTo>
                  <a:pt x="1363" y="379"/>
                </a:lnTo>
                <a:lnTo>
                  <a:pt x="1411" y="379"/>
                </a:lnTo>
                <a:lnTo>
                  <a:pt x="1411" y="426"/>
                </a:lnTo>
                <a:close/>
                <a:moveTo>
                  <a:pt x="1259" y="426"/>
                </a:moveTo>
                <a:lnTo>
                  <a:pt x="1212" y="426"/>
                </a:lnTo>
                <a:lnTo>
                  <a:pt x="1212" y="379"/>
                </a:lnTo>
                <a:lnTo>
                  <a:pt x="1259" y="379"/>
                </a:lnTo>
                <a:lnTo>
                  <a:pt x="1259" y="426"/>
                </a:lnTo>
                <a:close/>
                <a:moveTo>
                  <a:pt x="1184" y="426"/>
                </a:moveTo>
                <a:lnTo>
                  <a:pt x="1136" y="426"/>
                </a:lnTo>
                <a:lnTo>
                  <a:pt x="1136" y="379"/>
                </a:lnTo>
                <a:lnTo>
                  <a:pt x="1184" y="379"/>
                </a:lnTo>
                <a:lnTo>
                  <a:pt x="1184" y="426"/>
                </a:lnTo>
                <a:close/>
                <a:moveTo>
                  <a:pt x="956" y="426"/>
                </a:moveTo>
                <a:lnTo>
                  <a:pt x="909" y="426"/>
                </a:lnTo>
                <a:lnTo>
                  <a:pt x="909" y="379"/>
                </a:lnTo>
                <a:lnTo>
                  <a:pt x="956" y="379"/>
                </a:lnTo>
                <a:lnTo>
                  <a:pt x="956" y="426"/>
                </a:lnTo>
                <a:close/>
                <a:moveTo>
                  <a:pt x="881" y="426"/>
                </a:moveTo>
                <a:lnTo>
                  <a:pt x="833" y="426"/>
                </a:lnTo>
                <a:lnTo>
                  <a:pt x="833" y="379"/>
                </a:lnTo>
                <a:lnTo>
                  <a:pt x="881" y="379"/>
                </a:lnTo>
                <a:lnTo>
                  <a:pt x="881" y="426"/>
                </a:lnTo>
                <a:close/>
                <a:moveTo>
                  <a:pt x="805" y="426"/>
                </a:moveTo>
                <a:lnTo>
                  <a:pt x="758" y="426"/>
                </a:lnTo>
                <a:lnTo>
                  <a:pt x="758" y="379"/>
                </a:lnTo>
                <a:lnTo>
                  <a:pt x="805" y="379"/>
                </a:lnTo>
                <a:lnTo>
                  <a:pt x="805" y="426"/>
                </a:lnTo>
                <a:close/>
                <a:moveTo>
                  <a:pt x="729" y="426"/>
                </a:moveTo>
                <a:lnTo>
                  <a:pt x="682" y="426"/>
                </a:lnTo>
                <a:lnTo>
                  <a:pt x="682" y="379"/>
                </a:lnTo>
                <a:lnTo>
                  <a:pt x="729" y="379"/>
                </a:lnTo>
                <a:lnTo>
                  <a:pt x="729" y="426"/>
                </a:lnTo>
                <a:close/>
                <a:moveTo>
                  <a:pt x="653" y="426"/>
                </a:moveTo>
                <a:lnTo>
                  <a:pt x="606" y="426"/>
                </a:lnTo>
                <a:lnTo>
                  <a:pt x="606" y="379"/>
                </a:lnTo>
                <a:lnTo>
                  <a:pt x="653" y="379"/>
                </a:lnTo>
                <a:lnTo>
                  <a:pt x="653" y="426"/>
                </a:lnTo>
                <a:close/>
                <a:moveTo>
                  <a:pt x="578" y="426"/>
                </a:moveTo>
                <a:lnTo>
                  <a:pt x="530" y="426"/>
                </a:lnTo>
                <a:lnTo>
                  <a:pt x="530" y="379"/>
                </a:lnTo>
                <a:lnTo>
                  <a:pt x="578" y="379"/>
                </a:lnTo>
                <a:lnTo>
                  <a:pt x="578" y="426"/>
                </a:lnTo>
                <a:close/>
                <a:moveTo>
                  <a:pt x="502" y="426"/>
                </a:moveTo>
                <a:lnTo>
                  <a:pt x="455" y="426"/>
                </a:lnTo>
                <a:lnTo>
                  <a:pt x="455" y="379"/>
                </a:lnTo>
                <a:lnTo>
                  <a:pt x="502" y="379"/>
                </a:lnTo>
                <a:lnTo>
                  <a:pt x="502" y="426"/>
                </a:lnTo>
                <a:close/>
                <a:moveTo>
                  <a:pt x="426" y="426"/>
                </a:moveTo>
                <a:lnTo>
                  <a:pt x="379" y="426"/>
                </a:lnTo>
                <a:lnTo>
                  <a:pt x="379" y="379"/>
                </a:lnTo>
                <a:lnTo>
                  <a:pt x="426" y="379"/>
                </a:lnTo>
                <a:lnTo>
                  <a:pt x="426" y="426"/>
                </a:lnTo>
                <a:close/>
                <a:moveTo>
                  <a:pt x="351" y="426"/>
                </a:moveTo>
                <a:lnTo>
                  <a:pt x="303" y="426"/>
                </a:lnTo>
                <a:lnTo>
                  <a:pt x="303" y="379"/>
                </a:lnTo>
                <a:lnTo>
                  <a:pt x="351" y="379"/>
                </a:lnTo>
                <a:lnTo>
                  <a:pt x="351" y="426"/>
                </a:lnTo>
                <a:close/>
                <a:moveTo>
                  <a:pt x="275" y="426"/>
                </a:moveTo>
                <a:lnTo>
                  <a:pt x="227" y="426"/>
                </a:lnTo>
                <a:lnTo>
                  <a:pt x="227" y="379"/>
                </a:lnTo>
                <a:lnTo>
                  <a:pt x="275" y="379"/>
                </a:lnTo>
                <a:lnTo>
                  <a:pt x="275" y="426"/>
                </a:lnTo>
                <a:close/>
                <a:moveTo>
                  <a:pt x="199" y="426"/>
                </a:moveTo>
                <a:lnTo>
                  <a:pt x="152" y="426"/>
                </a:lnTo>
                <a:lnTo>
                  <a:pt x="152" y="379"/>
                </a:lnTo>
                <a:lnTo>
                  <a:pt x="199" y="379"/>
                </a:lnTo>
                <a:lnTo>
                  <a:pt x="199" y="426"/>
                </a:lnTo>
                <a:close/>
                <a:moveTo>
                  <a:pt x="123" y="426"/>
                </a:moveTo>
                <a:lnTo>
                  <a:pt x="76" y="426"/>
                </a:lnTo>
                <a:lnTo>
                  <a:pt x="76" y="379"/>
                </a:lnTo>
                <a:lnTo>
                  <a:pt x="123" y="379"/>
                </a:lnTo>
                <a:lnTo>
                  <a:pt x="123" y="426"/>
                </a:lnTo>
                <a:close/>
                <a:moveTo>
                  <a:pt x="48" y="426"/>
                </a:moveTo>
                <a:lnTo>
                  <a:pt x="0" y="426"/>
                </a:lnTo>
                <a:lnTo>
                  <a:pt x="0" y="379"/>
                </a:lnTo>
                <a:lnTo>
                  <a:pt x="48" y="379"/>
                </a:lnTo>
                <a:lnTo>
                  <a:pt x="48" y="426"/>
                </a:lnTo>
                <a:close/>
                <a:moveTo>
                  <a:pt x="3382" y="351"/>
                </a:moveTo>
                <a:lnTo>
                  <a:pt x="3332" y="351"/>
                </a:lnTo>
                <a:lnTo>
                  <a:pt x="3332" y="303"/>
                </a:lnTo>
                <a:lnTo>
                  <a:pt x="3382" y="303"/>
                </a:lnTo>
                <a:lnTo>
                  <a:pt x="3382" y="351"/>
                </a:lnTo>
                <a:close/>
                <a:moveTo>
                  <a:pt x="3306" y="351"/>
                </a:moveTo>
                <a:lnTo>
                  <a:pt x="3257" y="351"/>
                </a:lnTo>
                <a:lnTo>
                  <a:pt x="3257" y="303"/>
                </a:lnTo>
                <a:lnTo>
                  <a:pt x="3306" y="303"/>
                </a:lnTo>
                <a:lnTo>
                  <a:pt x="3306" y="351"/>
                </a:lnTo>
                <a:close/>
                <a:moveTo>
                  <a:pt x="3230" y="351"/>
                </a:moveTo>
                <a:lnTo>
                  <a:pt x="3181" y="351"/>
                </a:lnTo>
                <a:lnTo>
                  <a:pt x="3181" y="303"/>
                </a:lnTo>
                <a:lnTo>
                  <a:pt x="3230" y="303"/>
                </a:lnTo>
                <a:lnTo>
                  <a:pt x="3230" y="351"/>
                </a:lnTo>
                <a:close/>
                <a:moveTo>
                  <a:pt x="3155" y="351"/>
                </a:moveTo>
                <a:lnTo>
                  <a:pt x="3105" y="351"/>
                </a:lnTo>
                <a:lnTo>
                  <a:pt x="3105" y="303"/>
                </a:lnTo>
                <a:lnTo>
                  <a:pt x="3155" y="303"/>
                </a:lnTo>
                <a:lnTo>
                  <a:pt x="3155" y="351"/>
                </a:lnTo>
                <a:close/>
                <a:moveTo>
                  <a:pt x="3079" y="351"/>
                </a:moveTo>
                <a:lnTo>
                  <a:pt x="3029" y="351"/>
                </a:lnTo>
                <a:lnTo>
                  <a:pt x="3029" y="303"/>
                </a:lnTo>
                <a:lnTo>
                  <a:pt x="3079" y="303"/>
                </a:lnTo>
                <a:lnTo>
                  <a:pt x="3079" y="351"/>
                </a:lnTo>
                <a:close/>
                <a:moveTo>
                  <a:pt x="3003" y="351"/>
                </a:moveTo>
                <a:lnTo>
                  <a:pt x="2954" y="351"/>
                </a:lnTo>
                <a:lnTo>
                  <a:pt x="2954" y="303"/>
                </a:lnTo>
                <a:lnTo>
                  <a:pt x="3003" y="303"/>
                </a:lnTo>
                <a:lnTo>
                  <a:pt x="3003" y="351"/>
                </a:lnTo>
                <a:close/>
                <a:moveTo>
                  <a:pt x="2928" y="351"/>
                </a:moveTo>
                <a:lnTo>
                  <a:pt x="2878" y="351"/>
                </a:lnTo>
                <a:lnTo>
                  <a:pt x="2878" y="303"/>
                </a:lnTo>
                <a:lnTo>
                  <a:pt x="2928" y="303"/>
                </a:lnTo>
                <a:lnTo>
                  <a:pt x="2928" y="351"/>
                </a:lnTo>
                <a:close/>
                <a:moveTo>
                  <a:pt x="2852" y="351"/>
                </a:moveTo>
                <a:lnTo>
                  <a:pt x="2802" y="351"/>
                </a:lnTo>
                <a:lnTo>
                  <a:pt x="2802" y="303"/>
                </a:lnTo>
                <a:lnTo>
                  <a:pt x="2852" y="303"/>
                </a:lnTo>
                <a:lnTo>
                  <a:pt x="2852" y="351"/>
                </a:lnTo>
                <a:close/>
                <a:moveTo>
                  <a:pt x="2776" y="351"/>
                </a:moveTo>
                <a:lnTo>
                  <a:pt x="2726" y="351"/>
                </a:lnTo>
                <a:lnTo>
                  <a:pt x="2726" y="303"/>
                </a:lnTo>
                <a:lnTo>
                  <a:pt x="2776" y="303"/>
                </a:lnTo>
                <a:lnTo>
                  <a:pt x="2776" y="351"/>
                </a:lnTo>
                <a:close/>
                <a:moveTo>
                  <a:pt x="2700" y="351"/>
                </a:moveTo>
                <a:lnTo>
                  <a:pt x="2651" y="351"/>
                </a:lnTo>
                <a:lnTo>
                  <a:pt x="2651" y="303"/>
                </a:lnTo>
                <a:lnTo>
                  <a:pt x="2700" y="303"/>
                </a:lnTo>
                <a:lnTo>
                  <a:pt x="2700" y="351"/>
                </a:lnTo>
                <a:close/>
                <a:moveTo>
                  <a:pt x="2622" y="351"/>
                </a:moveTo>
                <a:lnTo>
                  <a:pt x="2575" y="351"/>
                </a:lnTo>
                <a:lnTo>
                  <a:pt x="2575" y="303"/>
                </a:lnTo>
                <a:lnTo>
                  <a:pt x="2622" y="303"/>
                </a:lnTo>
                <a:lnTo>
                  <a:pt x="2622" y="351"/>
                </a:lnTo>
                <a:close/>
                <a:moveTo>
                  <a:pt x="2547" y="351"/>
                </a:moveTo>
                <a:lnTo>
                  <a:pt x="2499" y="351"/>
                </a:lnTo>
                <a:lnTo>
                  <a:pt x="2499" y="303"/>
                </a:lnTo>
                <a:lnTo>
                  <a:pt x="2547" y="303"/>
                </a:lnTo>
                <a:lnTo>
                  <a:pt x="2547" y="351"/>
                </a:lnTo>
                <a:close/>
                <a:moveTo>
                  <a:pt x="2471" y="351"/>
                </a:moveTo>
                <a:lnTo>
                  <a:pt x="2424" y="351"/>
                </a:lnTo>
                <a:lnTo>
                  <a:pt x="2424" y="303"/>
                </a:lnTo>
                <a:lnTo>
                  <a:pt x="2471" y="303"/>
                </a:lnTo>
                <a:lnTo>
                  <a:pt x="2471" y="351"/>
                </a:lnTo>
                <a:close/>
                <a:moveTo>
                  <a:pt x="2395" y="351"/>
                </a:moveTo>
                <a:lnTo>
                  <a:pt x="2348" y="351"/>
                </a:lnTo>
                <a:lnTo>
                  <a:pt x="2348" y="303"/>
                </a:lnTo>
                <a:lnTo>
                  <a:pt x="2395" y="303"/>
                </a:lnTo>
                <a:lnTo>
                  <a:pt x="2395" y="351"/>
                </a:lnTo>
                <a:close/>
                <a:moveTo>
                  <a:pt x="2319" y="351"/>
                </a:moveTo>
                <a:lnTo>
                  <a:pt x="2272" y="351"/>
                </a:lnTo>
                <a:lnTo>
                  <a:pt x="2272" y="303"/>
                </a:lnTo>
                <a:lnTo>
                  <a:pt x="2319" y="303"/>
                </a:lnTo>
                <a:lnTo>
                  <a:pt x="2319" y="351"/>
                </a:lnTo>
                <a:close/>
                <a:moveTo>
                  <a:pt x="2244" y="351"/>
                </a:moveTo>
                <a:lnTo>
                  <a:pt x="2196" y="351"/>
                </a:lnTo>
                <a:lnTo>
                  <a:pt x="2196" y="303"/>
                </a:lnTo>
                <a:lnTo>
                  <a:pt x="2244" y="303"/>
                </a:lnTo>
                <a:lnTo>
                  <a:pt x="2244" y="351"/>
                </a:lnTo>
                <a:close/>
                <a:moveTo>
                  <a:pt x="2168" y="351"/>
                </a:moveTo>
                <a:lnTo>
                  <a:pt x="2121" y="351"/>
                </a:lnTo>
                <a:lnTo>
                  <a:pt x="2121" y="303"/>
                </a:lnTo>
                <a:lnTo>
                  <a:pt x="2168" y="303"/>
                </a:lnTo>
                <a:lnTo>
                  <a:pt x="2168" y="351"/>
                </a:lnTo>
                <a:close/>
                <a:moveTo>
                  <a:pt x="2016" y="351"/>
                </a:moveTo>
                <a:lnTo>
                  <a:pt x="1969" y="351"/>
                </a:lnTo>
                <a:lnTo>
                  <a:pt x="1969" y="303"/>
                </a:lnTo>
                <a:lnTo>
                  <a:pt x="2016" y="303"/>
                </a:lnTo>
                <a:lnTo>
                  <a:pt x="2016" y="351"/>
                </a:lnTo>
                <a:close/>
                <a:moveTo>
                  <a:pt x="1941" y="351"/>
                </a:moveTo>
                <a:lnTo>
                  <a:pt x="1893" y="351"/>
                </a:lnTo>
                <a:lnTo>
                  <a:pt x="1893" y="303"/>
                </a:lnTo>
                <a:lnTo>
                  <a:pt x="1941" y="303"/>
                </a:lnTo>
                <a:lnTo>
                  <a:pt x="1941" y="351"/>
                </a:lnTo>
                <a:close/>
                <a:moveTo>
                  <a:pt x="1865" y="351"/>
                </a:moveTo>
                <a:lnTo>
                  <a:pt x="1818" y="351"/>
                </a:lnTo>
                <a:lnTo>
                  <a:pt x="1818" y="303"/>
                </a:lnTo>
                <a:lnTo>
                  <a:pt x="1865" y="303"/>
                </a:lnTo>
                <a:lnTo>
                  <a:pt x="1865" y="351"/>
                </a:lnTo>
                <a:close/>
                <a:moveTo>
                  <a:pt x="1335" y="351"/>
                </a:moveTo>
                <a:lnTo>
                  <a:pt x="1288" y="351"/>
                </a:lnTo>
                <a:lnTo>
                  <a:pt x="1288" y="303"/>
                </a:lnTo>
                <a:lnTo>
                  <a:pt x="1335" y="303"/>
                </a:lnTo>
                <a:lnTo>
                  <a:pt x="1335" y="351"/>
                </a:lnTo>
                <a:close/>
                <a:moveTo>
                  <a:pt x="1259" y="351"/>
                </a:moveTo>
                <a:lnTo>
                  <a:pt x="1212" y="351"/>
                </a:lnTo>
                <a:lnTo>
                  <a:pt x="1212" y="303"/>
                </a:lnTo>
                <a:lnTo>
                  <a:pt x="1259" y="303"/>
                </a:lnTo>
                <a:lnTo>
                  <a:pt x="1259" y="351"/>
                </a:lnTo>
                <a:close/>
                <a:moveTo>
                  <a:pt x="1184" y="351"/>
                </a:moveTo>
                <a:lnTo>
                  <a:pt x="1136" y="351"/>
                </a:lnTo>
                <a:lnTo>
                  <a:pt x="1136" y="303"/>
                </a:lnTo>
                <a:lnTo>
                  <a:pt x="1184" y="303"/>
                </a:lnTo>
                <a:lnTo>
                  <a:pt x="1184" y="351"/>
                </a:lnTo>
                <a:close/>
                <a:moveTo>
                  <a:pt x="1032" y="351"/>
                </a:moveTo>
                <a:lnTo>
                  <a:pt x="985" y="351"/>
                </a:lnTo>
                <a:lnTo>
                  <a:pt x="985" y="303"/>
                </a:lnTo>
                <a:lnTo>
                  <a:pt x="1032" y="303"/>
                </a:lnTo>
                <a:lnTo>
                  <a:pt x="1032" y="351"/>
                </a:lnTo>
                <a:close/>
                <a:moveTo>
                  <a:pt x="956" y="351"/>
                </a:moveTo>
                <a:lnTo>
                  <a:pt x="909" y="351"/>
                </a:lnTo>
                <a:lnTo>
                  <a:pt x="909" y="303"/>
                </a:lnTo>
                <a:lnTo>
                  <a:pt x="956" y="303"/>
                </a:lnTo>
                <a:lnTo>
                  <a:pt x="956" y="351"/>
                </a:lnTo>
                <a:close/>
                <a:moveTo>
                  <a:pt x="805" y="351"/>
                </a:moveTo>
                <a:lnTo>
                  <a:pt x="758" y="351"/>
                </a:lnTo>
                <a:lnTo>
                  <a:pt x="758" y="303"/>
                </a:lnTo>
                <a:lnTo>
                  <a:pt x="805" y="303"/>
                </a:lnTo>
                <a:lnTo>
                  <a:pt x="805" y="351"/>
                </a:lnTo>
                <a:close/>
                <a:moveTo>
                  <a:pt x="729" y="351"/>
                </a:moveTo>
                <a:lnTo>
                  <a:pt x="682" y="351"/>
                </a:lnTo>
                <a:lnTo>
                  <a:pt x="682" y="303"/>
                </a:lnTo>
                <a:lnTo>
                  <a:pt x="729" y="303"/>
                </a:lnTo>
                <a:lnTo>
                  <a:pt x="729" y="351"/>
                </a:lnTo>
                <a:close/>
                <a:moveTo>
                  <a:pt x="653" y="351"/>
                </a:moveTo>
                <a:lnTo>
                  <a:pt x="606" y="351"/>
                </a:lnTo>
                <a:lnTo>
                  <a:pt x="606" y="303"/>
                </a:lnTo>
                <a:lnTo>
                  <a:pt x="653" y="303"/>
                </a:lnTo>
                <a:lnTo>
                  <a:pt x="653" y="351"/>
                </a:lnTo>
                <a:close/>
                <a:moveTo>
                  <a:pt x="578" y="351"/>
                </a:moveTo>
                <a:lnTo>
                  <a:pt x="530" y="351"/>
                </a:lnTo>
                <a:lnTo>
                  <a:pt x="530" y="303"/>
                </a:lnTo>
                <a:lnTo>
                  <a:pt x="578" y="303"/>
                </a:lnTo>
                <a:lnTo>
                  <a:pt x="578" y="351"/>
                </a:lnTo>
                <a:close/>
                <a:moveTo>
                  <a:pt x="502" y="351"/>
                </a:moveTo>
                <a:lnTo>
                  <a:pt x="455" y="351"/>
                </a:lnTo>
                <a:lnTo>
                  <a:pt x="455" y="303"/>
                </a:lnTo>
                <a:lnTo>
                  <a:pt x="502" y="303"/>
                </a:lnTo>
                <a:lnTo>
                  <a:pt x="502" y="351"/>
                </a:lnTo>
                <a:close/>
                <a:moveTo>
                  <a:pt x="426" y="351"/>
                </a:moveTo>
                <a:lnTo>
                  <a:pt x="379" y="351"/>
                </a:lnTo>
                <a:lnTo>
                  <a:pt x="379" y="303"/>
                </a:lnTo>
                <a:lnTo>
                  <a:pt x="426" y="303"/>
                </a:lnTo>
                <a:lnTo>
                  <a:pt x="426" y="351"/>
                </a:lnTo>
                <a:close/>
                <a:moveTo>
                  <a:pt x="351" y="351"/>
                </a:moveTo>
                <a:lnTo>
                  <a:pt x="303" y="351"/>
                </a:lnTo>
                <a:lnTo>
                  <a:pt x="303" y="303"/>
                </a:lnTo>
                <a:lnTo>
                  <a:pt x="351" y="303"/>
                </a:lnTo>
                <a:lnTo>
                  <a:pt x="351" y="351"/>
                </a:lnTo>
                <a:close/>
                <a:moveTo>
                  <a:pt x="275" y="351"/>
                </a:moveTo>
                <a:lnTo>
                  <a:pt x="227" y="351"/>
                </a:lnTo>
                <a:lnTo>
                  <a:pt x="227" y="303"/>
                </a:lnTo>
                <a:lnTo>
                  <a:pt x="275" y="303"/>
                </a:lnTo>
                <a:lnTo>
                  <a:pt x="275" y="351"/>
                </a:lnTo>
                <a:close/>
                <a:moveTo>
                  <a:pt x="199" y="351"/>
                </a:moveTo>
                <a:lnTo>
                  <a:pt x="152" y="351"/>
                </a:lnTo>
                <a:lnTo>
                  <a:pt x="152" y="303"/>
                </a:lnTo>
                <a:lnTo>
                  <a:pt x="199" y="303"/>
                </a:lnTo>
                <a:lnTo>
                  <a:pt x="199" y="351"/>
                </a:lnTo>
                <a:close/>
                <a:moveTo>
                  <a:pt x="123" y="351"/>
                </a:moveTo>
                <a:lnTo>
                  <a:pt x="76" y="351"/>
                </a:lnTo>
                <a:lnTo>
                  <a:pt x="76" y="303"/>
                </a:lnTo>
                <a:lnTo>
                  <a:pt x="123" y="303"/>
                </a:lnTo>
                <a:lnTo>
                  <a:pt x="123" y="351"/>
                </a:lnTo>
                <a:close/>
                <a:moveTo>
                  <a:pt x="48" y="351"/>
                </a:moveTo>
                <a:lnTo>
                  <a:pt x="0" y="351"/>
                </a:lnTo>
                <a:lnTo>
                  <a:pt x="0" y="303"/>
                </a:lnTo>
                <a:lnTo>
                  <a:pt x="48" y="303"/>
                </a:lnTo>
                <a:lnTo>
                  <a:pt x="48" y="351"/>
                </a:lnTo>
                <a:close/>
                <a:moveTo>
                  <a:pt x="3079" y="275"/>
                </a:moveTo>
                <a:lnTo>
                  <a:pt x="3029" y="275"/>
                </a:lnTo>
                <a:lnTo>
                  <a:pt x="3029" y="228"/>
                </a:lnTo>
                <a:lnTo>
                  <a:pt x="3079" y="228"/>
                </a:lnTo>
                <a:lnTo>
                  <a:pt x="3079" y="275"/>
                </a:lnTo>
                <a:close/>
                <a:moveTo>
                  <a:pt x="3003" y="275"/>
                </a:moveTo>
                <a:lnTo>
                  <a:pt x="2954" y="275"/>
                </a:lnTo>
                <a:lnTo>
                  <a:pt x="2954" y="228"/>
                </a:lnTo>
                <a:lnTo>
                  <a:pt x="3003" y="228"/>
                </a:lnTo>
                <a:lnTo>
                  <a:pt x="3003" y="275"/>
                </a:lnTo>
                <a:close/>
                <a:moveTo>
                  <a:pt x="2852" y="275"/>
                </a:moveTo>
                <a:lnTo>
                  <a:pt x="2802" y="275"/>
                </a:lnTo>
                <a:lnTo>
                  <a:pt x="2802" y="228"/>
                </a:lnTo>
                <a:lnTo>
                  <a:pt x="2852" y="228"/>
                </a:lnTo>
                <a:lnTo>
                  <a:pt x="2852" y="275"/>
                </a:lnTo>
                <a:close/>
                <a:moveTo>
                  <a:pt x="2776" y="275"/>
                </a:moveTo>
                <a:lnTo>
                  <a:pt x="2726" y="275"/>
                </a:lnTo>
                <a:lnTo>
                  <a:pt x="2726" y="228"/>
                </a:lnTo>
                <a:lnTo>
                  <a:pt x="2776" y="228"/>
                </a:lnTo>
                <a:lnTo>
                  <a:pt x="2776" y="275"/>
                </a:lnTo>
                <a:close/>
                <a:moveTo>
                  <a:pt x="2700" y="275"/>
                </a:moveTo>
                <a:lnTo>
                  <a:pt x="2651" y="275"/>
                </a:lnTo>
                <a:lnTo>
                  <a:pt x="2651" y="228"/>
                </a:lnTo>
                <a:lnTo>
                  <a:pt x="2700" y="228"/>
                </a:lnTo>
                <a:lnTo>
                  <a:pt x="2700" y="275"/>
                </a:lnTo>
                <a:close/>
                <a:moveTo>
                  <a:pt x="2622" y="275"/>
                </a:moveTo>
                <a:lnTo>
                  <a:pt x="2575" y="275"/>
                </a:lnTo>
                <a:lnTo>
                  <a:pt x="2575" y="228"/>
                </a:lnTo>
                <a:lnTo>
                  <a:pt x="2622" y="228"/>
                </a:lnTo>
                <a:lnTo>
                  <a:pt x="2622" y="275"/>
                </a:lnTo>
                <a:close/>
                <a:moveTo>
                  <a:pt x="2547" y="275"/>
                </a:moveTo>
                <a:lnTo>
                  <a:pt x="2499" y="275"/>
                </a:lnTo>
                <a:lnTo>
                  <a:pt x="2499" y="228"/>
                </a:lnTo>
                <a:lnTo>
                  <a:pt x="2547" y="228"/>
                </a:lnTo>
                <a:lnTo>
                  <a:pt x="2547" y="275"/>
                </a:lnTo>
                <a:close/>
                <a:moveTo>
                  <a:pt x="2471" y="275"/>
                </a:moveTo>
                <a:lnTo>
                  <a:pt x="2424" y="275"/>
                </a:lnTo>
                <a:lnTo>
                  <a:pt x="2424" y="228"/>
                </a:lnTo>
                <a:lnTo>
                  <a:pt x="2471" y="228"/>
                </a:lnTo>
                <a:lnTo>
                  <a:pt x="2471" y="275"/>
                </a:lnTo>
                <a:close/>
                <a:moveTo>
                  <a:pt x="2395" y="275"/>
                </a:moveTo>
                <a:lnTo>
                  <a:pt x="2348" y="275"/>
                </a:lnTo>
                <a:lnTo>
                  <a:pt x="2348" y="228"/>
                </a:lnTo>
                <a:lnTo>
                  <a:pt x="2395" y="228"/>
                </a:lnTo>
                <a:lnTo>
                  <a:pt x="2395" y="275"/>
                </a:lnTo>
                <a:close/>
                <a:moveTo>
                  <a:pt x="2319" y="275"/>
                </a:moveTo>
                <a:lnTo>
                  <a:pt x="2272" y="275"/>
                </a:lnTo>
                <a:lnTo>
                  <a:pt x="2272" y="228"/>
                </a:lnTo>
                <a:lnTo>
                  <a:pt x="2319" y="228"/>
                </a:lnTo>
                <a:lnTo>
                  <a:pt x="2319" y="275"/>
                </a:lnTo>
                <a:close/>
                <a:moveTo>
                  <a:pt x="2168" y="275"/>
                </a:moveTo>
                <a:lnTo>
                  <a:pt x="2121" y="275"/>
                </a:lnTo>
                <a:lnTo>
                  <a:pt x="2121" y="228"/>
                </a:lnTo>
                <a:lnTo>
                  <a:pt x="2168" y="228"/>
                </a:lnTo>
                <a:lnTo>
                  <a:pt x="2168" y="275"/>
                </a:lnTo>
                <a:close/>
                <a:moveTo>
                  <a:pt x="1411" y="275"/>
                </a:moveTo>
                <a:lnTo>
                  <a:pt x="1363" y="275"/>
                </a:lnTo>
                <a:lnTo>
                  <a:pt x="1363" y="228"/>
                </a:lnTo>
                <a:lnTo>
                  <a:pt x="1411" y="228"/>
                </a:lnTo>
                <a:lnTo>
                  <a:pt x="1411" y="275"/>
                </a:lnTo>
                <a:close/>
                <a:moveTo>
                  <a:pt x="1335" y="275"/>
                </a:moveTo>
                <a:lnTo>
                  <a:pt x="1288" y="275"/>
                </a:lnTo>
                <a:lnTo>
                  <a:pt x="1288" y="228"/>
                </a:lnTo>
                <a:lnTo>
                  <a:pt x="1335" y="228"/>
                </a:lnTo>
                <a:lnTo>
                  <a:pt x="1335" y="275"/>
                </a:lnTo>
                <a:close/>
                <a:moveTo>
                  <a:pt x="1259" y="275"/>
                </a:moveTo>
                <a:lnTo>
                  <a:pt x="1212" y="275"/>
                </a:lnTo>
                <a:lnTo>
                  <a:pt x="1212" y="228"/>
                </a:lnTo>
                <a:lnTo>
                  <a:pt x="1259" y="228"/>
                </a:lnTo>
                <a:lnTo>
                  <a:pt x="1259" y="275"/>
                </a:lnTo>
                <a:close/>
                <a:moveTo>
                  <a:pt x="1184" y="275"/>
                </a:moveTo>
                <a:lnTo>
                  <a:pt x="1136" y="275"/>
                </a:lnTo>
                <a:lnTo>
                  <a:pt x="1136" y="228"/>
                </a:lnTo>
                <a:lnTo>
                  <a:pt x="1184" y="228"/>
                </a:lnTo>
                <a:lnTo>
                  <a:pt x="1184" y="275"/>
                </a:lnTo>
                <a:close/>
                <a:moveTo>
                  <a:pt x="1108" y="275"/>
                </a:moveTo>
                <a:lnTo>
                  <a:pt x="1060" y="275"/>
                </a:lnTo>
                <a:lnTo>
                  <a:pt x="1060" y="228"/>
                </a:lnTo>
                <a:lnTo>
                  <a:pt x="1108" y="228"/>
                </a:lnTo>
                <a:lnTo>
                  <a:pt x="1108" y="275"/>
                </a:lnTo>
                <a:close/>
                <a:moveTo>
                  <a:pt x="881" y="275"/>
                </a:moveTo>
                <a:lnTo>
                  <a:pt x="833" y="275"/>
                </a:lnTo>
                <a:lnTo>
                  <a:pt x="833" y="228"/>
                </a:lnTo>
                <a:lnTo>
                  <a:pt x="881" y="228"/>
                </a:lnTo>
                <a:lnTo>
                  <a:pt x="881" y="275"/>
                </a:lnTo>
                <a:close/>
                <a:moveTo>
                  <a:pt x="805" y="275"/>
                </a:moveTo>
                <a:lnTo>
                  <a:pt x="758" y="275"/>
                </a:lnTo>
                <a:lnTo>
                  <a:pt x="758" y="228"/>
                </a:lnTo>
                <a:lnTo>
                  <a:pt x="805" y="228"/>
                </a:lnTo>
                <a:lnTo>
                  <a:pt x="805" y="275"/>
                </a:lnTo>
                <a:close/>
                <a:moveTo>
                  <a:pt x="729" y="275"/>
                </a:moveTo>
                <a:lnTo>
                  <a:pt x="682" y="275"/>
                </a:lnTo>
                <a:lnTo>
                  <a:pt x="682" y="228"/>
                </a:lnTo>
                <a:lnTo>
                  <a:pt x="729" y="228"/>
                </a:lnTo>
                <a:lnTo>
                  <a:pt x="729" y="275"/>
                </a:lnTo>
                <a:close/>
                <a:moveTo>
                  <a:pt x="578" y="275"/>
                </a:moveTo>
                <a:lnTo>
                  <a:pt x="530" y="275"/>
                </a:lnTo>
                <a:lnTo>
                  <a:pt x="530" y="228"/>
                </a:lnTo>
                <a:lnTo>
                  <a:pt x="578" y="228"/>
                </a:lnTo>
                <a:lnTo>
                  <a:pt x="578" y="275"/>
                </a:lnTo>
                <a:close/>
                <a:moveTo>
                  <a:pt x="502" y="275"/>
                </a:moveTo>
                <a:lnTo>
                  <a:pt x="455" y="275"/>
                </a:lnTo>
                <a:lnTo>
                  <a:pt x="455" y="228"/>
                </a:lnTo>
                <a:lnTo>
                  <a:pt x="502" y="228"/>
                </a:lnTo>
                <a:lnTo>
                  <a:pt x="502" y="275"/>
                </a:lnTo>
                <a:close/>
                <a:moveTo>
                  <a:pt x="426" y="275"/>
                </a:moveTo>
                <a:lnTo>
                  <a:pt x="379" y="275"/>
                </a:lnTo>
                <a:lnTo>
                  <a:pt x="379" y="228"/>
                </a:lnTo>
                <a:lnTo>
                  <a:pt x="426" y="228"/>
                </a:lnTo>
                <a:lnTo>
                  <a:pt x="426" y="275"/>
                </a:lnTo>
                <a:close/>
                <a:moveTo>
                  <a:pt x="123" y="275"/>
                </a:moveTo>
                <a:lnTo>
                  <a:pt x="76" y="275"/>
                </a:lnTo>
                <a:lnTo>
                  <a:pt x="76" y="228"/>
                </a:lnTo>
                <a:lnTo>
                  <a:pt x="123" y="228"/>
                </a:lnTo>
                <a:lnTo>
                  <a:pt x="123" y="275"/>
                </a:lnTo>
                <a:close/>
                <a:moveTo>
                  <a:pt x="3003" y="199"/>
                </a:moveTo>
                <a:lnTo>
                  <a:pt x="2954" y="199"/>
                </a:lnTo>
                <a:lnTo>
                  <a:pt x="2954" y="152"/>
                </a:lnTo>
                <a:lnTo>
                  <a:pt x="3003" y="152"/>
                </a:lnTo>
                <a:lnTo>
                  <a:pt x="3003" y="199"/>
                </a:lnTo>
                <a:close/>
                <a:moveTo>
                  <a:pt x="2700" y="199"/>
                </a:moveTo>
                <a:lnTo>
                  <a:pt x="2651" y="199"/>
                </a:lnTo>
                <a:lnTo>
                  <a:pt x="2651" y="152"/>
                </a:lnTo>
                <a:lnTo>
                  <a:pt x="2700" y="152"/>
                </a:lnTo>
                <a:lnTo>
                  <a:pt x="2700" y="199"/>
                </a:lnTo>
                <a:close/>
                <a:moveTo>
                  <a:pt x="2622" y="199"/>
                </a:moveTo>
                <a:lnTo>
                  <a:pt x="2575" y="199"/>
                </a:lnTo>
                <a:lnTo>
                  <a:pt x="2575" y="152"/>
                </a:lnTo>
                <a:lnTo>
                  <a:pt x="2622" y="152"/>
                </a:lnTo>
                <a:lnTo>
                  <a:pt x="2622" y="199"/>
                </a:lnTo>
                <a:close/>
                <a:moveTo>
                  <a:pt x="2547" y="199"/>
                </a:moveTo>
                <a:lnTo>
                  <a:pt x="2499" y="199"/>
                </a:lnTo>
                <a:lnTo>
                  <a:pt x="2499" y="152"/>
                </a:lnTo>
                <a:lnTo>
                  <a:pt x="2547" y="152"/>
                </a:lnTo>
                <a:lnTo>
                  <a:pt x="2547" y="199"/>
                </a:lnTo>
                <a:close/>
                <a:moveTo>
                  <a:pt x="2244" y="199"/>
                </a:moveTo>
                <a:lnTo>
                  <a:pt x="2196" y="199"/>
                </a:lnTo>
                <a:lnTo>
                  <a:pt x="2196" y="152"/>
                </a:lnTo>
                <a:lnTo>
                  <a:pt x="2244" y="152"/>
                </a:lnTo>
                <a:lnTo>
                  <a:pt x="2244" y="199"/>
                </a:lnTo>
                <a:close/>
                <a:moveTo>
                  <a:pt x="1865" y="199"/>
                </a:moveTo>
                <a:lnTo>
                  <a:pt x="1818" y="199"/>
                </a:lnTo>
                <a:lnTo>
                  <a:pt x="1818" y="152"/>
                </a:lnTo>
                <a:lnTo>
                  <a:pt x="1865" y="152"/>
                </a:lnTo>
                <a:lnTo>
                  <a:pt x="1865" y="199"/>
                </a:lnTo>
                <a:close/>
                <a:moveTo>
                  <a:pt x="1411" y="199"/>
                </a:moveTo>
                <a:lnTo>
                  <a:pt x="1363" y="199"/>
                </a:lnTo>
                <a:lnTo>
                  <a:pt x="1363" y="152"/>
                </a:lnTo>
                <a:lnTo>
                  <a:pt x="1411" y="152"/>
                </a:lnTo>
                <a:lnTo>
                  <a:pt x="1411" y="199"/>
                </a:lnTo>
                <a:close/>
                <a:moveTo>
                  <a:pt x="1335" y="199"/>
                </a:moveTo>
                <a:lnTo>
                  <a:pt x="1288" y="199"/>
                </a:lnTo>
                <a:lnTo>
                  <a:pt x="1288" y="152"/>
                </a:lnTo>
                <a:lnTo>
                  <a:pt x="1335" y="152"/>
                </a:lnTo>
                <a:lnTo>
                  <a:pt x="1335" y="199"/>
                </a:lnTo>
                <a:close/>
                <a:moveTo>
                  <a:pt x="1259" y="199"/>
                </a:moveTo>
                <a:lnTo>
                  <a:pt x="1212" y="199"/>
                </a:lnTo>
                <a:lnTo>
                  <a:pt x="1212" y="152"/>
                </a:lnTo>
                <a:lnTo>
                  <a:pt x="1259" y="152"/>
                </a:lnTo>
                <a:lnTo>
                  <a:pt x="1259" y="199"/>
                </a:lnTo>
                <a:close/>
                <a:moveTo>
                  <a:pt x="1184" y="199"/>
                </a:moveTo>
                <a:lnTo>
                  <a:pt x="1136" y="199"/>
                </a:lnTo>
                <a:lnTo>
                  <a:pt x="1136" y="152"/>
                </a:lnTo>
                <a:lnTo>
                  <a:pt x="1184" y="152"/>
                </a:lnTo>
                <a:lnTo>
                  <a:pt x="1184" y="199"/>
                </a:lnTo>
                <a:close/>
                <a:moveTo>
                  <a:pt x="1108" y="199"/>
                </a:moveTo>
                <a:lnTo>
                  <a:pt x="1060" y="199"/>
                </a:lnTo>
                <a:lnTo>
                  <a:pt x="1060" y="152"/>
                </a:lnTo>
                <a:lnTo>
                  <a:pt x="1108" y="152"/>
                </a:lnTo>
                <a:lnTo>
                  <a:pt x="1108" y="199"/>
                </a:lnTo>
                <a:close/>
                <a:moveTo>
                  <a:pt x="1032" y="199"/>
                </a:moveTo>
                <a:lnTo>
                  <a:pt x="985" y="199"/>
                </a:lnTo>
                <a:lnTo>
                  <a:pt x="985" y="152"/>
                </a:lnTo>
                <a:lnTo>
                  <a:pt x="1032" y="152"/>
                </a:lnTo>
                <a:lnTo>
                  <a:pt x="1032" y="199"/>
                </a:lnTo>
                <a:close/>
                <a:moveTo>
                  <a:pt x="805" y="199"/>
                </a:moveTo>
                <a:lnTo>
                  <a:pt x="758" y="199"/>
                </a:lnTo>
                <a:lnTo>
                  <a:pt x="758" y="152"/>
                </a:lnTo>
                <a:lnTo>
                  <a:pt x="805" y="152"/>
                </a:lnTo>
                <a:lnTo>
                  <a:pt x="805" y="199"/>
                </a:lnTo>
                <a:close/>
                <a:moveTo>
                  <a:pt x="729" y="199"/>
                </a:moveTo>
                <a:lnTo>
                  <a:pt x="682" y="199"/>
                </a:lnTo>
                <a:lnTo>
                  <a:pt x="682" y="152"/>
                </a:lnTo>
                <a:lnTo>
                  <a:pt x="729" y="152"/>
                </a:lnTo>
                <a:lnTo>
                  <a:pt x="729" y="199"/>
                </a:lnTo>
                <a:close/>
                <a:moveTo>
                  <a:pt x="653" y="199"/>
                </a:moveTo>
                <a:lnTo>
                  <a:pt x="606" y="199"/>
                </a:lnTo>
                <a:lnTo>
                  <a:pt x="606" y="152"/>
                </a:lnTo>
                <a:lnTo>
                  <a:pt x="653" y="152"/>
                </a:lnTo>
                <a:lnTo>
                  <a:pt x="653" y="199"/>
                </a:lnTo>
                <a:close/>
                <a:moveTo>
                  <a:pt x="578" y="199"/>
                </a:moveTo>
                <a:lnTo>
                  <a:pt x="530" y="199"/>
                </a:lnTo>
                <a:lnTo>
                  <a:pt x="530" y="152"/>
                </a:lnTo>
                <a:lnTo>
                  <a:pt x="578" y="152"/>
                </a:lnTo>
                <a:lnTo>
                  <a:pt x="578" y="199"/>
                </a:lnTo>
                <a:close/>
                <a:moveTo>
                  <a:pt x="502" y="199"/>
                </a:moveTo>
                <a:lnTo>
                  <a:pt x="455" y="199"/>
                </a:lnTo>
                <a:lnTo>
                  <a:pt x="455" y="152"/>
                </a:lnTo>
                <a:lnTo>
                  <a:pt x="502" y="152"/>
                </a:lnTo>
                <a:lnTo>
                  <a:pt x="502" y="199"/>
                </a:lnTo>
                <a:close/>
                <a:moveTo>
                  <a:pt x="2622" y="123"/>
                </a:moveTo>
                <a:lnTo>
                  <a:pt x="2575" y="123"/>
                </a:lnTo>
                <a:lnTo>
                  <a:pt x="2575" y="76"/>
                </a:lnTo>
                <a:lnTo>
                  <a:pt x="2622" y="76"/>
                </a:lnTo>
                <a:lnTo>
                  <a:pt x="2622" y="123"/>
                </a:lnTo>
                <a:close/>
                <a:moveTo>
                  <a:pt x="1865" y="123"/>
                </a:moveTo>
                <a:lnTo>
                  <a:pt x="1818" y="123"/>
                </a:lnTo>
                <a:lnTo>
                  <a:pt x="1818" y="76"/>
                </a:lnTo>
                <a:lnTo>
                  <a:pt x="1865" y="76"/>
                </a:lnTo>
                <a:lnTo>
                  <a:pt x="1865" y="123"/>
                </a:lnTo>
                <a:close/>
                <a:moveTo>
                  <a:pt x="1789" y="123"/>
                </a:moveTo>
                <a:lnTo>
                  <a:pt x="1742" y="123"/>
                </a:lnTo>
                <a:lnTo>
                  <a:pt x="1742" y="76"/>
                </a:lnTo>
                <a:lnTo>
                  <a:pt x="1789" y="76"/>
                </a:lnTo>
                <a:lnTo>
                  <a:pt x="1789" y="123"/>
                </a:lnTo>
                <a:close/>
                <a:moveTo>
                  <a:pt x="1411" y="123"/>
                </a:moveTo>
                <a:lnTo>
                  <a:pt x="1363" y="123"/>
                </a:lnTo>
                <a:lnTo>
                  <a:pt x="1363" y="76"/>
                </a:lnTo>
                <a:lnTo>
                  <a:pt x="1411" y="76"/>
                </a:lnTo>
                <a:lnTo>
                  <a:pt x="1411" y="123"/>
                </a:lnTo>
                <a:close/>
                <a:moveTo>
                  <a:pt x="1335" y="123"/>
                </a:moveTo>
                <a:lnTo>
                  <a:pt x="1288" y="123"/>
                </a:lnTo>
                <a:lnTo>
                  <a:pt x="1288" y="76"/>
                </a:lnTo>
                <a:lnTo>
                  <a:pt x="1335" y="76"/>
                </a:lnTo>
                <a:lnTo>
                  <a:pt x="1335" y="123"/>
                </a:lnTo>
                <a:close/>
                <a:moveTo>
                  <a:pt x="1259" y="123"/>
                </a:moveTo>
                <a:lnTo>
                  <a:pt x="1212" y="123"/>
                </a:lnTo>
                <a:lnTo>
                  <a:pt x="1212" y="76"/>
                </a:lnTo>
                <a:lnTo>
                  <a:pt x="1259" y="76"/>
                </a:lnTo>
                <a:lnTo>
                  <a:pt x="1259" y="123"/>
                </a:lnTo>
                <a:close/>
                <a:moveTo>
                  <a:pt x="1184" y="123"/>
                </a:moveTo>
                <a:lnTo>
                  <a:pt x="1136" y="123"/>
                </a:lnTo>
                <a:lnTo>
                  <a:pt x="1136" y="76"/>
                </a:lnTo>
                <a:lnTo>
                  <a:pt x="1184" y="76"/>
                </a:lnTo>
                <a:lnTo>
                  <a:pt x="1184" y="123"/>
                </a:lnTo>
                <a:close/>
                <a:moveTo>
                  <a:pt x="1108" y="123"/>
                </a:moveTo>
                <a:lnTo>
                  <a:pt x="1060" y="123"/>
                </a:lnTo>
                <a:lnTo>
                  <a:pt x="1060" y="76"/>
                </a:lnTo>
                <a:lnTo>
                  <a:pt x="1108" y="76"/>
                </a:lnTo>
                <a:lnTo>
                  <a:pt x="1108" y="123"/>
                </a:lnTo>
                <a:close/>
                <a:moveTo>
                  <a:pt x="1032" y="123"/>
                </a:moveTo>
                <a:lnTo>
                  <a:pt x="985" y="123"/>
                </a:lnTo>
                <a:lnTo>
                  <a:pt x="985" y="76"/>
                </a:lnTo>
                <a:lnTo>
                  <a:pt x="1032" y="76"/>
                </a:lnTo>
                <a:lnTo>
                  <a:pt x="1032" y="123"/>
                </a:lnTo>
                <a:close/>
                <a:moveTo>
                  <a:pt x="881" y="123"/>
                </a:moveTo>
                <a:lnTo>
                  <a:pt x="833" y="123"/>
                </a:lnTo>
                <a:lnTo>
                  <a:pt x="833" y="76"/>
                </a:lnTo>
                <a:lnTo>
                  <a:pt x="881" y="76"/>
                </a:lnTo>
                <a:lnTo>
                  <a:pt x="881" y="123"/>
                </a:lnTo>
                <a:close/>
                <a:moveTo>
                  <a:pt x="805" y="123"/>
                </a:moveTo>
                <a:lnTo>
                  <a:pt x="758" y="123"/>
                </a:lnTo>
                <a:lnTo>
                  <a:pt x="758" y="76"/>
                </a:lnTo>
                <a:lnTo>
                  <a:pt x="805" y="76"/>
                </a:lnTo>
                <a:lnTo>
                  <a:pt x="805" y="123"/>
                </a:lnTo>
                <a:close/>
                <a:moveTo>
                  <a:pt x="729" y="123"/>
                </a:moveTo>
                <a:lnTo>
                  <a:pt x="682" y="123"/>
                </a:lnTo>
                <a:lnTo>
                  <a:pt x="682" y="76"/>
                </a:lnTo>
                <a:lnTo>
                  <a:pt x="729" y="76"/>
                </a:lnTo>
                <a:lnTo>
                  <a:pt x="729" y="123"/>
                </a:lnTo>
                <a:close/>
                <a:moveTo>
                  <a:pt x="578" y="123"/>
                </a:moveTo>
                <a:lnTo>
                  <a:pt x="530" y="123"/>
                </a:lnTo>
                <a:lnTo>
                  <a:pt x="530" y="76"/>
                </a:lnTo>
                <a:lnTo>
                  <a:pt x="578" y="76"/>
                </a:lnTo>
                <a:lnTo>
                  <a:pt x="578" y="123"/>
                </a:lnTo>
                <a:close/>
                <a:moveTo>
                  <a:pt x="2547" y="48"/>
                </a:moveTo>
                <a:lnTo>
                  <a:pt x="2499" y="48"/>
                </a:lnTo>
                <a:lnTo>
                  <a:pt x="2499" y="0"/>
                </a:lnTo>
                <a:lnTo>
                  <a:pt x="2547" y="0"/>
                </a:lnTo>
                <a:lnTo>
                  <a:pt x="2547" y="48"/>
                </a:lnTo>
                <a:close/>
                <a:moveTo>
                  <a:pt x="2244" y="48"/>
                </a:moveTo>
                <a:lnTo>
                  <a:pt x="2196" y="48"/>
                </a:lnTo>
                <a:lnTo>
                  <a:pt x="2196" y="0"/>
                </a:lnTo>
                <a:lnTo>
                  <a:pt x="2244" y="0"/>
                </a:lnTo>
                <a:lnTo>
                  <a:pt x="2244" y="48"/>
                </a:lnTo>
                <a:close/>
                <a:moveTo>
                  <a:pt x="2168" y="48"/>
                </a:moveTo>
                <a:lnTo>
                  <a:pt x="2121" y="48"/>
                </a:lnTo>
                <a:lnTo>
                  <a:pt x="2121" y="0"/>
                </a:lnTo>
                <a:lnTo>
                  <a:pt x="2168" y="0"/>
                </a:lnTo>
                <a:lnTo>
                  <a:pt x="2168" y="48"/>
                </a:lnTo>
                <a:close/>
                <a:moveTo>
                  <a:pt x="1335" y="48"/>
                </a:moveTo>
                <a:lnTo>
                  <a:pt x="1288" y="48"/>
                </a:lnTo>
                <a:lnTo>
                  <a:pt x="1288" y="0"/>
                </a:lnTo>
                <a:lnTo>
                  <a:pt x="1335" y="0"/>
                </a:lnTo>
                <a:lnTo>
                  <a:pt x="1335" y="48"/>
                </a:lnTo>
                <a:close/>
                <a:moveTo>
                  <a:pt x="1259" y="48"/>
                </a:moveTo>
                <a:lnTo>
                  <a:pt x="1212" y="48"/>
                </a:lnTo>
                <a:lnTo>
                  <a:pt x="1212" y="0"/>
                </a:lnTo>
                <a:lnTo>
                  <a:pt x="1259" y="0"/>
                </a:lnTo>
                <a:lnTo>
                  <a:pt x="1259" y="48"/>
                </a:lnTo>
                <a:close/>
                <a:moveTo>
                  <a:pt x="1184" y="48"/>
                </a:moveTo>
                <a:lnTo>
                  <a:pt x="1136" y="48"/>
                </a:lnTo>
                <a:lnTo>
                  <a:pt x="1136" y="0"/>
                </a:lnTo>
                <a:lnTo>
                  <a:pt x="1184" y="0"/>
                </a:lnTo>
                <a:lnTo>
                  <a:pt x="1184" y="48"/>
                </a:lnTo>
                <a:close/>
                <a:moveTo>
                  <a:pt x="1032" y="48"/>
                </a:moveTo>
                <a:lnTo>
                  <a:pt x="985" y="48"/>
                </a:lnTo>
                <a:lnTo>
                  <a:pt x="985" y="0"/>
                </a:lnTo>
                <a:lnTo>
                  <a:pt x="1032" y="0"/>
                </a:lnTo>
                <a:lnTo>
                  <a:pt x="1032" y="48"/>
                </a:lnTo>
                <a:close/>
                <a:moveTo>
                  <a:pt x="956" y="48"/>
                </a:moveTo>
                <a:lnTo>
                  <a:pt x="909" y="48"/>
                </a:lnTo>
                <a:lnTo>
                  <a:pt x="909" y="0"/>
                </a:lnTo>
                <a:lnTo>
                  <a:pt x="956" y="0"/>
                </a:lnTo>
                <a:lnTo>
                  <a:pt x="956" y="48"/>
                </a:lnTo>
                <a:close/>
                <a:moveTo>
                  <a:pt x="881" y="48"/>
                </a:moveTo>
                <a:lnTo>
                  <a:pt x="833" y="48"/>
                </a:lnTo>
                <a:lnTo>
                  <a:pt x="833" y="0"/>
                </a:lnTo>
                <a:lnTo>
                  <a:pt x="881" y="0"/>
                </a:lnTo>
                <a:lnTo>
                  <a:pt x="881" y="48"/>
                </a:lnTo>
                <a:close/>
                <a:moveTo>
                  <a:pt x="805" y="48"/>
                </a:moveTo>
                <a:lnTo>
                  <a:pt x="758" y="48"/>
                </a:lnTo>
                <a:lnTo>
                  <a:pt x="758" y="0"/>
                </a:lnTo>
                <a:lnTo>
                  <a:pt x="805" y="0"/>
                </a:lnTo>
                <a:lnTo>
                  <a:pt x="805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06409" y="503778"/>
            <a:ext cx="4773440" cy="4793033"/>
          </a:xfrm>
          <a:prstGeom prst="ellipse">
            <a:avLst/>
          </a:prstGeom>
          <a:gradFill flip="none" rotWithShape="1">
            <a:gsLst>
              <a:gs pos="0">
                <a:srgbClr val="363636"/>
              </a:gs>
              <a:gs pos="37000">
                <a:srgbClr val="2B2B2B"/>
              </a:gs>
              <a:gs pos="100000">
                <a:srgbClr val="101010"/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1419406">
            <a:off x="1885448" y="3337551"/>
            <a:ext cx="2434880" cy="2446919"/>
          </a:xfrm>
          <a:prstGeom prst="ellipse">
            <a:avLst/>
          </a:prstGeom>
          <a:gradFill flip="none" rotWithShape="1">
            <a:gsLst>
              <a:gs pos="0">
                <a:srgbClr val="363636"/>
              </a:gs>
              <a:gs pos="37000">
                <a:srgbClr val="2B2B2B"/>
              </a:gs>
              <a:gs pos="100000">
                <a:srgbClr val="101010"/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765062" y="591297"/>
            <a:ext cx="1579129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对分查找</a:t>
            </a:r>
            <a:endParaRPr lang="zh-CN" altLang="en-US" sz="2400" b="1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304716" y="3741584"/>
            <a:ext cx="2118516" cy="53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顺序查找</a:t>
            </a:r>
            <a:endParaRPr lang="zh-CN" altLang="en-US" sz="2400" b="1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161" y="559702"/>
            <a:ext cx="1725318" cy="1286367"/>
          </a:xfrm>
          <a:prstGeom prst="rect">
            <a:avLst/>
          </a:prstGeom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179301" y="4264395"/>
            <a:ext cx="2118516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从第</a:t>
            </a:r>
            <a:r>
              <a:rPr lang="en-US" altLang="zh-CN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个起，逐个对比</a:t>
            </a:r>
            <a:endParaRPr lang="zh-CN" altLang="en-US" sz="2400" b="1" dirty="0">
              <a:solidFill>
                <a:srgbClr val="FF66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578635" y="998929"/>
            <a:ext cx="3628987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前提：数据要有序（升序）</a:t>
            </a:r>
            <a:endParaRPr lang="zh-CN" altLang="en-US" sz="2400" b="1" dirty="0">
              <a:solidFill>
                <a:srgbClr val="FF66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385104" y="1486496"/>
            <a:ext cx="401605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查找：每找一次，</a:t>
            </a: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范围取半</a:t>
            </a:r>
            <a:endParaRPr lang="zh-CN" altLang="en-US" sz="2400" b="1" dirty="0">
              <a:solidFill>
                <a:srgbClr val="FF66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348297" y="1928842"/>
            <a:ext cx="443155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判断：</a:t>
            </a:r>
            <a:r>
              <a:rPr lang="en-US" altLang="zh-CN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）的关系</a:t>
            </a:r>
            <a:endParaRPr lang="en-US" altLang="zh-CN" sz="2400" b="1" dirty="0" smtClean="0">
              <a:solidFill>
                <a:srgbClr val="FF66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defTabSz="457200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key=d(m)</a:t>
            </a: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，则找到；当</a:t>
            </a:r>
            <a:r>
              <a:rPr lang="en-US" altLang="zh-CN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key&gt;d(m)</a:t>
            </a: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，则找的数在后 半部分，</a:t>
            </a:r>
            <a:r>
              <a:rPr lang="en-US" altLang="zh-CN" sz="2400" b="1" dirty="0" err="1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=m+1</a:t>
            </a:r>
            <a:r>
              <a:rPr lang="zh-CN" altLang="en-US" sz="2400" b="1" dirty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；当</a:t>
            </a:r>
            <a:r>
              <a:rPr lang="en-US" altLang="zh-CN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key&lt;d(m</a:t>
            </a:r>
            <a:r>
              <a:rPr lang="en-US" altLang="zh-CN" sz="2400" b="1" dirty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，则找的数</a:t>
            </a: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在前半</a:t>
            </a:r>
            <a:r>
              <a:rPr lang="zh-CN" altLang="en-US" sz="2400" b="1" dirty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j=m-1</a:t>
            </a: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>
              <a:solidFill>
                <a:srgbClr val="FF66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565364" y="4307959"/>
            <a:ext cx="3600451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找不到条件：</a:t>
            </a:r>
            <a:r>
              <a:rPr lang="zh-CN" altLang="en-US" sz="2400" b="1" dirty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起点</a:t>
            </a:r>
            <a:r>
              <a:rPr lang="en-US" altLang="zh-CN" sz="2400" b="1" dirty="0" err="1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终点</a:t>
            </a:r>
            <a:r>
              <a:rPr lang="en-US" altLang="zh-CN" sz="2400" b="1" dirty="0" smtClean="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endParaRPr lang="zh-CN" altLang="en-US" sz="2400" b="1" dirty="0">
              <a:solidFill>
                <a:srgbClr val="FF66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08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84" y="782227"/>
            <a:ext cx="2975391" cy="92740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49" y="1122899"/>
            <a:ext cx="879235" cy="10119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r="36528"/>
          <a:stretch/>
        </p:blipFill>
        <p:spPr>
          <a:xfrm>
            <a:off x="2082466" y="736182"/>
            <a:ext cx="2261937" cy="10889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82466" y="2609850"/>
            <a:ext cx="7695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喵鸣" panose="02010609010101010101" pitchFamily="49" charset="-122"/>
                <a:ea typeface="方正喵鸣" panose="02010609010101010101" pitchFamily="49" charset="-122"/>
                <a:cs typeface="方正喵鸣" panose="02010609010101010101" pitchFamily="49" charset="-122"/>
              </a:rPr>
              <a:t>作业：</a:t>
            </a:r>
            <a:endParaRPr lang="en-US" altLang="zh-CN" sz="5400" dirty="0" smtClean="0">
              <a:solidFill>
                <a:schemeClr val="bg1"/>
              </a:solidFill>
              <a:latin typeface="方正喵鸣" panose="02010609010101010101" pitchFamily="49" charset="-122"/>
              <a:ea typeface="方正喵鸣" panose="02010609010101010101" pitchFamily="49" charset="-122"/>
              <a:cs typeface="方正喵鸣" panose="02010609010101010101" pitchFamily="49" charset="-122"/>
            </a:endParaRPr>
          </a:p>
          <a:p>
            <a:r>
              <a:rPr lang="en-US" altLang="zh-CN" sz="5400" dirty="0">
                <a:solidFill>
                  <a:schemeClr val="bg1"/>
                </a:solidFill>
                <a:latin typeface="方正喵鸣" panose="02010609010101010101" pitchFamily="49" charset="-122"/>
                <a:ea typeface="方正喵鸣" panose="02010609010101010101" pitchFamily="49" charset="-122"/>
                <a:cs typeface="方正喵鸣" panose="02010609010101010101" pitchFamily="49" charset="-122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方正喵鸣" panose="02010609010101010101" pitchFamily="49" charset="-122"/>
                <a:ea typeface="方正喵鸣" panose="02010609010101010101" pitchFamily="49" charset="-122"/>
                <a:cs typeface="方正喵鸣" panose="02010609010101010101" pitchFamily="49" charset="-122"/>
              </a:rPr>
              <a:t>      </a:t>
            </a:r>
            <a:r>
              <a:rPr lang="zh-CN" altLang="en-US" sz="5400" dirty="0" smtClean="0">
                <a:solidFill>
                  <a:schemeClr val="bg1"/>
                </a:solidFill>
                <a:latin typeface="方正喵鸣" panose="02010609010101010101" pitchFamily="49" charset="-122"/>
                <a:ea typeface="方正喵鸣" panose="02010609010101010101" pitchFamily="49" charset="-122"/>
                <a:cs typeface="方正喵鸣" panose="02010609010101010101" pitchFamily="49" charset="-122"/>
              </a:rPr>
              <a:t>学案上的学习强化</a:t>
            </a:r>
            <a:endParaRPr lang="zh-CN" altLang="en-US" sz="5400" dirty="0">
              <a:solidFill>
                <a:schemeClr val="bg1"/>
              </a:solidFill>
              <a:latin typeface="方正喵鸣" panose="02010609010101010101" pitchFamily="49" charset="-122"/>
              <a:ea typeface="方正喵鸣" panose="02010609010101010101" pitchFamily="49" charset="-122"/>
              <a:cs typeface="方正喵鸣" panose="02010609010101010101" pitchFamily="49" charset="-122"/>
            </a:endParaRPr>
          </a:p>
        </p:txBody>
      </p:sp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17357"/>
              </p:ext>
            </p:extLst>
          </p:nvPr>
        </p:nvGraphicFramePr>
        <p:xfrm>
          <a:off x="10823627" y="5830096"/>
          <a:ext cx="595626" cy="33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演示文稿" r:id="rId6" imgW="3209695" imgH="1804307" progId="PowerPoint.Show.12">
                  <p:embed/>
                </p:oleObj>
              </mc:Choice>
              <mc:Fallback>
                <p:oleObj name="演示文稿" r:id="rId6" imgW="3209695" imgH="1804307" progId="PowerPoint.Show.12">
                  <p:embed/>
                  <p:pic>
                    <p:nvPicPr>
                      <p:cNvPr id="29" name="对象 2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23627" y="5830096"/>
                        <a:ext cx="595626" cy="33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1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189612"/>
            <a:ext cx="653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THANK</a:t>
            </a:r>
          </a:p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YOU</a:t>
            </a:r>
            <a:endParaRPr kumimoji="1" lang="zh-CN" altLang="en-US" sz="48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32003">
            <a:off x="6809695" y="1461474"/>
            <a:ext cx="1248750" cy="978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227" y="2744143"/>
            <a:ext cx="1361250" cy="13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891193" y="2078003"/>
            <a:ext cx="8197122" cy="23365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58" y="600903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088315" y="600903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60926">
            <a:off x="7130490" y="5148903"/>
            <a:ext cx="973074" cy="6866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733" y="5062416"/>
            <a:ext cx="3182388" cy="8596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063" y="3096663"/>
            <a:ext cx="6529382" cy="1609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7107" y="5648023"/>
            <a:ext cx="1816765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2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59632" y="922237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91201" y="1439961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1</a:t>
            </a:r>
            <a:endParaRPr lang="zh-CN" altLang="en-US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59632" y="4844861"/>
            <a:ext cx="97408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查找：查询数据</a:t>
            </a:r>
            <a:endParaRPr lang="en-US" altLang="zh-CN" sz="24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defTabSz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查找的方法有很多，我们要温故的是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顺序查找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对分查找</a:t>
            </a:r>
            <a:endParaRPr lang="zh-CN" altLang="en-US" sz="24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701" y="1606917"/>
            <a:ext cx="5956308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80" y="1103647"/>
            <a:ext cx="4250713" cy="9274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53" y="965163"/>
            <a:ext cx="693428" cy="120437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17482" y="1213407"/>
            <a:ext cx="1982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FF99"/>
                </a:solidFill>
                <a:latin typeface="方正喵鸣" panose="02010609010101010101" pitchFamily="49" charset="-122"/>
                <a:ea typeface="方正喵鸣" panose="02010609010101010101" pitchFamily="49" charset="-122"/>
                <a:cs typeface="方正喵鸣" panose="02010609010101010101" pitchFamily="49" charset="-122"/>
              </a:rPr>
              <a:t>顺序查找</a:t>
            </a:r>
            <a:endParaRPr lang="zh-CN" altLang="en-US" sz="4000" b="1" dirty="0">
              <a:solidFill>
                <a:srgbClr val="FFFF99"/>
              </a:solidFill>
              <a:latin typeface="方正喵鸣" panose="02010609010101010101" pitchFamily="49" charset="-122"/>
              <a:ea typeface="方正喵鸣" panose="02010609010101010101" pitchFamily="49" charset="-122"/>
              <a:cs typeface="方正喵鸣" panose="0201060901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7428" y="2569042"/>
            <a:ext cx="104764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"/>
            </a:pPr>
            <a:r>
              <a:rPr lang="zh-CN" altLang="zh-CN" sz="2400" b="1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基本</a:t>
            </a:r>
            <a:r>
              <a:rPr lang="zh-CN" altLang="zh-CN" sz="2400" b="1" kern="1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思想</a:t>
            </a:r>
            <a:endParaRPr lang="en-US" altLang="zh-CN" sz="2400" kern="1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zh-CN" sz="2400" kern="1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在</a:t>
            </a:r>
            <a:r>
              <a:rPr lang="zh-CN" altLang="zh-CN" sz="24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指定的数据序列中，从第</a:t>
            </a:r>
            <a:r>
              <a:rPr lang="en-US" altLang="zh-CN" sz="2400" u="sng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  </a:t>
            </a:r>
            <a:r>
              <a:rPr lang="en-US" altLang="zh-CN" sz="2400" u="sng" kern="1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      </a:t>
            </a:r>
            <a:r>
              <a:rPr lang="zh-CN" altLang="zh-CN" sz="24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个数据开始查找，将数据按</a:t>
            </a:r>
            <a:r>
              <a:rPr lang="en-US" altLang="zh-CN" sz="2400" u="sng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      </a:t>
            </a:r>
            <a:r>
              <a:rPr lang="en-US" altLang="zh-CN" sz="2400" u="sng" kern="1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                    </a:t>
            </a:r>
            <a:r>
              <a:rPr lang="zh-CN" altLang="zh-CN" sz="24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与给定的数据进行比较</a:t>
            </a:r>
            <a:r>
              <a:rPr lang="zh-CN" altLang="zh-CN" sz="2400" kern="1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。若</a:t>
            </a:r>
            <a:r>
              <a:rPr lang="zh-CN" altLang="zh-CN" sz="24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某个数据和给定的数据相同，则查找成功，找到所查数据的位置；反之，查找不成功。</a:t>
            </a:r>
            <a:endParaRPr lang="zh-CN" altLang="zh-CN" sz="2400" kern="1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01650" y="2935119"/>
            <a:ext cx="498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FF00"/>
                </a:solidFill>
              </a:rPr>
              <a:t>1</a:t>
            </a:r>
            <a:endParaRPr lang="zh-CN" altLang="en-US" sz="4400" b="1" dirty="0">
              <a:solidFill>
                <a:srgbClr val="FFFF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74936" y="3058230"/>
            <a:ext cx="164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顺序逐个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05096"/>
              </p:ext>
            </p:extLst>
          </p:nvPr>
        </p:nvGraphicFramePr>
        <p:xfrm>
          <a:off x="10823627" y="5830096"/>
          <a:ext cx="595626" cy="33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演示文稿" r:id="rId5" imgW="3209695" imgH="1804307" progId="PowerPoint.Show.12">
                  <p:embed/>
                </p:oleObj>
              </mc:Choice>
              <mc:Fallback>
                <p:oleObj name="演示文稿" r:id="rId5" imgW="3209695" imgH="180430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23627" y="5830096"/>
                        <a:ext cx="595626" cy="33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8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105" y="1080315"/>
            <a:ext cx="4175168" cy="9274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16" y="1080315"/>
            <a:ext cx="693428" cy="120437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138429" y="1157008"/>
            <a:ext cx="1982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FF99"/>
                </a:solidFill>
                <a:latin typeface="方正喵鸣" panose="02010609010101010101" pitchFamily="49" charset="-122"/>
                <a:ea typeface="方正喵鸣" panose="02010609010101010101" pitchFamily="49" charset="-122"/>
                <a:cs typeface="方正喵鸣" panose="02010609010101010101" pitchFamily="49" charset="-122"/>
              </a:rPr>
              <a:t>对分查找</a:t>
            </a:r>
            <a:endParaRPr lang="zh-CN" altLang="en-US" sz="4000" b="1" dirty="0">
              <a:solidFill>
                <a:srgbClr val="FFFF99"/>
              </a:solidFill>
              <a:latin typeface="方正喵鸣" panose="02010609010101010101" pitchFamily="49" charset="-122"/>
              <a:ea typeface="方正喵鸣" panose="02010609010101010101" pitchFamily="49" charset="-122"/>
              <a:cs typeface="方正喵鸣" panose="0201060901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2827" y="2494719"/>
            <a:ext cx="104764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"/>
            </a:pPr>
            <a:r>
              <a:rPr lang="zh-CN" altLang="zh-CN" sz="2400" b="1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基本思想</a:t>
            </a: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在指定有序的数据中，先将查找的数据与查询区间</a:t>
            </a:r>
            <a:r>
              <a:rPr lang="en-US" altLang="zh-CN" sz="2400" u="sng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       </a:t>
            </a:r>
            <a:r>
              <a:rPr lang="en-US" altLang="zh-CN" sz="2400" u="sng" kern="1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                   </a:t>
            </a:r>
            <a:r>
              <a:rPr lang="zh-CN" altLang="zh-CN" sz="24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的元素进行比较。若相等，则查找成功；否则根据数组元素的有序性，确定数据应该在数据的前半部分或在后半部分进行查找；重复执行以上步骤，直至结束。（温馨提示：对分查找的数据序列必须是</a:t>
            </a:r>
            <a:r>
              <a:rPr lang="en-US" altLang="zh-CN" sz="2400" u="sng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      </a:t>
            </a:r>
            <a:r>
              <a:rPr lang="en-US" altLang="zh-CN" sz="2400" u="sng" kern="1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            </a:t>
            </a:r>
            <a:r>
              <a:rPr lang="zh-CN" altLang="zh-CN" sz="24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的</a:t>
            </a:r>
            <a:r>
              <a:rPr lang="zh-CN" altLang="zh-CN" sz="2400" kern="1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方正喵鸣" panose="02010609010101010101" pitchFamily="49" charset="-122"/>
              </a:rPr>
              <a:t>）。</a:t>
            </a:r>
            <a:endParaRPr lang="zh-CN" altLang="zh-CN" sz="2400" kern="1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方正喵鸣" panose="0201060901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79772" y="3018940"/>
            <a:ext cx="1937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</a:rPr>
              <a:t>中间位置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62042" y="4728255"/>
            <a:ext cx="115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有序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316835"/>
              </p:ext>
            </p:extLst>
          </p:nvPr>
        </p:nvGraphicFramePr>
        <p:xfrm>
          <a:off x="10823627" y="5830096"/>
          <a:ext cx="595626" cy="33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演示文稿" r:id="rId5" imgW="3209695" imgH="1804307" progId="PowerPoint.Show.12">
                  <p:embed/>
                </p:oleObj>
              </mc:Choice>
              <mc:Fallback>
                <p:oleObj name="演示文稿" r:id="rId5" imgW="3209695" imgH="1804307" progId="PowerPoint.Show.12">
                  <p:embed/>
                  <p:pic>
                    <p:nvPicPr>
                      <p:cNvPr id="29" name="对象 2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23627" y="5830096"/>
                        <a:ext cx="595626" cy="33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8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1627" y="1394139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2</a:t>
            </a:r>
            <a:endParaRPr lang="zh-CN" altLang="en-US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67" y="1087496"/>
            <a:ext cx="7431668" cy="5322269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45570" y="5232985"/>
            <a:ext cx="97408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任务二：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人一组，归纳总结两种查找算法，填写学案上的表格</a:t>
            </a:r>
            <a:endParaRPr lang="zh-CN" altLang="en-US" sz="24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44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17" y="657259"/>
            <a:ext cx="5134572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65" y="693042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68681" y="828634"/>
            <a:ext cx="3554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99"/>
                </a:solidFill>
                <a:latin typeface="方正喵鸣" panose="02010609010101010101" pitchFamily="49" charset="-122"/>
                <a:ea typeface="方正喵鸣" panose="02010609010101010101" pitchFamily="49" charset="-122"/>
                <a:cs typeface="方正喵鸣" panose="02010609010101010101" pitchFamily="49" charset="-122"/>
              </a:rPr>
              <a:t>两种查找算法的比较</a:t>
            </a:r>
            <a:endParaRPr lang="zh-CN" altLang="en-US" b="1" dirty="0">
              <a:solidFill>
                <a:srgbClr val="FFFF99"/>
              </a:solidFill>
              <a:latin typeface="方正喵鸣" panose="02010609010101010101" pitchFamily="49" charset="-122"/>
              <a:ea typeface="方正喵鸣" panose="02010609010101010101" pitchFamily="49" charset="-122"/>
              <a:cs typeface="方正喵鸣" panose="0201060901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632141" y="5253317"/>
            <a:ext cx="1016561" cy="1059640"/>
            <a:chOff x="1837241" y="2254247"/>
            <a:chExt cx="3297552" cy="2800353"/>
          </a:xfrm>
        </p:grpSpPr>
        <p:pic>
          <p:nvPicPr>
            <p:cNvPr id="7" name="组合 2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241" y="2254247"/>
              <a:ext cx="3297552" cy="2800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组合 4"/>
            <p:cNvGrpSpPr/>
            <p:nvPr/>
          </p:nvGrpSpPr>
          <p:grpSpPr>
            <a:xfrm>
              <a:off x="1890077" y="2403960"/>
              <a:ext cx="3244716" cy="1563940"/>
              <a:chOff x="1890077" y="2403960"/>
              <a:chExt cx="3244716" cy="156394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111283" y="2403960"/>
                <a:ext cx="1712686" cy="1039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66CC"/>
                    </a:solidFill>
                    <a:latin typeface="Segoe Script" panose="020B0504020000000003" pitchFamily="34" charset="0"/>
                  </a:rPr>
                  <a:t>2</a:t>
                </a:r>
                <a:endParaRPr lang="zh-CN" altLang="en-US" sz="2000" b="1" dirty="0">
                  <a:solidFill>
                    <a:srgbClr val="FF66CC"/>
                  </a:solidFill>
                  <a:latin typeface="Segoe Script" panose="020B0504020000000003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28866" y="2889803"/>
                <a:ext cx="705927" cy="95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66CC"/>
                    </a:solidFill>
                    <a:latin typeface="Segoe Script" panose="020B0504020000000003" pitchFamily="34" charset="0"/>
                  </a:rPr>
                  <a:t>3</a:t>
                </a:r>
                <a:endParaRPr lang="zh-CN" altLang="en-US" b="1" dirty="0">
                  <a:solidFill>
                    <a:srgbClr val="FF66CC"/>
                  </a:solidFill>
                  <a:latin typeface="Segoe Script" panose="020B0504020000000003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890077" y="3008091"/>
                <a:ext cx="1712686" cy="95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66CC"/>
                    </a:solidFill>
                    <a:latin typeface="Segoe Script" panose="020B0504020000000003" pitchFamily="34" charset="0"/>
                  </a:rPr>
                  <a:t>1</a:t>
                </a:r>
                <a:endParaRPr lang="zh-CN" altLang="en-US" b="1" dirty="0">
                  <a:solidFill>
                    <a:srgbClr val="FF66CC"/>
                  </a:solidFill>
                  <a:latin typeface="Segoe Script" panose="020B0504020000000003" pitchFamily="34" charset="0"/>
                </a:endParaRPr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57117">
            <a:off x="9923390" y="1214476"/>
            <a:ext cx="1417500" cy="1068750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42363"/>
              </p:ext>
            </p:extLst>
          </p:nvPr>
        </p:nvGraphicFramePr>
        <p:xfrm>
          <a:off x="1518716" y="1896208"/>
          <a:ext cx="9176993" cy="418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9026">
                  <a:extLst>
                    <a:ext uri="{9D8B030D-6E8A-4147-A177-3AD203B41FA5}">
                      <a16:colId xmlns:a16="http://schemas.microsoft.com/office/drawing/2014/main" val="2231235478"/>
                    </a:ext>
                  </a:extLst>
                </a:gridCol>
                <a:gridCol w="2853892">
                  <a:extLst>
                    <a:ext uri="{9D8B030D-6E8A-4147-A177-3AD203B41FA5}">
                      <a16:colId xmlns:a16="http://schemas.microsoft.com/office/drawing/2014/main" val="1837730173"/>
                    </a:ext>
                  </a:extLst>
                </a:gridCol>
                <a:gridCol w="3314075">
                  <a:extLst>
                    <a:ext uri="{9D8B030D-6E8A-4147-A177-3AD203B41FA5}">
                      <a16:colId xmlns:a16="http://schemas.microsoft.com/office/drawing/2014/main" val="2424872452"/>
                    </a:ext>
                  </a:extLst>
                </a:gridCol>
              </a:tblGrid>
              <a:tr h="680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查找算法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顺序查找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对分查找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304127"/>
                  </a:ext>
                </a:extLst>
              </a:tr>
              <a:tr h="1272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基本思想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52264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是否需要事先排序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46602"/>
                  </a:ext>
                </a:extLst>
              </a:tr>
              <a:tr h="932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查找次数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228479"/>
                  </a:ext>
                </a:extLst>
              </a:tr>
              <a:tr h="560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查找不到的判断条件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699096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658719" y="2779058"/>
            <a:ext cx="272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66CC"/>
                </a:solidFill>
              </a:rPr>
              <a:t>从第</a:t>
            </a:r>
            <a:r>
              <a:rPr lang="en-US" altLang="zh-CN" sz="2400" b="1" dirty="0" smtClean="0">
                <a:solidFill>
                  <a:srgbClr val="FF66CC"/>
                </a:solidFill>
              </a:rPr>
              <a:t>1</a:t>
            </a:r>
            <a:r>
              <a:rPr lang="zh-CN" altLang="en-US" sz="2400" b="1" dirty="0" smtClean="0">
                <a:solidFill>
                  <a:srgbClr val="FF66CC"/>
                </a:solidFill>
              </a:rPr>
              <a:t>个开始，</a:t>
            </a:r>
            <a:endParaRPr lang="en-US" altLang="zh-CN" sz="2400" b="1" dirty="0" smtClean="0">
              <a:solidFill>
                <a:srgbClr val="FF66CC"/>
              </a:solidFill>
            </a:endParaRPr>
          </a:p>
          <a:p>
            <a:r>
              <a:rPr lang="zh-CN" altLang="en-US" sz="2400" b="1" dirty="0" smtClean="0">
                <a:solidFill>
                  <a:srgbClr val="FF66CC"/>
                </a:solidFill>
              </a:rPr>
              <a:t>按顺序逐个对比</a:t>
            </a:r>
            <a:endParaRPr lang="zh-CN" altLang="en-US" sz="2400" b="1" dirty="0">
              <a:solidFill>
                <a:srgbClr val="FF66CC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86918" y="2826145"/>
            <a:ext cx="346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66CC"/>
                </a:solidFill>
              </a:rPr>
              <a:t>每找一次，范围取半，</a:t>
            </a:r>
            <a:endParaRPr lang="en-US" altLang="zh-CN" sz="2400" b="1" dirty="0" smtClean="0">
              <a:solidFill>
                <a:srgbClr val="FF66CC"/>
              </a:solidFill>
            </a:endParaRPr>
          </a:p>
          <a:p>
            <a:r>
              <a:rPr lang="zh-CN" altLang="en-US" sz="2400" b="1" dirty="0" smtClean="0">
                <a:solidFill>
                  <a:srgbClr val="FF66CC"/>
                </a:solidFill>
              </a:rPr>
              <a:t>判断前半部分</a:t>
            </a:r>
            <a:r>
              <a:rPr lang="en-US" altLang="zh-CN" sz="2400" b="1" dirty="0" smtClean="0">
                <a:solidFill>
                  <a:srgbClr val="FF66CC"/>
                </a:solidFill>
              </a:rPr>
              <a:t>/</a:t>
            </a:r>
            <a:r>
              <a:rPr lang="zh-CN" altLang="en-US" sz="2400" b="1" dirty="0" smtClean="0">
                <a:solidFill>
                  <a:srgbClr val="FF66CC"/>
                </a:solidFill>
              </a:rPr>
              <a:t>后半部分</a:t>
            </a:r>
            <a:endParaRPr lang="zh-CN" altLang="en-US" sz="2400" b="1" dirty="0">
              <a:solidFill>
                <a:srgbClr val="FF66CC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18110" y="4016056"/>
            <a:ext cx="142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66CC"/>
                </a:solidFill>
              </a:rPr>
              <a:t>不需要</a:t>
            </a:r>
            <a:endParaRPr lang="zh-CN" altLang="en-US" sz="2400" b="1" dirty="0">
              <a:solidFill>
                <a:srgbClr val="FF66CC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04575" y="4062772"/>
            <a:ext cx="142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66CC"/>
                </a:solidFill>
              </a:rPr>
              <a:t>需要</a:t>
            </a:r>
            <a:endParaRPr lang="zh-CN" altLang="en-US" sz="2400" b="1" dirty="0">
              <a:solidFill>
                <a:srgbClr val="FF66CC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18110" y="4700194"/>
            <a:ext cx="1426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66CC"/>
                </a:solidFill>
              </a:rPr>
              <a:t>好：</a:t>
            </a:r>
            <a:r>
              <a:rPr lang="en-US" altLang="zh-CN" sz="2400" b="1" dirty="0" smtClean="0">
                <a:solidFill>
                  <a:srgbClr val="FF66CC"/>
                </a:solidFill>
              </a:rPr>
              <a:t>1</a:t>
            </a:r>
            <a:r>
              <a:rPr lang="zh-CN" altLang="en-US" sz="2400" b="1" dirty="0" smtClean="0">
                <a:solidFill>
                  <a:srgbClr val="FF66CC"/>
                </a:solidFill>
              </a:rPr>
              <a:t>次，坏：</a:t>
            </a:r>
            <a:r>
              <a:rPr lang="en-US" altLang="zh-CN" sz="2400" b="1" dirty="0" smtClean="0">
                <a:solidFill>
                  <a:srgbClr val="FF66CC"/>
                </a:solidFill>
              </a:rPr>
              <a:t>n</a:t>
            </a:r>
            <a:r>
              <a:rPr lang="zh-CN" altLang="en-US" sz="2400" b="1" dirty="0" smtClean="0">
                <a:solidFill>
                  <a:srgbClr val="FF66CC"/>
                </a:solidFill>
              </a:rPr>
              <a:t>次</a:t>
            </a:r>
            <a:endParaRPr lang="zh-CN" altLang="en-US" sz="2400" b="1" dirty="0">
              <a:solidFill>
                <a:srgbClr val="FF66CC"/>
              </a:solidFill>
            </a:endParaRPr>
          </a:p>
        </p:txBody>
      </p:sp>
      <p:grpSp>
        <p:nvGrpSpPr>
          <p:cNvPr id="22" name="Group 6"/>
          <p:cNvGrpSpPr>
            <a:grpSpLocks/>
          </p:cNvGrpSpPr>
          <p:nvPr/>
        </p:nvGrpSpPr>
        <p:grpSpPr bwMode="auto">
          <a:xfrm>
            <a:off x="7497839" y="4809688"/>
            <a:ext cx="3330316" cy="523875"/>
            <a:chOff x="1633" y="2847"/>
            <a:chExt cx="920" cy="330"/>
          </a:xfrm>
        </p:grpSpPr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633" y="2847"/>
              <a:ext cx="9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rgbClr val="FF66CC"/>
                  </a:solidFill>
                </a:rPr>
                <a:t>最多</a:t>
              </a:r>
              <a:r>
                <a:rPr lang="en-US" altLang="zh-CN" sz="2400" dirty="0" err="1" smtClean="0">
                  <a:solidFill>
                    <a:srgbClr val="FF66CC"/>
                  </a:solidFill>
                </a:rPr>
                <a:t>i</a:t>
              </a:r>
              <a:r>
                <a:rPr lang="en-US" altLang="zh-CN" sz="2800" dirty="0" err="1" smtClean="0">
                  <a:solidFill>
                    <a:srgbClr val="FF66CC"/>
                  </a:solidFill>
                </a:rPr>
                <a:t>nt</a:t>
              </a:r>
              <a:r>
                <a:rPr lang="en-US" altLang="zh-CN" sz="2800" dirty="0" smtClean="0">
                  <a:solidFill>
                    <a:srgbClr val="FF66CC"/>
                  </a:solidFill>
                </a:rPr>
                <a:t>(Log</a:t>
              </a:r>
              <a:r>
                <a:rPr lang="en-US" altLang="zh-CN" sz="2800" baseline="-25000" dirty="0" smtClean="0">
                  <a:solidFill>
                    <a:srgbClr val="FF66CC"/>
                  </a:solidFill>
                </a:rPr>
                <a:t>2</a:t>
              </a:r>
              <a:r>
                <a:rPr lang="en-US" altLang="zh-CN" sz="2800" dirty="0" smtClean="0">
                  <a:solidFill>
                    <a:srgbClr val="FF66CC"/>
                  </a:solidFill>
                </a:rPr>
                <a:t>n</a:t>
              </a:r>
              <a:r>
                <a:rPr lang="en-US" altLang="zh-CN" sz="2800" dirty="0">
                  <a:solidFill>
                    <a:srgbClr val="FF66CC"/>
                  </a:solidFill>
                </a:rPr>
                <a:t>)</a:t>
              </a: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2260" y="2864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FF66CC"/>
                  </a:solidFill>
                </a:rPr>
                <a:t>+</a:t>
              </a:r>
              <a:r>
                <a:rPr lang="en-US" altLang="zh-CN" sz="2400" dirty="0" smtClean="0">
                  <a:solidFill>
                    <a:srgbClr val="FF66CC"/>
                  </a:solidFill>
                </a:rPr>
                <a:t>1</a:t>
              </a:r>
              <a:r>
                <a:rPr lang="zh-CN" altLang="en-US" sz="2400" dirty="0" smtClean="0">
                  <a:solidFill>
                    <a:srgbClr val="FF66CC"/>
                  </a:solidFill>
                </a:rPr>
                <a:t>次</a:t>
              </a:r>
              <a:endParaRPr lang="en-US" altLang="zh-CN" sz="2400" dirty="0">
                <a:solidFill>
                  <a:srgbClr val="FF66CC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054061" y="5534303"/>
            <a:ext cx="142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FF66CC"/>
                </a:solidFill>
              </a:rPr>
              <a:t>i</a:t>
            </a:r>
            <a:r>
              <a:rPr lang="en-US" altLang="zh-CN" sz="3200" b="1" dirty="0" smtClean="0">
                <a:solidFill>
                  <a:srgbClr val="FF66CC"/>
                </a:solidFill>
              </a:rPr>
              <a:t>=n+1</a:t>
            </a:r>
            <a:endParaRPr lang="zh-CN" altLang="en-US" sz="3200" b="1" dirty="0">
              <a:solidFill>
                <a:srgbClr val="FF66CC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13852" y="5457728"/>
            <a:ext cx="237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66CC"/>
                </a:solidFill>
              </a:rPr>
              <a:t>起点</a:t>
            </a:r>
            <a:r>
              <a:rPr lang="en-US" altLang="zh-CN" sz="3200" b="1" dirty="0" err="1" smtClean="0">
                <a:solidFill>
                  <a:srgbClr val="FF66CC"/>
                </a:solidFill>
              </a:rPr>
              <a:t>i</a:t>
            </a:r>
            <a:r>
              <a:rPr lang="en-US" altLang="zh-CN" sz="3600" b="1" dirty="0" smtClean="0">
                <a:solidFill>
                  <a:srgbClr val="FF66CC"/>
                </a:solidFill>
              </a:rPr>
              <a:t> &gt; </a:t>
            </a:r>
            <a:r>
              <a:rPr lang="zh-CN" altLang="en-US" sz="2800" b="1" dirty="0" smtClean="0">
                <a:solidFill>
                  <a:srgbClr val="FF66CC"/>
                </a:solidFill>
              </a:rPr>
              <a:t>终点</a:t>
            </a:r>
            <a:r>
              <a:rPr lang="en-US" altLang="zh-CN" sz="3600" b="1" dirty="0" smtClean="0">
                <a:solidFill>
                  <a:srgbClr val="FF66CC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475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1627" y="1394139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3</a:t>
            </a:r>
            <a:endParaRPr lang="zh-CN" altLang="en-US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04" y="965564"/>
            <a:ext cx="7145131" cy="55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82" y="685380"/>
            <a:ext cx="4250713" cy="9274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65535">
            <a:off x="823995" y="688911"/>
            <a:ext cx="943200" cy="1423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140" y="621291"/>
            <a:ext cx="2395936" cy="10729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595" y="1758369"/>
            <a:ext cx="9710444" cy="43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458</Words>
  <Application>Microsoft Office PowerPoint</Application>
  <PresentationFormat>宽屏</PresentationFormat>
  <Paragraphs>63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等线</vt:lpstr>
      <vt:lpstr>方正喵鸣</vt:lpstr>
      <vt:lpstr>黑体</vt:lpstr>
      <vt:lpstr>华文楷体</vt:lpstr>
      <vt:lpstr>宋体</vt:lpstr>
      <vt:lpstr>新蒂小丸子小学版</vt:lpstr>
      <vt:lpstr>Arial</vt:lpstr>
      <vt:lpstr>Calibri</vt:lpstr>
      <vt:lpstr>Calibri Light</vt:lpstr>
      <vt:lpstr>Segoe Script</vt:lpstr>
      <vt:lpstr>Times New Roman</vt:lpstr>
      <vt:lpstr>Wingdings</vt:lpstr>
      <vt:lpstr>第一PPT模板网：www.1ppt.com</vt:lpstr>
      <vt:lpstr>自定义设计方案</vt:lpstr>
      <vt:lpstr>Microsoft PowerPoint 演示文稿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第一PPT模板网：www.1ppt.com</dc:description>
  <cp:lastModifiedBy>cyy</cp:lastModifiedBy>
  <cp:revision>54</cp:revision>
  <dcterms:created xsi:type="dcterms:W3CDTF">2015-08-19T07:17:53Z</dcterms:created>
  <dcterms:modified xsi:type="dcterms:W3CDTF">2017-12-05T04:28:04Z</dcterms:modified>
</cp:coreProperties>
</file>