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7" autoAdjust="0"/>
    <p:restoredTop sz="94660"/>
  </p:normalViewPr>
  <p:slideViewPr>
    <p:cSldViewPr>
      <p:cViewPr>
        <p:scale>
          <a:sx n="100" d="100"/>
          <a:sy n="100" d="100"/>
        </p:scale>
        <p:origin x="-294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F1AE2-BB2B-4F02-8DFE-7D73438BF55F}" type="datetimeFigureOut">
              <a:rPr lang="zh-CN" altLang="en-US" smtClean="0"/>
              <a:pPr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001888" y="836712"/>
            <a:ext cx="4010272" cy="30243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Eureka Server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50160" y="1628800"/>
            <a:ext cx="1417984" cy="20882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100" dirty="0" err="1" smtClean="0"/>
              <a:t>ResponseCache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260648"/>
            <a:ext cx="82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 smtClean="0"/>
              <a:t>Eureka</a:t>
            </a:r>
            <a:endParaRPr lang="zh-CN" altLang="en-US" u="sng" dirty="0"/>
          </a:p>
        </p:txBody>
      </p:sp>
      <p:sp>
        <p:nvSpPr>
          <p:cNvPr id="37" name="矩形 36"/>
          <p:cNvSpPr/>
          <p:nvPr/>
        </p:nvSpPr>
        <p:spPr>
          <a:xfrm>
            <a:off x="4594176" y="1988840"/>
            <a:ext cx="1129952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</a:rPr>
              <a:t>ReadWriteMap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（</a:t>
            </a:r>
            <a:r>
              <a:rPr lang="en-US" altLang="zh-CN" sz="1100" dirty="0" smtClean="0">
                <a:solidFill>
                  <a:schemeClr val="tx1"/>
                </a:solidFill>
              </a:rPr>
              <a:t> </a:t>
            </a:r>
            <a:r>
              <a:rPr lang="en-US" altLang="zh-CN" sz="1100" dirty="0" smtClean="0">
                <a:solidFill>
                  <a:schemeClr val="tx1"/>
                </a:solidFill>
              </a:rPr>
              <a:t>Guava</a:t>
            </a:r>
            <a:r>
              <a:rPr lang="zh-CN" altLang="en-US" sz="1100" dirty="0" smtClean="0">
                <a:solidFill>
                  <a:schemeClr val="tx1"/>
                </a:solidFill>
              </a:rPr>
              <a:t>缓</a:t>
            </a:r>
            <a:r>
              <a:rPr lang="zh-CN" altLang="en-US" sz="1100" dirty="0" smtClean="0">
                <a:solidFill>
                  <a:schemeClr val="tx1"/>
                </a:solidFill>
              </a:rPr>
              <a:t>存）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594176" y="2996952"/>
            <a:ext cx="1129952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</a:rPr>
              <a:t>ReadOnlyMap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笑脸 47"/>
          <p:cNvSpPr/>
          <p:nvPr/>
        </p:nvSpPr>
        <p:spPr>
          <a:xfrm>
            <a:off x="107504" y="2060848"/>
            <a:ext cx="432048" cy="432048"/>
          </a:xfrm>
          <a:prstGeom prst="smileyFac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/>
          <p:cNvCxnSpPr>
            <a:stCxn id="48" idx="6"/>
            <a:endCxn id="87" idx="1"/>
          </p:cNvCxnSpPr>
          <p:nvPr/>
        </p:nvCxnSpPr>
        <p:spPr>
          <a:xfrm>
            <a:off x="539552" y="2276872"/>
            <a:ext cx="1606352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12173" y="2030651"/>
            <a:ext cx="15395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</a:t>
            </a:r>
            <a:r>
              <a:rPr lang="zh-CN" altLang="en-US" sz="1000" dirty="0" smtClean="0"/>
              <a:t>、服务注册</a:t>
            </a:r>
            <a:endParaRPr lang="en-US" altLang="zh-CN" sz="1000" dirty="0" smtClean="0"/>
          </a:p>
          <a:p>
            <a:endParaRPr lang="en-US" altLang="zh-CN" sz="1000" dirty="0" smtClean="0"/>
          </a:p>
          <a:p>
            <a:r>
              <a:rPr lang="en-US" altLang="zh-CN" sz="1000" dirty="0" smtClean="0"/>
              <a:t>2</a:t>
            </a:r>
            <a:r>
              <a:rPr lang="zh-CN" altLang="en-US" sz="1000" dirty="0" smtClean="0"/>
              <a:t>、发送心跳</a:t>
            </a:r>
            <a:endParaRPr lang="en-US" altLang="zh-CN" sz="1000" dirty="0" smtClean="0"/>
          </a:p>
          <a:p>
            <a:r>
              <a:rPr lang="en-US" altLang="zh-CN" sz="1000" dirty="0" smtClean="0"/>
              <a:t>   </a:t>
            </a:r>
            <a:r>
              <a:rPr lang="en-US" altLang="zh-CN" sz="1000" dirty="0" smtClean="0"/>
              <a:t>lease-renewal-interval-in-seconds</a:t>
            </a:r>
            <a:endParaRPr lang="zh-CN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3658072" y="206084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拉取数据</a:t>
            </a:r>
            <a:endParaRPr lang="zh-CN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5940152" y="2996952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启用</a:t>
            </a:r>
            <a:r>
              <a:rPr lang="en-US" altLang="zh-CN" sz="1000" dirty="0" err="1" smtClean="0"/>
              <a:t>ReadOnlyMap</a:t>
            </a:r>
            <a:r>
              <a:rPr lang="zh-CN" altLang="en-US" sz="1000" dirty="0" smtClean="0"/>
              <a:t>功能：</a:t>
            </a:r>
            <a:r>
              <a:rPr lang="en-US" altLang="zh-CN" sz="1000" dirty="0" smtClean="0"/>
              <a:t> </a:t>
            </a:r>
            <a:endParaRPr lang="en-US" altLang="zh-CN" sz="1000" dirty="0" smtClean="0"/>
          </a:p>
          <a:p>
            <a:r>
              <a:rPr lang="en-US" altLang="zh-CN" sz="1000" dirty="0" smtClean="0"/>
              <a:t>        use-read-only-response-cache</a:t>
            </a:r>
            <a:endParaRPr lang="zh-CN" altLang="en-US" sz="1000" dirty="0"/>
          </a:p>
        </p:txBody>
      </p:sp>
      <p:sp>
        <p:nvSpPr>
          <p:cNvPr id="58" name="笑脸 57"/>
          <p:cNvSpPr/>
          <p:nvPr/>
        </p:nvSpPr>
        <p:spPr>
          <a:xfrm>
            <a:off x="4941565" y="4293096"/>
            <a:ext cx="432048" cy="432048"/>
          </a:xfrm>
          <a:prstGeom prst="smileyFac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>
            <a:stCxn id="58" idx="0"/>
            <a:endCxn id="46" idx="2"/>
          </p:cNvCxnSpPr>
          <p:nvPr/>
        </p:nvCxnSpPr>
        <p:spPr>
          <a:xfrm flipV="1">
            <a:off x="5157589" y="3573016"/>
            <a:ext cx="1563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099163" y="3830503"/>
            <a:ext cx="28985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1</a:t>
            </a:r>
            <a:r>
              <a:rPr lang="zh-CN" altLang="en-US" sz="1000" dirty="0" smtClean="0"/>
              <a:t>、获取服务列表：</a:t>
            </a:r>
            <a:r>
              <a:rPr lang="en-US" altLang="zh-CN" sz="1000" dirty="0" smtClean="0"/>
              <a:t> registry-fetch-interval-seconds</a:t>
            </a:r>
            <a:endParaRPr lang="en-US" altLang="zh-CN" sz="1000" dirty="0" smtClean="0"/>
          </a:p>
          <a:p>
            <a:r>
              <a:rPr lang="en-US" altLang="zh-CN" sz="1000" dirty="0" smtClean="0"/>
              <a:t>2</a:t>
            </a:r>
            <a:r>
              <a:rPr lang="zh-CN" altLang="en-US" sz="1000" dirty="0" smtClean="0"/>
              <a:t>、本地缓存信息</a:t>
            </a:r>
            <a:endParaRPr lang="en-US" altLang="zh-CN" sz="1000" dirty="0" smtClean="0"/>
          </a:p>
          <a:p>
            <a:r>
              <a:rPr lang="en-US" altLang="zh-CN" sz="1000" dirty="0" smtClean="0"/>
              <a:t> </a:t>
            </a:r>
            <a:r>
              <a:rPr lang="en-US" altLang="zh-CN" sz="1000" dirty="0" smtClean="0"/>
              <a:t>       Ribbon</a:t>
            </a:r>
            <a:r>
              <a:rPr lang="zh-CN" altLang="en-US" sz="1000" dirty="0" smtClean="0"/>
              <a:t>缓存： </a:t>
            </a:r>
            <a:r>
              <a:rPr lang="en-US" altLang="zh-CN" sz="1000" dirty="0" err="1" smtClean="0"/>
              <a:t>ribbon.ServerListRefreshInterval</a:t>
            </a:r>
            <a:endParaRPr lang="zh-CN" altLang="en-US" sz="1000" dirty="0"/>
          </a:p>
        </p:txBody>
      </p:sp>
      <p:cxnSp>
        <p:nvCxnSpPr>
          <p:cNvPr id="63" name="肘形连接符 62"/>
          <p:cNvCxnSpPr>
            <a:stCxn id="87" idx="0"/>
            <a:endCxn id="37" idx="0"/>
          </p:cNvCxnSpPr>
          <p:nvPr/>
        </p:nvCxnSpPr>
        <p:spPr>
          <a:xfrm rot="16200000" flipH="1">
            <a:off x="3958562" y="788250"/>
            <a:ext cx="72008" cy="2329172"/>
          </a:xfrm>
          <a:prstGeom prst="bentConnector3">
            <a:avLst>
              <a:gd name="adj1" fmla="val -568791"/>
            </a:avLst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514056" y="126876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过期缓存信息</a:t>
            </a:r>
            <a:endParaRPr lang="zh-CN" altLang="en-US" sz="1000" dirty="0"/>
          </a:p>
        </p:txBody>
      </p:sp>
      <p:cxnSp>
        <p:nvCxnSpPr>
          <p:cNvPr id="66" name="直接箭头连接符 65"/>
          <p:cNvCxnSpPr>
            <a:stCxn id="37" idx="1"/>
            <a:endCxn id="87" idx="3"/>
          </p:cNvCxnSpPr>
          <p:nvPr/>
        </p:nvCxnSpPr>
        <p:spPr>
          <a:xfrm flipH="1">
            <a:off x="3514056" y="2276872"/>
            <a:ext cx="108012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37" idx="2"/>
            <a:endCxn id="46" idx="0"/>
          </p:cNvCxnSpPr>
          <p:nvPr/>
        </p:nvCxnSpPr>
        <p:spPr>
          <a:xfrm>
            <a:off x="5159152" y="2564904"/>
            <a:ext cx="0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菱形 78"/>
          <p:cNvSpPr/>
          <p:nvPr/>
        </p:nvSpPr>
        <p:spPr>
          <a:xfrm>
            <a:off x="2328020" y="3140968"/>
            <a:ext cx="1008112" cy="576064"/>
          </a:xfrm>
          <a:prstGeom prst="diamond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定时任务</a:t>
            </a:r>
            <a:endParaRPr lang="zh-CN" altLang="en-US" sz="1000" dirty="0"/>
          </a:p>
        </p:txBody>
      </p:sp>
      <p:cxnSp>
        <p:nvCxnSpPr>
          <p:cNvPr id="81" name="直接箭头连接符 80"/>
          <p:cNvCxnSpPr>
            <a:stCxn id="79" idx="0"/>
            <a:endCxn id="87" idx="2"/>
          </p:cNvCxnSpPr>
          <p:nvPr/>
        </p:nvCxnSpPr>
        <p:spPr>
          <a:xfrm flipH="1" flipV="1">
            <a:off x="2829980" y="2636912"/>
            <a:ext cx="209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950884" y="2708920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扫描并删除过期实例</a:t>
            </a:r>
            <a:endParaRPr lang="en-US" altLang="zh-CN" sz="1000" dirty="0" smtClean="0"/>
          </a:p>
          <a:p>
            <a:r>
              <a:rPr lang="en-US" altLang="zh-CN" sz="1000" dirty="0" smtClean="0"/>
              <a:t>      eviction-interval-timer-in-ms</a:t>
            </a:r>
            <a:endParaRPr lang="zh-CN" altLang="en-US" sz="1000" dirty="0"/>
          </a:p>
        </p:txBody>
      </p:sp>
      <p:sp>
        <p:nvSpPr>
          <p:cNvPr id="87" name="矩形 86"/>
          <p:cNvSpPr/>
          <p:nvPr/>
        </p:nvSpPr>
        <p:spPr>
          <a:xfrm>
            <a:off x="2145904" y="1916832"/>
            <a:ext cx="1368152" cy="720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registry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951538" y="2020778"/>
            <a:ext cx="2436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缓存失效时间： </a:t>
            </a:r>
            <a:endParaRPr lang="en-US" altLang="zh-CN" sz="1000" dirty="0" smtClean="0"/>
          </a:p>
          <a:p>
            <a:r>
              <a:rPr lang="en-US" altLang="zh-CN" sz="1000" dirty="0" smtClean="0"/>
              <a:t>response-cache-auto-expiration-in-seconds</a:t>
            </a:r>
            <a:endParaRPr lang="zh-CN" altLang="en-US" sz="1000" dirty="0" smtClean="0"/>
          </a:p>
        </p:txBody>
      </p:sp>
      <p:sp>
        <p:nvSpPr>
          <p:cNvPr id="116" name="TextBox 115"/>
          <p:cNvSpPr txBox="1"/>
          <p:nvPr/>
        </p:nvSpPr>
        <p:spPr>
          <a:xfrm>
            <a:off x="251520" y="4437112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 smtClean="0"/>
              <a:t>自我保护模式相关参</a:t>
            </a:r>
            <a:r>
              <a:rPr lang="zh-CN" altLang="zh-CN" sz="1200" dirty="0" smtClean="0"/>
              <a:t>数</a:t>
            </a:r>
            <a:r>
              <a:rPr lang="zh-CN" altLang="en-US" sz="1200" dirty="0" smtClean="0"/>
              <a:t>：</a:t>
            </a:r>
            <a:endParaRPr lang="zh-CN" altLang="zh-CN" sz="1200" dirty="0" smtClean="0"/>
          </a:p>
          <a:p>
            <a:r>
              <a:rPr lang="en-US" altLang="zh-CN" sz="1200" dirty="0" smtClean="0"/>
              <a:t>        enable-self-preservation</a:t>
            </a:r>
            <a:endParaRPr lang="zh-CN" altLang="zh-CN" sz="1200" dirty="0" smtClean="0"/>
          </a:p>
          <a:p>
            <a:r>
              <a:rPr lang="en-US" altLang="zh-CN" sz="1200" dirty="0" smtClean="0"/>
              <a:t>        renewal-percent-threshold</a:t>
            </a:r>
            <a:endParaRPr lang="zh-CN" altLang="zh-CN" sz="1200" dirty="0" smtClean="0"/>
          </a:p>
          <a:p>
            <a:r>
              <a:rPr lang="en-US" altLang="zh-CN" sz="1200" dirty="0" smtClean="0"/>
              <a:t>        renewal-threshold-update-interval-ms</a:t>
            </a:r>
            <a:endParaRPr lang="zh-CN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097774" y="2606715"/>
            <a:ext cx="3187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定时同步间隔时间</a:t>
            </a:r>
            <a:r>
              <a:rPr lang="zh-CN" altLang="en-US" sz="1000" dirty="0" smtClean="0"/>
              <a:t>：</a:t>
            </a:r>
            <a:r>
              <a:rPr lang="en-US" altLang="zh-CN" sz="1000" dirty="0" smtClean="0"/>
              <a:t>response-cache-update-interval-ms</a:t>
            </a:r>
            <a:endParaRPr lang="zh-CN" alt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16408</TotalTime>
  <Words>118</Words>
  <Application>Microsoft Office PowerPoint</Application>
  <PresentationFormat>全屏显示(4:3)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908</cp:revision>
  <dcterms:created xsi:type="dcterms:W3CDTF">2019-06-10T02:34:00Z</dcterms:created>
  <dcterms:modified xsi:type="dcterms:W3CDTF">2019-11-28T06:39:43Z</dcterms:modified>
</cp:coreProperties>
</file>