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100" d="100"/>
          <a:sy n="100" d="100"/>
        </p:scale>
        <p:origin x="-78" y="-2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F1AE2-BB2B-4F02-8DFE-7D73438BF55F}" type="datetimeFigureOut">
              <a:rPr lang="zh-CN" altLang="en-US" smtClean="0"/>
              <a:pPr/>
              <a:t>2019/12/20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7668B-AA83-4534-A45B-EE6271F443F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F1AE2-BB2B-4F02-8DFE-7D73438BF55F}" type="datetimeFigureOut">
              <a:rPr lang="zh-CN" altLang="en-US" smtClean="0"/>
              <a:pPr/>
              <a:t>2019/12/20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7668B-AA83-4534-A45B-EE6271F443F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F1AE2-BB2B-4F02-8DFE-7D73438BF55F}" type="datetimeFigureOut">
              <a:rPr lang="zh-CN" altLang="en-US" smtClean="0"/>
              <a:pPr/>
              <a:t>2019/12/20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7668B-AA83-4534-A45B-EE6271F443F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F1AE2-BB2B-4F02-8DFE-7D73438BF55F}" type="datetimeFigureOut">
              <a:rPr lang="zh-CN" altLang="en-US" smtClean="0"/>
              <a:pPr/>
              <a:t>2019/12/20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7668B-AA83-4534-A45B-EE6271F443F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F1AE2-BB2B-4F02-8DFE-7D73438BF55F}" type="datetimeFigureOut">
              <a:rPr lang="zh-CN" altLang="en-US" smtClean="0"/>
              <a:pPr/>
              <a:t>2019/12/20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7668B-AA83-4534-A45B-EE6271F443F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F1AE2-BB2B-4F02-8DFE-7D73438BF55F}" type="datetimeFigureOut">
              <a:rPr lang="zh-CN" altLang="en-US" smtClean="0"/>
              <a:pPr/>
              <a:t>2019/12/20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7668B-AA83-4534-A45B-EE6271F443F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F1AE2-BB2B-4F02-8DFE-7D73438BF55F}" type="datetimeFigureOut">
              <a:rPr lang="zh-CN" altLang="en-US" smtClean="0"/>
              <a:pPr/>
              <a:t>2019/12/20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7668B-AA83-4534-A45B-EE6271F443F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F1AE2-BB2B-4F02-8DFE-7D73438BF55F}" type="datetimeFigureOut">
              <a:rPr lang="zh-CN" altLang="en-US" smtClean="0"/>
              <a:pPr/>
              <a:t>2019/12/20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7668B-AA83-4534-A45B-EE6271F443F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F1AE2-BB2B-4F02-8DFE-7D73438BF55F}" type="datetimeFigureOut">
              <a:rPr lang="zh-CN" altLang="en-US" smtClean="0"/>
              <a:pPr/>
              <a:t>2019/12/20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7668B-AA83-4534-A45B-EE6271F443F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F1AE2-BB2B-4F02-8DFE-7D73438BF55F}" type="datetimeFigureOut">
              <a:rPr lang="zh-CN" altLang="en-US" smtClean="0"/>
              <a:pPr/>
              <a:t>2019/12/20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7668B-AA83-4534-A45B-EE6271F443F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F1AE2-BB2B-4F02-8DFE-7D73438BF55F}" type="datetimeFigureOut">
              <a:rPr lang="zh-CN" altLang="en-US" smtClean="0"/>
              <a:pPr/>
              <a:t>2019/12/20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7668B-AA83-4534-A45B-EE6271F443F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FF1AE2-BB2B-4F02-8DFE-7D73438BF55F}" type="datetimeFigureOut">
              <a:rPr lang="zh-CN" altLang="en-US" smtClean="0"/>
              <a:pPr/>
              <a:t>2019/12/20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57668B-AA83-4534-A45B-EE6271F443F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179512" y="1988840"/>
            <a:ext cx="7416824" cy="194421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1200" dirty="0" smtClean="0">
                <a:solidFill>
                  <a:schemeClr val="tx1"/>
                </a:solidFill>
              </a:rPr>
              <a:t>服务消费者</a:t>
            </a:r>
            <a:endParaRPr lang="en-US" altLang="zh-CN" sz="1200" dirty="0" smtClean="0">
              <a:solidFill>
                <a:schemeClr val="tx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323528" y="2780928"/>
            <a:ext cx="1512168" cy="57606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@</a:t>
            </a:r>
            <a:r>
              <a:rPr lang="en-US" altLang="zh-CN" sz="1200" dirty="0" err="1" smtClean="0"/>
              <a:t>EnableFeignClients</a:t>
            </a:r>
            <a:endParaRPr lang="en-US" altLang="zh-CN" sz="1200" dirty="0" smtClean="0"/>
          </a:p>
          <a:p>
            <a:pPr algn="ctr"/>
            <a:r>
              <a:rPr lang="en-US" altLang="zh-CN" sz="1200" dirty="0" err="1" smtClean="0">
                <a:solidFill>
                  <a:schemeClr val="bg1"/>
                </a:solidFill>
              </a:rPr>
              <a:t>Main.java</a:t>
            </a:r>
            <a:endParaRPr lang="en-US" altLang="zh-CN" sz="1200" dirty="0" smtClean="0">
              <a:solidFill>
                <a:schemeClr val="bg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067944" y="2780928"/>
            <a:ext cx="1440160" cy="57606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/>
              <a:t>FeignClient</a:t>
            </a:r>
            <a:endParaRPr lang="en-US" altLang="zh-CN" sz="1200" dirty="0" smtClean="0"/>
          </a:p>
          <a:p>
            <a:pPr algn="ctr"/>
            <a:r>
              <a:rPr lang="en-US" altLang="zh-CN" sz="1200" dirty="0" smtClean="0"/>
              <a:t>Feign</a:t>
            </a:r>
            <a:r>
              <a:rPr lang="zh-CN" altLang="en-US" sz="1200" dirty="0" smtClean="0"/>
              <a:t>客户端接口类</a:t>
            </a:r>
            <a:endParaRPr lang="en-US" altLang="zh-CN" sz="1200" dirty="0" smtClean="0">
              <a:solidFill>
                <a:schemeClr val="bg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084168" y="2348880"/>
            <a:ext cx="1368152" cy="57606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/>
              <a:t>fallbackFactory</a:t>
            </a:r>
            <a:endParaRPr lang="en-US" altLang="zh-CN" sz="1200" dirty="0" smtClean="0"/>
          </a:p>
          <a:p>
            <a:pPr algn="ctr"/>
            <a:r>
              <a:rPr lang="zh-CN" altLang="en-US" sz="1200" dirty="0" smtClean="0"/>
              <a:t>回退工厂类</a:t>
            </a:r>
            <a:endParaRPr lang="en-US" altLang="zh-CN" sz="1200" dirty="0" smtClean="0">
              <a:solidFill>
                <a:schemeClr val="bg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084168" y="3212976"/>
            <a:ext cx="1368152" cy="57606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/>
              <a:t>FeignConfiguration</a:t>
            </a:r>
            <a:endParaRPr lang="en-US" altLang="zh-CN" sz="1200" dirty="0" smtClean="0"/>
          </a:p>
          <a:p>
            <a:pPr algn="ctr"/>
            <a:r>
              <a:rPr lang="en-US" altLang="zh-CN" sz="1200" dirty="0" smtClean="0"/>
              <a:t>Feign</a:t>
            </a:r>
            <a:r>
              <a:rPr lang="zh-CN" altLang="en-US" sz="1200" dirty="0" smtClean="0"/>
              <a:t>配置类</a:t>
            </a:r>
            <a:endParaRPr lang="en-US" altLang="zh-CN" sz="1200" dirty="0" smtClean="0">
              <a:solidFill>
                <a:schemeClr val="bg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411760" y="2780928"/>
            <a:ext cx="1080120" cy="57606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Controller</a:t>
            </a:r>
            <a:endParaRPr lang="en-US" altLang="zh-CN" sz="1200" dirty="0" smtClean="0">
              <a:solidFill>
                <a:schemeClr val="bg1"/>
              </a:solidFill>
            </a:endParaRPr>
          </a:p>
        </p:txBody>
      </p:sp>
      <p:cxnSp>
        <p:nvCxnSpPr>
          <p:cNvPr id="24" name="直接箭头连接符 23"/>
          <p:cNvCxnSpPr>
            <a:stCxn id="18" idx="3"/>
            <a:endCxn id="15" idx="1"/>
          </p:cNvCxnSpPr>
          <p:nvPr/>
        </p:nvCxnSpPr>
        <p:spPr>
          <a:xfrm>
            <a:off x="3491880" y="3068960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肘形连接符 26"/>
          <p:cNvCxnSpPr>
            <a:stCxn id="15" idx="3"/>
            <a:endCxn id="16" idx="1"/>
          </p:cNvCxnSpPr>
          <p:nvPr/>
        </p:nvCxnSpPr>
        <p:spPr>
          <a:xfrm flipV="1">
            <a:off x="5508104" y="2636912"/>
            <a:ext cx="576064" cy="43204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肘形连接符 29"/>
          <p:cNvCxnSpPr>
            <a:stCxn id="15" idx="3"/>
            <a:endCxn id="17" idx="1"/>
          </p:cNvCxnSpPr>
          <p:nvPr/>
        </p:nvCxnSpPr>
        <p:spPr>
          <a:xfrm>
            <a:off x="5508104" y="3068960"/>
            <a:ext cx="576064" cy="43204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>
          <a:xfrm>
            <a:off x="4067944" y="1052736"/>
            <a:ext cx="1440160" cy="57606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bg1"/>
                </a:solidFill>
              </a:rPr>
              <a:t>服务提供者</a:t>
            </a:r>
            <a:endParaRPr lang="en-US" altLang="zh-CN" sz="1200" dirty="0" smtClean="0">
              <a:solidFill>
                <a:schemeClr val="bg1"/>
              </a:solidFill>
            </a:endParaRPr>
          </a:p>
        </p:txBody>
      </p:sp>
      <p:cxnSp>
        <p:nvCxnSpPr>
          <p:cNvPr id="50" name="直接箭头连接符 49"/>
          <p:cNvCxnSpPr>
            <a:stCxn id="15" idx="0"/>
            <a:endCxn id="48" idx="2"/>
          </p:cNvCxnSpPr>
          <p:nvPr/>
        </p:nvCxnSpPr>
        <p:spPr>
          <a:xfrm flipV="1">
            <a:off x="4788024" y="1628800"/>
            <a:ext cx="0" cy="11521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4487247" y="2492896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 smtClean="0"/>
              <a:t>服务名</a:t>
            </a:r>
            <a:endParaRPr lang="zh-CN" altLang="en-US" sz="1100" dirty="0"/>
          </a:p>
        </p:txBody>
      </p:sp>
      <p:cxnSp>
        <p:nvCxnSpPr>
          <p:cNvPr id="55" name="直接箭头连接符 54"/>
          <p:cNvCxnSpPr>
            <a:stCxn id="28" idx="3"/>
            <a:endCxn id="18" idx="1"/>
          </p:cNvCxnSpPr>
          <p:nvPr/>
        </p:nvCxnSpPr>
        <p:spPr>
          <a:xfrm>
            <a:off x="1835696" y="3068960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5076056" y="4365104"/>
            <a:ext cx="1008112" cy="57606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/>
              <a:t>Elasticsearch</a:t>
            </a:r>
            <a:endParaRPr lang="en-US" altLang="zh-CN" sz="1200" dirty="0" smtClean="0"/>
          </a:p>
          <a:p>
            <a:pPr algn="ctr"/>
            <a:r>
              <a:rPr lang="en-US" altLang="zh-CN" sz="1200" dirty="0" smtClean="0"/>
              <a:t>9200</a:t>
            </a:r>
          </a:p>
          <a:p>
            <a:pPr algn="ctr"/>
            <a:r>
              <a:rPr lang="en-US" altLang="zh-CN" sz="1200" dirty="0" smtClean="0"/>
              <a:t>9300</a:t>
            </a:r>
            <a:endParaRPr lang="en-US" altLang="zh-CN" sz="1200" dirty="0" smtClean="0">
              <a:solidFill>
                <a:schemeClr val="bg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309764" y="4365104"/>
            <a:ext cx="1152128" cy="57606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/>
              <a:t>skywalking-oap</a:t>
            </a:r>
            <a:endParaRPr lang="en-US" altLang="zh-CN" sz="1200" dirty="0" smtClean="0"/>
          </a:p>
          <a:p>
            <a:pPr algn="ctr"/>
            <a:r>
              <a:rPr lang="en-US" altLang="zh-CN" sz="1200" dirty="0" smtClean="0"/>
              <a:t>11800</a:t>
            </a:r>
          </a:p>
          <a:p>
            <a:pPr algn="ctr"/>
            <a:r>
              <a:rPr lang="en-US" altLang="zh-CN" sz="1200" dirty="0" smtClean="0"/>
              <a:t>12800</a:t>
            </a:r>
            <a:endParaRPr lang="en-US" altLang="zh-CN" sz="1200" dirty="0" smtClean="0">
              <a:solidFill>
                <a:schemeClr val="bg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619672" y="4365104"/>
            <a:ext cx="1080120" cy="57606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/>
              <a:t>skywalking-ui</a:t>
            </a:r>
            <a:endParaRPr lang="en-US" altLang="zh-CN" sz="1200" dirty="0" smtClean="0"/>
          </a:p>
          <a:p>
            <a:pPr algn="ctr"/>
            <a:r>
              <a:rPr lang="en-US" altLang="zh-CN" sz="1200" dirty="0" smtClean="0"/>
              <a:t>8080</a:t>
            </a:r>
            <a:endParaRPr lang="en-US" altLang="zh-CN" sz="1200" dirty="0" smtClean="0">
              <a:solidFill>
                <a:schemeClr val="bg1"/>
              </a:solidFill>
            </a:endParaRPr>
          </a:p>
        </p:txBody>
      </p:sp>
      <p:cxnSp>
        <p:nvCxnSpPr>
          <p:cNvPr id="31" name="直接箭头连接符 30"/>
          <p:cNvCxnSpPr>
            <a:stCxn id="25" idx="2"/>
            <a:endCxn id="21" idx="0"/>
          </p:cNvCxnSpPr>
          <p:nvPr/>
        </p:nvCxnSpPr>
        <p:spPr>
          <a:xfrm flipH="1">
            <a:off x="3885828" y="3933056"/>
            <a:ext cx="2096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21" idx="3"/>
            <a:endCxn id="20" idx="1"/>
          </p:cNvCxnSpPr>
          <p:nvPr/>
        </p:nvCxnSpPr>
        <p:spPr>
          <a:xfrm>
            <a:off x="4461892" y="4653136"/>
            <a:ext cx="6141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22" idx="3"/>
            <a:endCxn id="21" idx="1"/>
          </p:cNvCxnSpPr>
          <p:nvPr/>
        </p:nvCxnSpPr>
        <p:spPr>
          <a:xfrm>
            <a:off x="2699792" y="4653136"/>
            <a:ext cx="6099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851920" y="4031486"/>
            <a:ext cx="14606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/>
              <a:t>skywalking-oap:11800</a:t>
            </a:r>
            <a:endParaRPr lang="zh-CN" altLang="en-US" sz="1100" dirty="0"/>
          </a:p>
        </p:txBody>
      </p:sp>
      <p:sp>
        <p:nvSpPr>
          <p:cNvPr id="41" name="矩形 40"/>
          <p:cNvSpPr/>
          <p:nvPr/>
        </p:nvSpPr>
        <p:spPr>
          <a:xfrm>
            <a:off x="3347864" y="3645024"/>
            <a:ext cx="1296144" cy="288032"/>
          </a:xfrm>
          <a:prstGeom prst="rect">
            <a:avLst/>
          </a:prstGeom>
          <a:solidFill>
            <a:srgbClr val="92D050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solidFill>
                  <a:srgbClr val="C00000"/>
                </a:solidFill>
              </a:rPr>
              <a:t>skywalking</a:t>
            </a:r>
            <a:r>
              <a:rPr lang="en-US" altLang="zh-CN" sz="1200" dirty="0" smtClean="0">
                <a:solidFill>
                  <a:srgbClr val="C00000"/>
                </a:solidFill>
              </a:rPr>
              <a:t>-agent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699792" y="4607550"/>
            <a:ext cx="5453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/>
              <a:t>12800</a:t>
            </a:r>
            <a:endParaRPr lang="zh-CN" altLang="en-US" sz="1100" dirty="0"/>
          </a:p>
        </p:txBody>
      </p:sp>
      <p:sp>
        <p:nvSpPr>
          <p:cNvPr id="43" name="TextBox 42"/>
          <p:cNvSpPr txBox="1"/>
          <p:nvPr/>
        </p:nvSpPr>
        <p:spPr>
          <a:xfrm>
            <a:off x="4499992" y="4653136"/>
            <a:ext cx="4732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/>
              <a:t>9200</a:t>
            </a:r>
            <a:endParaRPr lang="zh-CN" altLang="en-US" sz="11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14925</TotalTime>
  <Words>48</Words>
  <Application>Microsoft Office PowerPoint</Application>
  <PresentationFormat>全屏显示(4:3)</PresentationFormat>
  <Paragraphs>24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幻灯片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Administrator</cp:lastModifiedBy>
  <cp:revision>859</cp:revision>
  <dcterms:created xsi:type="dcterms:W3CDTF">2019-06-10T02:34:00Z</dcterms:created>
  <dcterms:modified xsi:type="dcterms:W3CDTF">2019-12-20T15:04:52Z</dcterms:modified>
</cp:coreProperties>
</file>