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1AE2-BB2B-4F02-8DFE-7D73438BF55F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668B-AA83-4534-A45B-EE6271F4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23528" y="2780928"/>
            <a:ext cx="1512168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@</a:t>
            </a:r>
            <a:r>
              <a:rPr lang="en-US" altLang="zh-CN" sz="1200" dirty="0" err="1" smtClean="0"/>
              <a:t>EnableFeignClients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Main.java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7944" y="2780928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FeignClient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客户端接口类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168" y="2348880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fallbackFactory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回退工厂类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84168" y="3212976"/>
            <a:ext cx="136815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FeignConfiguration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Feign</a:t>
            </a:r>
            <a:r>
              <a:rPr lang="zh-CN" altLang="en-US" sz="1200" dirty="0" smtClean="0"/>
              <a:t>配</a:t>
            </a:r>
            <a:r>
              <a:rPr lang="zh-CN" altLang="en-US" sz="1200" dirty="0" smtClean="0"/>
              <a:t>置类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1760" y="2780928"/>
            <a:ext cx="108012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Controller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18" idx="3"/>
            <a:endCxn id="15" idx="1"/>
          </p:cNvCxnSpPr>
          <p:nvPr/>
        </p:nvCxnSpPr>
        <p:spPr>
          <a:xfrm>
            <a:off x="3491880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16" idx="1"/>
          </p:cNvCxnSpPr>
          <p:nvPr/>
        </p:nvCxnSpPr>
        <p:spPr>
          <a:xfrm flipV="1">
            <a:off x="5508104" y="2636912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5" idx="3"/>
            <a:endCxn id="17" idx="1"/>
          </p:cNvCxnSpPr>
          <p:nvPr/>
        </p:nvCxnSpPr>
        <p:spPr>
          <a:xfrm>
            <a:off x="5508104" y="3068960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067944" y="1628800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服务提供者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50" name="直接箭头连接符 49"/>
          <p:cNvCxnSpPr>
            <a:stCxn id="15" idx="0"/>
            <a:endCxn id="48" idx="2"/>
          </p:cNvCxnSpPr>
          <p:nvPr/>
        </p:nvCxnSpPr>
        <p:spPr>
          <a:xfrm flipV="1">
            <a:off x="4788024" y="22048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87247" y="24208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服务名</a:t>
            </a:r>
            <a:endParaRPr lang="zh-CN" altLang="en-US" sz="1100" dirty="0"/>
          </a:p>
        </p:txBody>
      </p:sp>
      <p:cxnSp>
        <p:nvCxnSpPr>
          <p:cNvPr id="55" name="直接箭头连接符 54"/>
          <p:cNvCxnSpPr>
            <a:stCxn id="28" idx="3"/>
            <a:endCxn id="18" idx="1"/>
          </p:cNvCxnSpPr>
          <p:nvPr/>
        </p:nvCxnSpPr>
        <p:spPr>
          <a:xfrm>
            <a:off x="1835696" y="30689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14869</TotalTime>
  <Words>31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842</cp:revision>
  <dcterms:created xsi:type="dcterms:W3CDTF">2019-06-10T02:34:00Z</dcterms:created>
  <dcterms:modified xsi:type="dcterms:W3CDTF">2019-12-12T08:08:26Z</dcterms:modified>
</cp:coreProperties>
</file>