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1AE2-BB2B-4F02-8DFE-7D73438BF55F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547664" y="1124744"/>
            <a:ext cx="7416824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服务消费者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1916832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EnableFeignClients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Main.java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6096" y="1916832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FeignClient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客户端接口类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52320" y="1484784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fallbackFactory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回退工厂类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2320" y="2348880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FeignConfiguration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配置类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916832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Controller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18" idx="3"/>
            <a:endCxn id="15" idx="1"/>
          </p:cNvCxnSpPr>
          <p:nvPr/>
        </p:nvCxnSpPr>
        <p:spPr>
          <a:xfrm>
            <a:off x="4860032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 flipV="1">
            <a:off x="6876256" y="1772816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3"/>
            <a:endCxn id="17" idx="1"/>
          </p:cNvCxnSpPr>
          <p:nvPr/>
        </p:nvCxnSpPr>
        <p:spPr>
          <a:xfrm>
            <a:off x="6876256" y="2204864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436096" y="188640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服务提供者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15" idx="0"/>
            <a:endCxn id="48" idx="2"/>
          </p:cNvCxnSpPr>
          <p:nvPr/>
        </p:nvCxnSpPr>
        <p:spPr>
          <a:xfrm flipV="1">
            <a:off x="6156176" y="76470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55399" y="16288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服务名</a:t>
            </a:r>
            <a:endParaRPr lang="zh-CN" altLang="en-US" sz="1100" dirty="0"/>
          </a:p>
        </p:txBody>
      </p:sp>
      <p:cxnSp>
        <p:nvCxnSpPr>
          <p:cNvPr id="55" name="直接箭头连接符 54"/>
          <p:cNvCxnSpPr>
            <a:stCxn id="28" idx="3"/>
            <a:endCxn id="18" idx="1"/>
          </p:cNvCxnSpPr>
          <p:nvPr/>
        </p:nvCxnSpPr>
        <p:spPr>
          <a:xfrm>
            <a:off x="3203848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84368" y="3789040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Elasticsearch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9200</a:t>
            </a:r>
          </a:p>
          <a:p>
            <a:pPr algn="ctr"/>
            <a:r>
              <a:rPr lang="en-US" altLang="zh-CN" sz="1200" dirty="0" smtClean="0"/>
              <a:t>9300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0084" y="3789040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skywalking-oap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11800</a:t>
            </a:r>
          </a:p>
          <a:p>
            <a:pPr algn="ctr"/>
            <a:r>
              <a:rPr lang="en-US" altLang="zh-CN" sz="1200" dirty="0" smtClean="0"/>
              <a:t>12800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4276" y="4672186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skywalking-ui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8080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766148" y="35010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20" idx="1"/>
          </p:cNvCxnSpPr>
          <p:nvPr/>
        </p:nvCxnSpPr>
        <p:spPr>
          <a:xfrm>
            <a:off x="7342212" y="4077072"/>
            <a:ext cx="54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21" idx="2"/>
          </p:cNvCxnSpPr>
          <p:nvPr/>
        </p:nvCxnSpPr>
        <p:spPr>
          <a:xfrm flipH="1" flipV="1">
            <a:off x="6766148" y="4365104"/>
            <a:ext cx="4192" cy="30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83752" y="3501008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skywalking-oap:11800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6228184" y="3212976"/>
            <a:ext cx="1296144" cy="288032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skywalking</a:t>
            </a:r>
            <a:r>
              <a:rPr lang="en-US" altLang="zh-CN" sz="1200" dirty="0" smtClean="0">
                <a:solidFill>
                  <a:srgbClr val="C00000"/>
                </a:solidFill>
              </a:rPr>
              <a:t>-agent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0954" y="439152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12800</a:t>
            </a:r>
            <a:endParaRPr lang="zh-CN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380312" y="403148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9200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2843808" y="3789040"/>
            <a:ext cx="1224136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smtClean="0"/>
              <a:t>Admin Service</a:t>
            </a:r>
          </a:p>
          <a:p>
            <a:pPr algn="ctr"/>
            <a:r>
              <a:rPr lang="en-US" altLang="zh-CN" sz="1200" dirty="0" smtClean="0"/>
              <a:t>3202</a:t>
            </a:r>
          </a:p>
        </p:txBody>
      </p:sp>
      <p:sp>
        <p:nvSpPr>
          <p:cNvPr id="45" name="矩形 44"/>
          <p:cNvSpPr/>
          <p:nvPr/>
        </p:nvSpPr>
        <p:spPr>
          <a:xfrm>
            <a:off x="2123728" y="4653136"/>
            <a:ext cx="129614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Apollo</a:t>
            </a:r>
            <a:r>
              <a:rPr lang="en-US" altLang="zh-CN" sz="1200" dirty="0" err="1" smtClean="0"/>
              <a:t>ConfigDB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44" idx="2"/>
            <a:endCxn id="45" idx="0"/>
          </p:cNvCxnSpPr>
          <p:nvPr/>
        </p:nvCxnSpPr>
        <p:spPr>
          <a:xfrm flipH="1">
            <a:off x="2771800" y="4365104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572000" y="3789040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smtClean="0"/>
              <a:t>Portal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3203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72000" y="4653136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ApolloPortalDB</a:t>
            </a:r>
            <a:endParaRPr lang="en-US" altLang="zh-CN" sz="1200" dirty="0" smtClean="0"/>
          </a:p>
        </p:txBody>
      </p:sp>
      <p:cxnSp>
        <p:nvCxnSpPr>
          <p:cNvPr id="64" name="直接箭头连接符 63"/>
          <p:cNvCxnSpPr>
            <a:stCxn id="62" idx="2"/>
            <a:endCxn id="63" idx="0"/>
          </p:cNvCxnSpPr>
          <p:nvPr/>
        </p:nvCxnSpPr>
        <p:spPr>
          <a:xfrm>
            <a:off x="5148064" y="43651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547664" y="3789040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Apollo</a:t>
            </a:r>
          </a:p>
          <a:p>
            <a:pPr algn="ctr"/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Service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3201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78" name="直接箭头连接符 77"/>
          <p:cNvCxnSpPr>
            <a:stCxn id="67" idx="2"/>
            <a:endCxn id="45" idx="0"/>
          </p:cNvCxnSpPr>
          <p:nvPr/>
        </p:nvCxnSpPr>
        <p:spPr>
          <a:xfrm>
            <a:off x="2123728" y="4365104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44" idx="3"/>
          </p:cNvCxnSpPr>
          <p:nvPr/>
        </p:nvCxnSpPr>
        <p:spPr>
          <a:xfrm flipH="1">
            <a:off x="4067944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2123728" y="35010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17279</TotalTime>
  <Words>63</Words>
  <Application>Microsoft Office PowerPoint</Application>
  <PresentationFormat>全屏显示(4:3)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897</cp:revision>
  <dcterms:created xsi:type="dcterms:W3CDTF">2019-06-10T02:34:00Z</dcterms:created>
  <dcterms:modified xsi:type="dcterms:W3CDTF">2019-12-23T05:29:46Z</dcterms:modified>
</cp:coreProperties>
</file>