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512" y="1988840"/>
            <a:ext cx="7416824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服</a:t>
            </a:r>
            <a:r>
              <a:rPr lang="zh-CN" altLang="en-US" sz="1200" dirty="0" smtClean="0">
                <a:solidFill>
                  <a:schemeClr val="tx1"/>
                </a:solidFill>
              </a:rPr>
              <a:t>务消费者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2780928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44" y="2780928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4168" y="3212976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1760" y="2780928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3491880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5508104" y="2636912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5508104" y="3068960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67944" y="1052736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4788024" y="16288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87247" y="24928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1835696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76056" y="4365104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9200</a:t>
            </a:r>
          </a:p>
          <a:p>
            <a:pPr algn="ctr"/>
            <a:r>
              <a:rPr lang="en-US" altLang="zh-CN" sz="1200" dirty="0" smtClean="0"/>
              <a:t>9300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09764" y="4365104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skywalking-oap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11800</a:t>
            </a:r>
          </a:p>
          <a:p>
            <a:pPr algn="ctr"/>
            <a:r>
              <a:rPr lang="en-US" altLang="zh-CN" sz="1200" dirty="0" smtClean="0"/>
              <a:t>12800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9672" y="4365104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skywalking-ui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18080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  <a:endCxn id="21" idx="0"/>
          </p:cNvCxnSpPr>
          <p:nvPr/>
        </p:nvCxnSpPr>
        <p:spPr>
          <a:xfrm flipH="1">
            <a:off x="3885828" y="3933056"/>
            <a:ext cx="2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4461892" y="4653136"/>
            <a:ext cx="61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21" idx="1"/>
          </p:cNvCxnSpPr>
          <p:nvPr/>
        </p:nvCxnSpPr>
        <p:spPr>
          <a:xfrm>
            <a:off x="2699792" y="4653136"/>
            <a:ext cx="609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1920" y="403148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skywalking-oap:11800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3347864" y="3645024"/>
            <a:ext cx="1296144" cy="288032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skywalking</a:t>
            </a:r>
            <a:r>
              <a:rPr lang="en-US" altLang="zh-CN" sz="1200" dirty="0" smtClean="0">
                <a:solidFill>
                  <a:srgbClr val="C00000"/>
                </a:solidFill>
              </a:rPr>
              <a:t>-agent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460755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12800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465313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9200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14925</TotalTime>
  <Words>48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858</cp:revision>
  <dcterms:created xsi:type="dcterms:W3CDTF">2019-06-10T02:34:00Z</dcterms:created>
  <dcterms:modified xsi:type="dcterms:W3CDTF">2019-12-19T15:03:37Z</dcterms:modified>
</cp:coreProperties>
</file>