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547664" y="1124744"/>
            <a:ext cx="7416824" cy="237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服务消费者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1916832"/>
            <a:ext cx="151216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EnableFeignClients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Main.java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6096" y="1916832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FeignClient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客户端接口类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52320" y="1484784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fallbackFactory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回退工厂类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52320" y="2348880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FeignConfiguration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配置类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9912" y="1916832"/>
            <a:ext cx="108012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Controller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18" idx="3"/>
            <a:endCxn id="15" idx="1"/>
          </p:cNvCxnSpPr>
          <p:nvPr/>
        </p:nvCxnSpPr>
        <p:spPr>
          <a:xfrm>
            <a:off x="4860032" y="22048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3"/>
            <a:endCxn id="16" idx="1"/>
          </p:cNvCxnSpPr>
          <p:nvPr/>
        </p:nvCxnSpPr>
        <p:spPr>
          <a:xfrm flipV="1">
            <a:off x="6876256" y="1772816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5" idx="3"/>
            <a:endCxn id="17" idx="1"/>
          </p:cNvCxnSpPr>
          <p:nvPr/>
        </p:nvCxnSpPr>
        <p:spPr>
          <a:xfrm>
            <a:off x="6876256" y="2204864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436096" y="188640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服务提供者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50" name="直接箭头连接符 49"/>
          <p:cNvCxnSpPr>
            <a:stCxn id="15" idx="0"/>
            <a:endCxn id="48" idx="2"/>
          </p:cNvCxnSpPr>
          <p:nvPr/>
        </p:nvCxnSpPr>
        <p:spPr>
          <a:xfrm flipV="1">
            <a:off x="6156176" y="76470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55399" y="16288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服务名</a:t>
            </a:r>
            <a:endParaRPr lang="zh-CN" altLang="en-US" sz="1100" dirty="0"/>
          </a:p>
        </p:txBody>
      </p:sp>
      <p:cxnSp>
        <p:nvCxnSpPr>
          <p:cNvPr id="55" name="直接箭头连接符 54"/>
          <p:cNvCxnSpPr>
            <a:stCxn id="28" idx="3"/>
            <a:endCxn id="18" idx="1"/>
          </p:cNvCxnSpPr>
          <p:nvPr/>
        </p:nvCxnSpPr>
        <p:spPr>
          <a:xfrm>
            <a:off x="3203848" y="22048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884368" y="3789040"/>
            <a:ext cx="100811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Elasticsearch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9200</a:t>
            </a:r>
          </a:p>
          <a:p>
            <a:pPr algn="ctr"/>
            <a:r>
              <a:rPr lang="en-US" altLang="zh-CN" sz="1200" dirty="0" smtClean="0"/>
              <a:t>9300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90084" y="3789040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skywalking-oap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11800</a:t>
            </a:r>
          </a:p>
          <a:p>
            <a:pPr algn="ctr"/>
            <a:r>
              <a:rPr lang="en-US" altLang="zh-CN" sz="1200" dirty="0" smtClean="0"/>
              <a:t>12800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94276" y="4672186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skywalking-ui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8080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>
            <a:endCxn id="21" idx="0"/>
          </p:cNvCxnSpPr>
          <p:nvPr/>
        </p:nvCxnSpPr>
        <p:spPr>
          <a:xfrm flipH="1">
            <a:off x="6766148" y="3356992"/>
            <a:ext cx="209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3"/>
            <a:endCxn id="20" idx="1"/>
          </p:cNvCxnSpPr>
          <p:nvPr/>
        </p:nvCxnSpPr>
        <p:spPr>
          <a:xfrm>
            <a:off x="7342212" y="4077072"/>
            <a:ext cx="542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  <a:endCxn id="21" idx="2"/>
          </p:cNvCxnSpPr>
          <p:nvPr/>
        </p:nvCxnSpPr>
        <p:spPr>
          <a:xfrm flipH="1" flipV="1">
            <a:off x="6766148" y="4365104"/>
            <a:ext cx="4192" cy="307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32240" y="3501008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skywalking-oap:11800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6228184" y="3212976"/>
            <a:ext cx="1296144" cy="288032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C00000"/>
                </a:solidFill>
              </a:rPr>
              <a:t>skywalking</a:t>
            </a:r>
            <a:r>
              <a:rPr lang="en-US" altLang="zh-CN" sz="1200" dirty="0" smtClean="0">
                <a:solidFill>
                  <a:srgbClr val="C00000"/>
                </a:solidFill>
              </a:rPr>
              <a:t>-agent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90954" y="439152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12800</a:t>
            </a:r>
            <a:endParaRPr lang="zh-CN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7380312" y="403148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9200</a:t>
            </a:r>
            <a:endParaRPr lang="zh-CN" altLang="en-US" sz="1100" dirty="0"/>
          </a:p>
        </p:txBody>
      </p:sp>
      <p:sp>
        <p:nvSpPr>
          <p:cNvPr id="44" name="矩形 43"/>
          <p:cNvSpPr/>
          <p:nvPr/>
        </p:nvSpPr>
        <p:spPr>
          <a:xfrm>
            <a:off x="1547664" y="5157192"/>
            <a:ext cx="1224136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Apollo</a:t>
            </a:r>
          </a:p>
          <a:p>
            <a:pPr algn="ctr"/>
            <a:r>
              <a:rPr lang="en-US" altLang="zh-CN" sz="1200" dirty="0" smtClean="0"/>
              <a:t>Admin Service</a:t>
            </a:r>
          </a:p>
          <a:p>
            <a:pPr algn="ctr"/>
            <a:r>
              <a:rPr lang="en-US" altLang="zh-CN" sz="1200" dirty="0" smtClean="0"/>
              <a:t>3202</a:t>
            </a:r>
          </a:p>
        </p:txBody>
      </p:sp>
      <p:sp>
        <p:nvSpPr>
          <p:cNvPr id="45" name="矩形 44"/>
          <p:cNvSpPr/>
          <p:nvPr/>
        </p:nvSpPr>
        <p:spPr>
          <a:xfrm>
            <a:off x="899592" y="6021288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Mysql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ConfigDB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47" name="直接箭头连接符 46"/>
          <p:cNvCxnSpPr>
            <a:stCxn id="44" idx="2"/>
            <a:endCxn id="45" idx="0"/>
          </p:cNvCxnSpPr>
          <p:nvPr/>
        </p:nvCxnSpPr>
        <p:spPr>
          <a:xfrm flipH="1">
            <a:off x="1475656" y="5733256"/>
            <a:ext cx="6840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915816" y="5157192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Apollo</a:t>
            </a:r>
          </a:p>
          <a:p>
            <a:pPr algn="ctr"/>
            <a:r>
              <a:rPr lang="en-US" altLang="zh-CN" sz="1200" dirty="0" smtClean="0"/>
              <a:t>Portal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3203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15816" y="6021288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Mysql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PortalDB</a:t>
            </a:r>
            <a:endParaRPr lang="en-US" altLang="zh-CN" sz="1200" dirty="0" smtClean="0"/>
          </a:p>
        </p:txBody>
      </p:sp>
      <p:cxnSp>
        <p:nvCxnSpPr>
          <p:cNvPr id="64" name="直接箭头连接符 63"/>
          <p:cNvCxnSpPr>
            <a:stCxn id="62" idx="2"/>
            <a:endCxn id="63" idx="0"/>
          </p:cNvCxnSpPr>
          <p:nvPr/>
        </p:nvCxnSpPr>
        <p:spPr>
          <a:xfrm>
            <a:off x="3491880" y="57332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51520" y="5157192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Apollo</a:t>
            </a:r>
          </a:p>
          <a:p>
            <a:pPr algn="ctr"/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 Service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3201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78" name="直接箭头连接符 77"/>
          <p:cNvCxnSpPr>
            <a:stCxn id="67" idx="2"/>
            <a:endCxn id="45" idx="0"/>
          </p:cNvCxnSpPr>
          <p:nvPr/>
        </p:nvCxnSpPr>
        <p:spPr>
          <a:xfrm>
            <a:off x="827584" y="573325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16137</TotalTime>
  <Words>63</Words>
  <Application>Microsoft Office PowerPoint</Application>
  <PresentationFormat>全屏显示(4:3)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892</cp:revision>
  <dcterms:created xsi:type="dcterms:W3CDTF">2019-06-10T02:34:00Z</dcterms:created>
  <dcterms:modified xsi:type="dcterms:W3CDTF">2019-12-22T10:27:42Z</dcterms:modified>
</cp:coreProperties>
</file>