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1AE2-BB2B-4F02-8DFE-7D73438BF55F}" type="datetimeFigureOut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547664" y="1124744"/>
            <a:ext cx="7416824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服务消费者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1916832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EnableFeignClients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Main.java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6096" y="1916832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FeignClient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客户端接口类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52320" y="1484784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fallbackFactory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回退工厂类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2320" y="2348880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FeignConfiguration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配置类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9912" y="1916832"/>
            <a:ext cx="108012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Controller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18" idx="3"/>
            <a:endCxn id="15" idx="1"/>
          </p:cNvCxnSpPr>
          <p:nvPr/>
        </p:nvCxnSpPr>
        <p:spPr>
          <a:xfrm>
            <a:off x="4860032" y="22048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16" idx="1"/>
          </p:cNvCxnSpPr>
          <p:nvPr/>
        </p:nvCxnSpPr>
        <p:spPr>
          <a:xfrm flipV="1">
            <a:off x="6876256" y="1772816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3"/>
            <a:endCxn id="17" idx="1"/>
          </p:cNvCxnSpPr>
          <p:nvPr/>
        </p:nvCxnSpPr>
        <p:spPr>
          <a:xfrm>
            <a:off x="6876256" y="2204864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436096" y="188640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服务提供者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15" idx="0"/>
            <a:endCxn id="48" idx="2"/>
          </p:cNvCxnSpPr>
          <p:nvPr/>
        </p:nvCxnSpPr>
        <p:spPr>
          <a:xfrm flipV="1">
            <a:off x="6156176" y="76470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55399" y="16288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服务名</a:t>
            </a:r>
            <a:endParaRPr lang="zh-CN" altLang="en-US" sz="1100" dirty="0"/>
          </a:p>
        </p:txBody>
      </p:sp>
      <p:cxnSp>
        <p:nvCxnSpPr>
          <p:cNvPr id="55" name="直接箭头连接符 54"/>
          <p:cNvCxnSpPr>
            <a:stCxn id="28" idx="3"/>
            <a:endCxn id="18" idx="1"/>
          </p:cNvCxnSpPr>
          <p:nvPr/>
        </p:nvCxnSpPr>
        <p:spPr>
          <a:xfrm>
            <a:off x="3203848" y="22048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884368" y="3789040"/>
            <a:ext cx="100811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Elasticsearch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9200</a:t>
            </a:r>
          </a:p>
          <a:p>
            <a:pPr algn="ctr"/>
            <a:r>
              <a:rPr lang="en-US" altLang="zh-CN" sz="1200" dirty="0" smtClean="0"/>
              <a:t>9300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0084" y="3789040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skywalking-oap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11800</a:t>
            </a:r>
          </a:p>
          <a:p>
            <a:pPr algn="ctr"/>
            <a:r>
              <a:rPr lang="en-US" altLang="zh-CN" sz="1200" dirty="0" smtClean="0"/>
              <a:t>12800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4276" y="4672186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skywalking-ui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8080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766148" y="35010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3"/>
            <a:endCxn id="20" idx="1"/>
          </p:cNvCxnSpPr>
          <p:nvPr/>
        </p:nvCxnSpPr>
        <p:spPr>
          <a:xfrm>
            <a:off x="7342212" y="4077072"/>
            <a:ext cx="542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  <a:endCxn id="21" idx="2"/>
          </p:cNvCxnSpPr>
          <p:nvPr/>
        </p:nvCxnSpPr>
        <p:spPr>
          <a:xfrm flipH="1" flipV="1">
            <a:off x="6766148" y="4365104"/>
            <a:ext cx="4192" cy="30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83752" y="3501008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skywalking-oap:11800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6228184" y="3212976"/>
            <a:ext cx="1296144" cy="288032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C00000"/>
                </a:solidFill>
              </a:rPr>
              <a:t>skywalking</a:t>
            </a:r>
            <a:r>
              <a:rPr lang="en-US" altLang="zh-CN" sz="1200" dirty="0" smtClean="0">
                <a:solidFill>
                  <a:srgbClr val="C00000"/>
                </a:solidFill>
              </a:rPr>
              <a:t>-agent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0954" y="439152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12800</a:t>
            </a:r>
            <a:endParaRPr lang="zh-CN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380312" y="403148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9200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>
          <a:xfrm>
            <a:off x="2843808" y="3789040"/>
            <a:ext cx="1224136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Apollo</a:t>
            </a:r>
          </a:p>
          <a:p>
            <a:pPr algn="ctr"/>
            <a:r>
              <a:rPr lang="en-US" altLang="zh-CN" sz="1200" dirty="0" smtClean="0"/>
              <a:t>Admin Service</a:t>
            </a:r>
          </a:p>
          <a:p>
            <a:pPr algn="ctr"/>
            <a:r>
              <a:rPr lang="en-US" altLang="zh-CN" sz="1200" dirty="0" smtClean="0"/>
              <a:t>3202</a:t>
            </a:r>
          </a:p>
        </p:txBody>
      </p:sp>
      <p:sp>
        <p:nvSpPr>
          <p:cNvPr id="45" name="矩形 44"/>
          <p:cNvSpPr/>
          <p:nvPr/>
        </p:nvSpPr>
        <p:spPr>
          <a:xfrm>
            <a:off x="2123728" y="4653136"/>
            <a:ext cx="129614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Mysql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ApolloConfigDB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47" name="直接箭头连接符 46"/>
          <p:cNvCxnSpPr>
            <a:stCxn id="44" idx="2"/>
            <a:endCxn id="45" idx="0"/>
          </p:cNvCxnSpPr>
          <p:nvPr/>
        </p:nvCxnSpPr>
        <p:spPr>
          <a:xfrm flipH="1">
            <a:off x="2771800" y="4365104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572000" y="3789040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Apollo</a:t>
            </a:r>
          </a:p>
          <a:p>
            <a:pPr algn="ctr"/>
            <a:r>
              <a:rPr lang="en-US" altLang="zh-CN" sz="1200" dirty="0" smtClean="0"/>
              <a:t>Portal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3203</a:t>
            </a:r>
          </a:p>
        </p:txBody>
      </p:sp>
      <p:sp>
        <p:nvSpPr>
          <p:cNvPr id="63" name="矩形 62"/>
          <p:cNvSpPr/>
          <p:nvPr/>
        </p:nvSpPr>
        <p:spPr>
          <a:xfrm>
            <a:off x="4572000" y="4653136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Mysql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ApolloPortalDB</a:t>
            </a:r>
            <a:endParaRPr lang="en-US" altLang="zh-CN" sz="1200" dirty="0" smtClean="0"/>
          </a:p>
        </p:txBody>
      </p:sp>
      <p:cxnSp>
        <p:nvCxnSpPr>
          <p:cNvPr id="64" name="直接箭头连接符 63"/>
          <p:cNvCxnSpPr>
            <a:stCxn id="62" idx="2"/>
            <a:endCxn id="63" idx="0"/>
          </p:cNvCxnSpPr>
          <p:nvPr/>
        </p:nvCxnSpPr>
        <p:spPr>
          <a:xfrm>
            <a:off x="5148064" y="43651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547664" y="3789040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Apollo</a:t>
            </a:r>
          </a:p>
          <a:p>
            <a:pPr algn="ctr"/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Service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3201</a:t>
            </a:r>
          </a:p>
        </p:txBody>
      </p:sp>
      <p:cxnSp>
        <p:nvCxnSpPr>
          <p:cNvPr id="78" name="直接箭头连接符 77"/>
          <p:cNvCxnSpPr>
            <a:stCxn id="67" idx="2"/>
            <a:endCxn id="45" idx="0"/>
          </p:cNvCxnSpPr>
          <p:nvPr/>
        </p:nvCxnSpPr>
        <p:spPr>
          <a:xfrm>
            <a:off x="2123728" y="4365104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44" idx="3"/>
          </p:cNvCxnSpPr>
          <p:nvPr/>
        </p:nvCxnSpPr>
        <p:spPr>
          <a:xfrm flipH="1">
            <a:off x="4067944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2123728" y="35010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4644008" y="4293096"/>
            <a:ext cx="424847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Mysql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44008" y="2420888"/>
            <a:ext cx="424847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Skywalking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链路跟踪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39752" y="476672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Gateway</a:t>
            </a: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</a:rPr>
              <a:t>服</a:t>
            </a:r>
            <a:r>
              <a:rPr lang="zh-CN" altLang="en-US" sz="1000" dirty="0" smtClean="0">
                <a:solidFill>
                  <a:schemeClr val="bg1"/>
                </a:solidFill>
              </a:rPr>
              <a:t>务网关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1410" y="2521471"/>
            <a:ext cx="936104" cy="57606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Elasticsearch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0232" y="2521471"/>
            <a:ext cx="100811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skywalking-oap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51537" y="2521471"/>
            <a:ext cx="93610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skywalking-ui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>
            <a:stCxn id="21" idx="3"/>
            <a:endCxn id="20" idx="1"/>
          </p:cNvCxnSpPr>
          <p:nvPr/>
        </p:nvCxnSpPr>
        <p:spPr>
          <a:xfrm>
            <a:off x="7668344" y="2809503"/>
            <a:ext cx="163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3"/>
            <a:endCxn id="21" idx="1"/>
          </p:cNvCxnSpPr>
          <p:nvPr/>
        </p:nvCxnSpPr>
        <p:spPr>
          <a:xfrm>
            <a:off x="6487641" y="2809503"/>
            <a:ext cx="172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696919" y="4384154"/>
            <a:ext cx="1080120" cy="57606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Mysql</a:t>
            </a:r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ApolloConfigDB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44791" y="4384154"/>
            <a:ext cx="1008112" cy="57606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Mysql</a:t>
            </a:r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ApolloPortalDB</a:t>
            </a:r>
            <a:endParaRPr lang="en-US" altLang="zh-CN" sz="1000" dirty="0" smtClean="0"/>
          </a:p>
        </p:txBody>
      </p:sp>
      <p:sp>
        <p:nvSpPr>
          <p:cNvPr id="74" name="矩形 73"/>
          <p:cNvSpPr/>
          <p:nvPr/>
        </p:nvSpPr>
        <p:spPr>
          <a:xfrm>
            <a:off x="4644008" y="3356992"/>
            <a:ext cx="4248472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</a:rPr>
              <a:t>Apollo</a:t>
            </a: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配</a:t>
            </a:r>
            <a:r>
              <a:rPr lang="zh-CN" altLang="en-US" sz="1000" dirty="0" smtClean="0">
                <a:solidFill>
                  <a:schemeClr val="tx1"/>
                </a:solidFill>
              </a:rPr>
              <a:t>置中心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831410" y="3457575"/>
            <a:ext cx="93610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Apollo</a:t>
            </a:r>
          </a:p>
          <a:p>
            <a:pPr algn="ctr"/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 </a:t>
            </a:r>
            <a:r>
              <a:rPr lang="en-US" altLang="zh-CN" sz="1000" dirty="0" smtClean="0"/>
              <a:t>Service</a:t>
            </a:r>
            <a:endParaRPr lang="en-US" altLang="zh-CN" sz="1000" dirty="0" smtClean="0"/>
          </a:p>
        </p:txBody>
      </p:sp>
      <p:sp>
        <p:nvSpPr>
          <p:cNvPr id="76" name="矩形 75"/>
          <p:cNvSpPr/>
          <p:nvPr/>
        </p:nvSpPr>
        <p:spPr>
          <a:xfrm>
            <a:off x="6660232" y="3457575"/>
            <a:ext cx="100811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Apollo</a:t>
            </a:r>
          </a:p>
          <a:p>
            <a:pPr algn="ctr"/>
            <a:r>
              <a:rPr lang="en-US" altLang="zh-CN" sz="1000" dirty="0" smtClean="0"/>
              <a:t>Admin </a:t>
            </a:r>
            <a:r>
              <a:rPr lang="en-US" altLang="zh-CN" sz="1000" dirty="0" smtClean="0"/>
              <a:t>Service</a:t>
            </a:r>
            <a:endParaRPr lang="en-US" altLang="zh-CN" sz="1000" dirty="0" smtClean="0"/>
          </a:p>
        </p:txBody>
      </p:sp>
      <p:sp>
        <p:nvSpPr>
          <p:cNvPr id="77" name="矩形 76"/>
          <p:cNvSpPr/>
          <p:nvPr/>
        </p:nvSpPr>
        <p:spPr>
          <a:xfrm>
            <a:off x="5551537" y="3457575"/>
            <a:ext cx="93610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Apollo</a:t>
            </a:r>
          </a:p>
          <a:p>
            <a:pPr algn="ctr"/>
            <a:r>
              <a:rPr lang="en-US" altLang="zh-CN" sz="1000" dirty="0" smtClean="0"/>
              <a:t>Portal</a:t>
            </a:r>
          </a:p>
        </p:txBody>
      </p:sp>
      <p:cxnSp>
        <p:nvCxnSpPr>
          <p:cNvPr id="79" name="直接箭头连接符 78"/>
          <p:cNvCxnSpPr>
            <a:stCxn id="76" idx="3"/>
            <a:endCxn id="75" idx="1"/>
          </p:cNvCxnSpPr>
          <p:nvPr/>
        </p:nvCxnSpPr>
        <p:spPr>
          <a:xfrm>
            <a:off x="7668344" y="3745607"/>
            <a:ext cx="163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7" idx="3"/>
            <a:endCxn id="76" idx="1"/>
          </p:cNvCxnSpPr>
          <p:nvPr/>
        </p:nvCxnSpPr>
        <p:spPr>
          <a:xfrm>
            <a:off x="6487641" y="3745607"/>
            <a:ext cx="172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6" idx="2"/>
            <a:endCxn id="63" idx="0"/>
          </p:cNvCxnSpPr>
          <p:nvPr/>
        </p:nvCxnSpPr>
        <p:spPr>
          <a:xfrm flipH="1">
            <a:off x="7048847" y="4033639"/>
            <a:ext cx="115441" cy="35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6" idx="2"/>
            <a:endCxn id="45" idx="0"/>
          </p:cNvCxnSpPr>
          <p:nvPr/>
        </p:nvCxnSpPr>
        <p:spPr>
          <a:xfrm>
            <a:off x="7164288" y="4033639"/>
            <a:ext cx="1072691" cy="35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5" idx="2"/>
            <a:endCxn id="45" idx="0"/>
          </p:cNvCxnSpPr>
          <p:nvPr/>
        </p:nvCxnSpPr>
        <p:spPr>
          <a:xfrm flipH="1">
            <a:off x="8236979" y="4033639"/>
            <a:ext cx="62483" cy="35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79512" y="1484784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Eureka</a:t>
            </a: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</a:rPr>
              <a:t>服</a:t>
            </a:r>
            <a:r>
              <a:rPr lang="zh-CN" altLang="en-US" sz="1000" dirty="0" smtClean="0">
                <a:solidFill>
                  <a:schemeClr val="bg1"/>
                </a:solidFill>
              </a:rPr>
              <a:t>务注册中心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644008" y="1556792"/>
            <a:ext cx="4248472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Springboot</a:t>
            </a:r>
            <a:r>
              <a:rPr lang="en-US" altLang="zh-CN" sz="1000" dirty="0" smtClean="0">
                <a:solidFill>
                  <a:schemeClr val="bg1"/>
                </a:solidFill>
              </a:rPr>
              <a:t> Admin</a:t>
            </a: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</a:rPr>
              <a:t>服</a:t>
            </a:r>
            <a:r>
              <a:rPr lang="zh-CN" altLang="en-US" sz="1000" dirty="0" smtClean="0">
                <a:solidFill>
                  <a:schemeClr val="bg1"/>
                </a:solidFill>
              </a:rPr>
              <a:t>务监控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339752" y="1484784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frontweb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339752" y="2492896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userservice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cxnSp>
        <p:nvCxnSpPr>
          <p:cNvPr id="113" name="直接箭头连接符 112"/>
          <p:cNvCxnSpPr>
            <a:stCxn id="48" idx="2"/>
            <a:endCxn id="110" idx="0"/>
          </p:cNvCxnSpPr>
          <p:nvPr/>
        </p:nvCxnSpPr>
        <p:spPr>
          <a:xfrm>
            <a:off x="3095836" y="105273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0" idx="2"/>
            <a:endCxn id="111" idx="0"/>
          </p:cNvCxnSpPr>
          <p:nvPr/>
        </p:nvCxnSpPr>
        <p:spPr>
          <a:xfrm>
            <a:off x="3095836" y="20608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17297</TotalTime>
  <Words>109</Words>
  <Application>Microsoft Office PowerPoint</Application>
  <PresentationFormat>全屏显示(4:3)</PresentationFormat>
  <Paragraphs>63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928</cp:revision>
  <dcterms:created xsi:type="dcterms:W3CDTF">2019-06-10T02:34:00Z</dcterms:created>
  <dcterms:modified xsi:type="dcterms:W3CDTF">2019-12-29T08:35:15Z</dcterms:modified>
</cp:coreProperties>
</file>