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dong Chen" initials="JC" lastIdx="2" clrIdx="0">
    <p:extLst>
      <p:ext uri="{19B8F6BF-5375-455C-9EA6-DF929625EA0E}">
        <p15:presenceInfo xmlns:p15="http://schemas.microsoft.com/office/powerpoint/2012/main" userId="065c1e3856a8c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A4A-1B94-8E47-B344-4AFC5B8B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0AF04-9172-E84C-B8FE-0ED387A6A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E98E-CD59-6B4B-BF85-69CDCEF7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E30E-E6F4-6441-A52C-4C83F4BE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3FBE-C4A8-454F-AB61-44350503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CC17-2E9D-8649-B417-AAACB7A6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5DAC2-86CE-0549-A20B-9055F9AC6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4B81A-6753-3440-B45C-508F3D9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6209-2C7A-834F-BB73-9061E3AA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F647-6931-8C40-9A4F-C9CF2F8A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580AF-3A47-B845-9338-0FD0682F3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1A4CD-A293-7C44-A2C3-14E5148EF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F865-543F-3F4C-BE89-D1620AB6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DA39B-CC71-2A48-894E-9A65DCA3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CFF9-ED88-6A48-A9F9-622B4A0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5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CD91-5C55-1F40-9200-9597C484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8ED9-8B1D-7F49-8F11-C0C00911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2228-24F8-0E4E-A1D0-E36EC907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F2659-4D14-264C-ACA6-50A5A6DA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6D8C-438D-4E42-9EA2-6F168C9E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2A6E-79D7-FC44-A674-5BE44F46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A5B44-91DF-0449-B87C-EECC6166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45440-8AD6-CE45-B7C6-AD4C7DB2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9F7F-756A-7947-8C7C-8A080087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B12F-0BB2-7F42-B620-7E8F4920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0D40-2430-A34B-9E0C-6B6E8ACB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E464-472C-A348-BF5A-411AFCB5B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0C0E6-B38F-D145-938B-3030DCB8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9C5-1D5A-8847-AF58-63962537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59997-E007-5842-BF3F-84563511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475B-0BAF-9A49-8992-568A50A2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AC03-0AAF-8D49-8885-CE7164D2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44FA3-F35B-9546-AD65-8140E492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4EC81-15CE-2143-A5A0-C43E5B97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17BD6-1C66-A945-A24C-744E675AE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904C6-6995-5147-A0CC-B352A098C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016A5-3C67-8545-B35F-8AE84587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AF777-8F00-4C44-B407-9A29B4C7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986E6-9A41-6645-898E-01736E86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2D74-F682-954C-9D87-B1ADB7F7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3B6CD-4FD0-EE4E-A24B-F40E37AC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DDEDD-9268-C846-86F7-0A0B791D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19D6-B693-9646-811A-463DF7E4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1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6DC28-1A0B-054A-87B1-61A02507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9039D-6BEF-7942-A5CD-90D237C4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96967-81E4-C14E-BC84-9436C5F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FBCE-4921-374D-8461-C9F4DEA2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7EE0-F0BC-624B-8FA8-07A70B3A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4B14-4B34-694F-BABA-8A2BAE93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3D468-E9EC-1447-AC3C-44CA5BA2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1E05-E210-BD4B-AEFA-36428C25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F079A-9C90-414B-A564-A1090CBA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1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F0A0-43D1-BD41-A043-C05501D3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CC6F6-27D3-F84F-A5F2-412B479C6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F2EBD-9FDB-BB41-82FD-D3EF53A0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FE195-0654-1A44-96AB-3E4C89F1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2BCCD-2D75-A148-9C70-F4B638FE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36FF0-E7AD-104D-BD7D-2C16A4A1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AC4C1-C1BC-984B-8A6B-B90DB8EA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218C4-4814-0B45-9D7C-E4497EA1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9D7C-DF72-D94A-89BD-A63939A6E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01120-E6C5-2B49-A79F-12A94D96717A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8973-8041-634A-8E39-78E9CC3BC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6BB5-2D02-E84D-9B9A-587C6B280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6C297-3CF9-7A4F-A77D-E0962DEAF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1B55A-052B-424A-A2B4-FD6F5A34C4C6}"/>
              </a:ext>
            </a:extLst>
          </p:cNvPr>
          <p:cNvSpPr txBox="1"/>
          <p:nvPr/>
        </p:nvSpPr>
        <p:spPr>
          <a:xfrm>
            <a:off x="1487758" y="2364514"/>
            <a:ext cx="921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CS410 Presentation: News for topic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0D364-268F-5C43-99CA-6ED57B9165A7}"/>
              </a:ext>
            </a:extLst>
          </p:cNvPr>
          <p:cNvSpPr txBox="1"/>
          <p:nvPr/>
        </p:nvSpPr>
        <p:spPr>
          <a:xfrm>
            <a:off x="4842417" y="4075531"/>
            <a:ext cx="2507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Creation Track</a:t>
            </a:r>
          </a:p>
        </p:txBody>
      </p:sp>
    </p:spTree>
    <p:extLst>
      <p:ext uri="{BB962C8B-B14F-4D97-AF65-F5344CB8AC3E}">
        <p14:creationId xmlns:p14="http://schemas.microsoft.com/office/powerpoint/2010/main" val="386174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ACAF0-1CC9-7146-BA1C-38097D7EB969}"/>
              </a:ext>
            </a:extLst>
          </p:cNvPr>
          <p:cNvSpPr txBox="1"/>
          <p:nvPr/>
        </p:nvSpPr>
        <p:spPr>
          <a:xfrm>
            <a:off x="2593588" y="3075057"/>
            <a:ext cx="7004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Instructions to install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sz="4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60253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2E0BC-4053-8342-B032-1EA1C794FF2B}"/>
              </a:ext>
            </a:extLst>
          </p:cNvPr>
          <p:cNvSpPr txBox="1"/>
          <p:nvPr/>
        </p:nvSpPr>
        <p:spPr>
          <a:xfrm>
            <a:off x="1524558" y="446050"/>
            <a:ext cx="9142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Potential use case: Text Categorization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Topic</a:t>
            </a:r>
            <a:r>
              <a:rPr lang="zh-CN" altLang="en-US" sz="3200" dirty="0"/>
              <a:t> </a:t>
            </a:r>
            <a:r>
              <a:rPr lang="en-US" altLang="zh-CN" sz="3200" dirty="0"/>
              <a:t>Mining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55794-5E84-FA42-8657-B33317C0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169" y="1446832"/>
            <a:ext cx="5665949" cy="3206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DED878-3799-EE42-A618-375D3CE93F53}"/>
              </a:ext>
            </a:extLst>
          </p:cNvPr>
          <p:cNvSpPr txBox="1"/>
          <p:nvPr/>
        </p:nvSpPr>
        <p:spPr>
          <a:xfrm>
            <a:off x="2238236" y="5638270"/>
            <a:ext cx="754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Dataset:</a:t>
            </a:r>
            <a:r>
              <a:rPr lang="zh-CN" altLang="en-US" sz="2000" dirty="0"/>
              <a:t> </a:t>
            </a:r>
            <a:r>
              <a:rPr lang="en-US" altLang="zh-CN" sz="2000" dirty="0"/>
              <a:t>Headline-URL</a:t>
            </a:r>
            <a:r>
              <a:rPr lang="zh-CN" altLang="en-US" sz="2000" dirty="0"/>
              <a:t> </a:t>
            </a:r>
            <a:r>
              <a:rPr lang="en-US" altLang="zh-CN" sz="2000" dirty="0"/>
              <a:t>file;</a:t>
            </a:r>
            <a:r>
              <a:rPr lang="zh-CN" altLang="en-US" sz="2000" dirty="0"/>
              <a:t> </a:t>
            </a:r>
            <a:r>
              <a:rPr lang="en-US" altLang="zh-CN" sz="2000" dirty="0"/>
              <a:t>Headline-Content</a:t>
            </a:r>
            <a:r>
              <a:rPr lang="zh-CN" altLang="en-US" sz="2000" dirty="0"/>
              <a:t> </a:t>
            </a:r>
            <a:r>
              <a:rPr lang="en-US" altLang="zh-CN" sz="2000" dirty="0"/>
              <a:t>file;</a:t>
            </a:r>
            <a:r>
              <a:rPr lang="zh-CN" altLang="en-US" sz="2000" dirty="0"/>
              <a:t> </a:t>
            </a:r>
            <a:r>
              <a:rPr lang="en-US" altLang="zh-CN" sz="2000" dirty="0"/>
              <a:t>Topic</a:t>
            </a:r>
            <a:r>
              <a:rPr lang="zh-CN" altLang="en-US" sz="2000" dirty="0"/>
              <a:t> </a:t>
            </a:r>
            <a:r>
              <a:rPr lang="en-US" altLang="zh-CN" sz="2000" dirty="0"/>
              <a:t>Annotation</a:t>
            </a:r>
            <a:r>
              <a:rPr lang="zh-CN" altLang="en-US" sz="2000" dirty="0"/>
              <a:t> </a:t>
            </a:r>
            <a:r>
              <a:rPr lang="en-US" altLang="zh-CN" sz="2000" dirty="0"/>
              <a:t>file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0E1AB-E018-9146-8585-7F721B72097B}"/>
              </a:ext>
            </a:extLst>
          </p:cNvPr>
          <p:cNvSpPr txBox="1"/>
          <p:nvPr/>
        </p:nvSpPr>
        <p:spPr>
          <a:xfrm>
            <a:off x="5687688" y="4801262"/>
            <a:ext cx="28344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(from</a:t>
            </a:r>
            <a:r>
              <a:rPr lang="zh-CN" altLang="en-US" sz="1100" dirty="0"/>
              <a:t> </a:t>
            </a:r>
            <a:r>
              <a:rPr lang="en-US" altLang="zh-CN" sz="1100" dirty="0"/>
              <a:t>11.3</a:t>
            </a:r>
            <a:r>
              <a:rPr lang="zh-CN" altLang="en-US" sz="1100" dirty="0"/>
              <a:t> </a:t>
            </a:r>
            <a:r>
              <a:rPr lang="en-US" altLang="zh-CN" sz="1100" dirty="0"/>
              <a:t>in</a:t>
            </a:r>
            <a:r>
              <a:rPr lang="zh-CN" altLang="en-US" sz="1100" dirty="0"/>
              <a:t> </a:t>
            </a:r>
            <a:r>
              <a:rPr lang="en-US" altLang="zh-CN" sz="1100" dirty="0"/>
              <a:t>CS410:</a:t>
            </a:r>
            <a:r>
              <a:rPr lang="zh-CN" altLang="en-US" sz="1100" dirty="0"/>
              <a:t> </a:t>
            </a:r>
            <a:r>
              <a:rPr lang="en-US" altLang="zh-CN" sz="1100" dirty="0"/>
              <a:t>Text</a:t>
            </a:r>
            <a:r>
              <a:rPr lang="zh-CN" altLang="en-US" sz="1100" dirty="0"/>
              <a:t> </a:t>
            </a:r>
            <a:r>
              <a:rPr lang="en-US" altLang="zh-CN" sz="1100" dirty="0"/>
              <a:t>Information</a:t>
            </a:r>
            <a:r>
              <a:rPr lang="zh-CN" altLang="en-US" sz="1100" dirty="0"/>
              <a:t> </a:t>
            </a:r>
            <a:r>
              <a:rPr lang="en-US" altLang="zh-CN" sz="1100" dirty="0"/>
              <a:t>System)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180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45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Jundong Chen</dc:creator>
  <cp:lastModifiedBy>Jundong Chen</cp:lastModifiedBy>
  <cp:revision>1</cp:revision>
  <dcterms:created xsi:type="dcterms:W3CDTF">2021-12-10T01:51:17Z</dcterms:created>
  <dcterms:modified xsi:type="dcterms:W3CDTF">2021-12-10T04:01:16Z</dcterms:modified>
</cp:coreProperties>
</file>