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ndong Chen" initials="JC" lastIdx="2" clrIdx="0">
    <p:extLst>
      <p:ext uri="{19B8F6BF-5375-455C-9EA6-DF929625EA0E}">
        <p15:presenceInfo xmlns:p15="http://schemas.microsoft.com/office/powerpoint/2012/main" userId="065c1e3856a8cf7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94A4A-1B94-8E47-B344-4AFC5B8B6F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00AF04-9172-E84C-B8FE-0ED387A6A8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3E98E-CD59-6B4B-BF85-69CDCEF77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01120-E6C5-2B49-A79F-12A94D96717A}" type="datetimeFigureOut">
              <a:rPr lang="en-US" smtClean="0"/>
              <a:t>12/9/21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3E30E-E6F4-6441-A52C-4C83F4BE9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F43FBE-C4A8-454F-AB61-44350503A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6C297-3CF9-7A4F-A77D-E0962DEAF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184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ACC17-2E9D-8649-B417-AAACB7A65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05DAC2-86CE-0549-A20B-9055F9AC66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4B81A-6753-3440-B45C-508F3D9B8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01120-E6C5-2B49-A79F-12A94D96717A}" type="datetimeFigureOut">
              <a:rPr lang="en-US" smtClean="0"/>
              <a:t>12/9/21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DF6209-2C7A-834F-BB73-9061E3AA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6F647-6931-8C40-9A4F-C9CF2F8A3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6C297-3CF9-7A4F-A77D-E0962DEAF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49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1580AF-3A47-B845-9338-0FD0682F31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11A4CD-A293-7C44-A2C3-14E5148EFD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94F865-543F-3F4C-BE89-D1620AB64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01120-E6C5-2B49-A79F-12A94D96717A}" type="datetimeFigureOut">
              <a:rPr lang="en-US" smtClean="0"/>
              <a:t>12/9/21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6DA39B-CC71-2A48-894E-9A65DCA34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F4CFF9-ED88-6A48-A9F9-622B4A053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6C297-3CF9-7A4F-A77D-E0962DEAF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152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ACD91-5C55-1F40-9200-9597C4845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A8ED9-8B1D-7F49-8F11-C0C009112F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92228-24F8-0E4E-A1D0-E36EC9072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01120-E6C5-2B49-A79F-12A94D96717A}" type="datetimeFigureOut">
              <a:rPr lang="en-US" smtClean="0"/>
              <a:t>12/9/21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7F2659-4D14-264C-ACA6-50A5A6DA9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896D8C-438D-4E42-9EA2-6F168C9E0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6C297-3CF9-7A4F-A77D-E0962DEAF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677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52A6E-79D7-FC44-A674-5BE44F46A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2A5B44-91DF-0449-B87C-EECC616628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C45440-8AD6-CE45-B7C6-AD4C7DB2F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01120-E6C5-2B49-A79F-12A94D96717A}" type="datetimeFigureOut">
              <a:rPr lang="en-US" smtClean="0"/>
              <a:t>12/9/21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29F7F-756A-7947-8C7C-8A080087B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4B12F-0BB2-7F42-B620-7E8F49201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6C297-3CF9-7A4F-A77D-E0962DEAF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686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B0D40-2430-A34B-9E0C-6B6E8ACB2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CE464-472C-A348-BF5A-411AFCB5B3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00C0E6-B38F-D145-938B-3030DCB80E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8799C5-1D5A-8847-AF58-639625375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01120-E6C5-2B49-A79F-12A94D96717A}" type="datetimeFigureOut">
              <a:rPr lang="en-US" smtClean="0"/>
              <a:t>12/9/21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E59997-E007-5842-BF3F-84563511E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74475B-0BAF-9A49-8992-568A50A2B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6C297-3CF9-7A4F-A77D-E0962DEAF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715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DAC03-0AAF-8D49-8885-CE7164D2F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744FA3-F35B-9546-AD65-8140E492DC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74EC81-15CE-2143-A5A0-C43E5B97EF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317BD6-1C66-A945-A24C-744E675AE5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7904C6-6995-5147-A0CC-B352A098CE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2016A5-3C67-8545-B35F-8AE84587D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01120-E6C5-2B49-A79F-12A94D96717A}" type="datetimeFigureOut">
              <a:rPr lang="en-US" smtClean="0"/>
              <a:t>12/9/21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CAF777-8F00-4C44-B407-9A29B4C7D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986E6-9A41-6645-898E-01736E868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6C297-3CF9-7A4F-A77D-E0962DEAF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97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C2D74-F682-954C-9D87-B1ADB7F7B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93B6CD-4FD0-EE4E-A24B-F40E37AC4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01120-E6C5-2B49-A79F-12A94D96717A}" type="datetimeFigureOut">
              <a:rPr lang="en-US" smtClean="0"/>
              <a:t>12/9/21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3DDEDD-9268-C846-86F7-0A0B791D2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F819D6-B693-9646-811A-463DF7E4B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6C297-3CF9-7A4F-A77D-E0962DEAF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515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A6DC28-1A0B-054A-87B1-61A02507B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01120-E6C5-2B49-A79F-12A94D96717A}" type="datetimeFigureOut">
              <a:rPr lang="en-US" smtClean="0"/>
              <a:t>12/9/21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69039D-6BEF-7942-A5CD-90D237C4F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696967-81E4-C14E-BC84-9436C5F8E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6C297-3CF9-7A4F-A77D-E0962DEAF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417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4FBCE-4921-374D-8461-C9F4DEA2F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47EE0-F0BC-624B-8FA8-07A70B3AA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134B14-4B34-694F-BABA-8A2BAE93DD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03D468-E9EC-1447-AC3C-44CA5BA29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01120-E6C5-2B49-A79F-12A94D96717A}" type="datetimeFigureOut">
              <a:rPr lang="en-US" smtClean="0"/>
              <a:t>12/9/21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401E05-E210-BD4B-AEFA-36428C258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F079A-9C90-414B-A564-A1090CBA4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6C297-3CF9-7A4F-A77D-E0962DEAF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615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6F0A0-43D1-BD41-A043-C05501D3E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BCC6F6-27D3-F84F-A5F2-412B479C6D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0F2EBD-9FDB-BB41-82FD-D3EF53A0DE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5FE195-0654-1A44-96AB-3E4C89F11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01120-E6C5-2B49-A79F-12A94D96717A}" type="datetimeFigureOut">
              <a:rPr lang="en-US" smtClean="0"/>
              <a:t>12/9/21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72BCCD-2D75-A148-9C70-F4B638FEB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A36FF0-E7AD-104D-BD7D-2C16A4A14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6C297-3CF9-7A4F-A77D-E0962DEAF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09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FAC4C1-C1BC-984B-8A6B-B90DB8EA7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C218C4-4814-0B45-9D7C-E4497EA1A4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D9D7C-DF72-D94A-89BD-A63939A6E5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01120-E6C5-2B49-A79F-12A94D96717A}" type="datetimeFigureOut">
              <a:rPr lang="en-US" smtClean="0"/>
              <a:t>12/9/21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B8973-8041-634A-8E39-78E9CC3BC1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46BB5-2D02-E84D-9B9A-587C6B2800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6C297-3CF9-7A4F-A77D-E0962DEAF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526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11B55A-052B-424A-A2B4-FD6F5A34C4C6}"/>
              </a:ext>
            </a:extLst>
          </p:cNvPr>
          <p:cNvSpPr txBox="1"/>
          <p:nvPr/>
        </p:nvSpPr>
        <p:spPr>
          <a:xfrm>
            <a:off x="1487758" y="2364514"/>
            <a:ext cx="92164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CS410 Presentation: News for topic Mining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60D364-268F-5C43-99CA-6ED57B9165A7}"/>
              </a:ext>
            </a:extLst>
          </p:cNvPr>
          <p:cNvSpPr txBox="1"/>
          <p:nvPr/>
        </p:nvSpPr>
        <p:spPr>
          <a:xfrm>
            <a:off x="4842417" y="4075531"/>
            <a:ext cx="25071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Dataset Creation Track</a:t>
            </a:r>
          </a:p>
        </p:txBody>
      </p:sp>
    </p:spTree>
    <p:extLst>
      <p:ext uri="{BB962C8B-B14F-4D97-AF65-F5344CB8AC3E}">
        <p14:creationId xmlns:p14="http://schemas.microsoft.com/office/powerpoint/2010/main" val="3861745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B8ACAF0-1CC9-7146-BA1C-38097D7EB969}"/>
              </a:ext>
            </a:extLst>
          </p:cNvPr>
          <p:cNvSpPr txBox="1"/>
          <p:nvPr/>
        </p:nvSpPr>
        <p:spPr>
          <a:xfrm>
            <a:off x="2593588" y="3075057"/>
            <a:ext cx="70048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Instructions to install </a:t>
            </a:r>
            <a:r>
              <a:rPr lang="en-US" altLang="zh-CN" sz="4000" dirty="0"/>
              <a:t>the</a:t>
            </a:r>
            <a:r>
              <a:rPr lang="zh-CN" altLang="en-US" sz="4000" dirty="0"/>
              <a:t> </a:t>
            </a:r>
            <a:r>
              <a:rPr lang="en-US" sz="4000" dirty="0"/>
              <a:t>dataset</a:t>
            </a:r>
          </a:p>
        </p:txBody>
      </p:sp>
    </p:spTree>
    <p:extLst>
      <p:ext uri="{BB962C8B-B14F-4D97-AF65-F5344CB8AC3E}">
        <p14:creationId xmlns:p14="http://schemas.microsoft.com/office/powerpoint/2010/main" val="3602539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DA2E0BC-4053-8342-B032-1EA1C794FF2B}"/>
              </a:ext>
            </a:extLst>
          </p:cNvPr>
          <p:cNvSpPr txBox="1"/>
          <p:nvPr/>
        </p:nvSpPr>
        <p:spPr>
          <a:xfrm>
            <a:off x="1524558" y="446050"/>
            <a:ext cx="91428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Potential use case: Text Categorization</a:t>
            </a:r>
            <a:r>
              <a:rPr lang="zh-CN" altLang="en-US" sz="3200" dirty="0"/>
              <a:t> </a:t>
            </a:r>
            <a:r>
              <a:rPr lang="en-US" altLang="zh-CN" sz="3200" dirty="0"/>
              <a:t>&amp;</a:t>
            </a:r>
            <a:r>
              <a:rPr lang="zh-CN" altLang="en-US" sz="3200" dirty="0"/>
              <a:t> </a:t>
            </a:r>
            <a:r>
              <a:rPr lang="en-US" altLang="zh-CN" sz="3200" dirty="0"/>
              <a:t>Topic</a:t>
            </a:r>
            <a:r>
              <a:rPr lang="zh-CN" altLang="en-US" sz="3200" dirty="0"/>
              <a:t> </a:t>
            </a:r>
            <a:r>
              <a:rPr lang="en-US" altLang="zh-CN" sz="3200" dirty="0"/>
              <a:t>Mining</a:t>
            </a: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855794-5E84-FA42-8657-B33317C03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6169" y="1457342"/>
            <a:ext cx="5665949" cy="32060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EDED878-3799-EE42-A618-375D3CE93F53}"/>
              </a:ext>
            </a:extLst>
          </p:cNvPr>
          <p:cNvSpPr txBox="1"/>
          <p:nvPr/>
        </p:nvSpPr>
        <p:spPr>
          <a:xfrm>
            <a:off x="2238236" y="5638270"/>
            <a:ext cx="75430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/>
              <a:t>Dataset:</a:t>
            </a:r>
            <a:r>
              <a:rPr lang="zh-CN" altLang="en-US" sz="2000" dirty="0"/>
              <a:t> </a:t>
            </a:r>
            <a:r>
              <a:rPr lang="en-US" altLang="zh-CN" sz="2000" dirty="0"/>
              <a:t>Headline-URL</a:t>
            </a:r>
            <a:r>
              <a:rPr lang="zh-CN" altLang="en-US" sz="2000" dirty="0"/>
              <a:t> </a:t>
            </a:r>
            <a:r>
              <a:rPr lang="en-US" altLang="zh-CN" sz="2000" dirty="0"/>
              <a:t>file;</a:t>
            </a:r>
            <a:r>
              <a:rPr lang="zh-CN" altLang="en-US" sz="2000" dirty="0"/>
              <a:t> </a:t>
            </a:r>
            <a:r>
              <a:rPr lang="en-US" altLang="zh-CN" sz="2000" dirty="0"/>
              <a:t>Headline-Content</a:t>
            </a:r>
            <a:r>
              <a:rPr lang="zh-CN" altLang="en-US" sz="2000" dirty="0"/>
              <a:t> </a:t>
            </a:r>
            <a:r>
              <a:rPr lang="en-US" altLang="zh-CN" sz="2000" dirty="0"/>
              <a:t>file;</a:t>
            </a:r>
            <a:r>
              <a:rPr lang="zh-CN" altLang="en-US" sz="2000" dirty="0"/>
              <a:t> </a:t>
            </a:r>
            <a:r>
              <a:rPr lang="en-US" altLang="zh-CN" sz="2000" dirty="0"/>
              <a:t>Topic</a:t>
            </a:r>
            <a:r>
              <a:rPr lang="zh-CN" altLang="en-US" sz="2000" dirty="0"/>
              <a:t> </a:t>
            </a:r>
            <a:r>
              <a:rPr lang="en-US" altLang="zh-CN" sz="2000" dirty="0"/>
              <a:t>Annotation</a:t>
            </a:r>
            <a:r>
              <a:rPr lang="zh-CN" altLang="en-US" sz="2000" dirty="0"/>
              <a:t> </a:t>
            </a:r>
            <a:r>
              <a:rPr lang="en-US" altLang="zh-CN" sz="2000" dirty="0"/>
              <a:t>file</a:t>
            </a:r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20E1AB-E018-9146-8585-7F721B72097B}"/>
              </a:ext>
            </a:extLst>
          </p:cNvPr>
          <p:cNvSpPr txBox="1"/>
          <p:nvPr/>
        </p:nvSpPr>
        <p:spPr>
          <a:xfrm>
            <a:off x="5687688" y="4801262"/>
            <a:ext cx="28344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(from</a:t>
            </a:r>
            <a:r>
              <a:rPr lang="zh-CN" altLang="en-US" sz="1100" dirty="0"/>
              <a:t> </a:t>
            </a:r>
            <a:r>
              <a:rPr lang="en-US" altLang="zh-CN" sz="1100" dirty="0"/>
              <a:t>11.3</a:t>
            </a:r>
            <a:r>
              <a:rPr lang="zh-CN" altLang="en-US" sz="1100" dirty="0"/>
              <a:t> </a:t>
            </a:r>
            <a:r>
              <a:rPr lang="en-US" altLang="zh-CN" sz="1100" dirty="0"/>
              <a:t>in</a:t>
            </a:r>
            <a:r>
              <a:rPr lang="zh-CN" altLang="en-US" sz="1100" dirty="0"/>
              <a:t> </a:t>
            </a:r>
            <a:r>
              <a:rPr lang="en-US" altLang="zh-CN" sz="1100" dirty="0"/>
              <a:t>CS410:</a:t>
            </a:r>
            <a:r>
              <a:rPr lang="zh-CN" altLang="en-US" sz="1100" dirty="0"/>
              <a:t> </a:t>
            </a:r>
            <a:r>
              <a:rPr lang="en-US" altLang="zh-CN" sz="1100" dirty="0"/>
              <a:t>Text</a:t>
            </a:r>
            <a:r>
              <a:rPr lang="zh-CN" altLang="en-US" sz="1100" dirty="0"/>
              <a:t> </a:t>
            </a:r>
            <a:r>
              <a:rPr lang="en-US" altLang="zh-CN" sz="1100" dirty="0"/>
              <a:t>Information</a:t>
            </a:r>
            <a:r>
              <a:rPr lang="zh-CN" altLang="en-US" sz="1100" dirty="0"/>
              <a:t> </a:t>
            </a:r>
            <a:r>
              <a:rPr lang="en-US" altLang="zh-CN" sz="1100" dirty="0"/>
              <a:t>System)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481801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45</Words>
  <Application>Microsoft Macintosh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Jundong Chen</dc:creator>
  <cp:lastModifiedBy>Jundong Chen</cp:lastModifiedBy>
  <cp:revision>2</cp:revision>
  <dcterms:created xsi:type="dcterms:W3CDTF">2021-12-10T01:51:17Z</dcterms:created>
  <dcterms:modified xsi:type="dcterms:W3CDTF">2021-12-10T04:04:00Z</dcterms:modified>
</cp:coreProperties>
</file>