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theme/theme11.xml" ContentType="application/vnd.openxmlformats-officedocument.theme+xml"/>
  <Override PartName="/ppt/slideLayouts/slideLayout13.xml" ContentType="application/vnd.openxmlformats-officedocument.presentationml.slideLayout+xml"/>
  <Override PartName="/ppt/theme/theme12.xml" ContentType="application/vnd.openxmlformats-officedocument.theme+xml"/>
  <Override PartName="/ppt/slideLayouts/slideLayout14.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56" r:id="rId2"/>
    <p:sldMasterId id="2147483662" r:id="rId3"/>
    <p:sldMasterId id="2147483664" r:id="rId4"/>
    <p:sldMasterId id="2147483666" r:id="rId5"/>
    <p:sldMasterId id="2147483668" r:id="rId6"/>
    <p:sldMasterId id="2147483670" r:id="rId7"/>
    <p:sldMasterId id="2147483672" r:id="rId8"/>
    <p:sldMasterId id="2147483674" r:id="rId9"/>
    <p:sldMasterId id="2147483676" r:id="rId10"/>
    <p:sldMasterId id="2147483678" r:id="rId11"/>
    <p:sldMasterId id="2147483680" r:id="rId12"/>
    <p:sldMasterId id="2147483682" r:id="rId13"/>
  </p:sldMasterIdLst>
  <p:notesMasterIdLst>
    <p:notesMasterId r:id="rId46"/>
  </p:notesMasterIdLst>
  <p:handoutMasterIdLst>
    <p:handoutMasterId r:id="rId47"/>
  </p:handoutMasterIdLst>
  <p:sldIdLst>
    <p:sldId id="5640" r:id="rId14"/>
    <p:sldId id="5652" r:id="rId15"/>
    <p:sldId id="5769" r:id="rId16"/>
    <p:sldId id="5732" r:id="rId17"/>
    <p:sldId id="5733" r:id="rId18"/>
    <p:sldId id="5728" r:id="rId19"/>
    <p:sldId id="5770" r:id="rId20"/>
    <p:sldId id="5760" r:id="rId21"/>
    <p:sldId id="5761" r:id="rId22"/>
    <p:sldId id="5771" r:id="rId23"/>
    <p:sldId id="5773" r:id="rId24"/>
    <p:sldId id="5775" r:id="rId25"/>
    <p:sldId id="5774" r:id="rId26"/>
    <p:sldId id="5776" r:id="rId27"/>
    <p:sldId id="5762" r:id="rId28"/>
    <p:sldId id="5763" r:id="rId29"/>
    <p:sldId id="5765" r:id="rId30"/>
    <p:sldId id="5738" r:id="rId31"/>
    <p:sldId id="5777" r:id="rId32"/>
    <p:sldId id="5739" r:id="rId33"/>
    <p:sldId id="5778" r:id="rId34"/>
    <p:sldId id="5740" r:id="rId35"/>
    <p:sldId id="5741" r:id="rId36"/>
    <p:sldId id="5730" r:id="rId37"/>
    <p:sldId id="5753" r:id="rId38"/>
    <p:sldId id="5780" r:id="rId39"/>
    <p:sldId id="5754" r:id="rId40"/>
    <p:sldId id="5756" r:id="rId41"/>
    <p:sldId id="5766" r:id="rId42"/>
    <p:sldId id="5767" r:id="rId43"/>
    <p:sldId id="5768" r:id="rId44"/>
    <p:sldId id="5752" r:id="rId45"/>
  </p:sldIdLst>
  <p:sldSz cx="13993813" cy="8658225"/>
  <p:notesSz cx="6797675" cy="9928225"/>
  <p:defaultTextStyle>
    <a:defPPr>
      <a:defRPr lang="zh-CN"/>
    </a:defPPr>
    <a:lvl1pPr algn="l" rtl="0" eaLnBrk="0" fontAlgn="base" hangingPunct="0">
      <a:spcBef>
        <a:spcPct val="0"/>
      </a:spcBef>
      <a:spcAft>
        <a:spcPct val="0"/>
      </a:spcAft>
      <a:buFont typeface="Arial" pitchFamily="34" charset="0"/>
      <a:defRPr sz="1665" b="1" kern="1200">
        <a:solidFill>
          <a:schemeClr val="tx1"/>
        </a:solidFill>
        <a:latin typeface="黑体" pitchFamily="49" charset="-122"/>
        <a:ea typeface="黑体" pitchFamily="49" charset="-122"/>
        <a:cs typeface="+mn-cs"/>
      </a:defRPr>
    </a:lvl1pPr>
    <a:lvl2pPr marL="543560" algn="l" rtl="0" eaLnBrk="0" fontAlgn="base" hangingPunct="0">
      <a:spcBef>
        <a:spcPct val="0"/>
      </a:spcBef>
      <a:spcAft>
        <a:spcPct val="0"/>
      </a:spcAft>
      <a:buFont typeface="Arial" pitchFamily="34" charset="0"/>
      <a:defRPr sz="1665" b="1" kern="1200">
        <a:solidFill>
          <a:schemeClr val="tx1"/>
        </a:solidFill>
        <a:latin typeface="黑体" pitchFamily="49" charset="-122"/>
        <a:ea typeface="黑体" pitchFamily="49" charset="-122"/>
        <a:cs typeface="+mn-cs"/>
      </a:defRPr>
    </a:lvl2pPr>
    <a:lvl3pPr marL="1087120" algn="l" rtl="0" eaLnBrk="0" fontAlgn="base" hangingPunct="0">
      <a:spcBef>
        <a:spcPct val="0"/>
      </a:spcBef>
      <a:spcAft>
        <a:spcPct val="0"/>
      </a:spcAft>
      <a:buFont typeface="Arial" pitchFamily="34" charset="0"/>
      <a:defRPr sz="1665" b="1" kern="1200">
        <a:solidFill>
          <a:schemeClr val="tx1"/>
        </a:solidFill>
        <a:latin typeface="黑体" pitchFamily="49" charset="-122"/>
        <a:ea typeface="黑体" pitchFamily="49" charset="-122"/>
        <a:cs typeface="+mn-cs"/>
      </a:defRPr>
    </a:lvl3pPr>
    <a:lvl4pPr marL="1630680" algn="l" rtl="0" eaLnBrk="0" fontAlgn="base" hangingPunct="0">
      <a:spcBef>
        <a:spcPct val="0"/>
      </a:spcBef>
      <a:spcAft>
        <a:spcPct val="0"/>
      </a:spcAft>
      <a:buFont typeface="Arial" pitchFamily="34" charset="0"/>
      <a:defRPr sz="1665" b="1" kern="1200">
        <a:solidFill>
          <a:schemeClr val="tx1"/>
        </a:solidFill>
        <a:latin typeface="黑体" pitchFamily="49" charset="-122"/>
        <a:ea typeface="黑体" pitchFamily="49" charset="-122"/>
        <a:cs typeface="+mn-cs"/>
      </a:defRPr>
    </a:lvl4pPr>
    <a:lvl5pPr marL="2173605" algn="l" rtl="0" eaLnBrk="0" fontAlgn="base" hangingPunct="0">
      <a:spcBef>
        <a:spcPct val="0"/>
      </a:spcBef>
      <a:spcAft>
        <a:spcPct val="0"/>
      </a:spcAft>
      <a:buFont typeface="Arial" pitchFamily="34" charset="0"/>
      <a:defRPr sz="1665" b="1" kern="1200">
        <a:solidFill>
          <a:schemeClr val="tx1"/>
        </a:solidFill>
        <a:latin typeface="黑体" pitchFamily="49" charset="-122"/>
        <a:ea typeface="黑体" pitchFamily="49" charset="-122"/>
        <a:cs typeface="+mn-cs"/>
      </a:defRPr>
    </a:lvl5pPr>
    <a:lvl6pPr marL="2717165" algn="l" defTabSz="1086485" rtl="0" eaLnBrk="1" latinLnBrk="0" hangingPunct="1">
      <a:defRPr sz="1665" b="1" kern="1200">
        <a:solidFill>
          <a:schemeClr val="tx1"/>
        </a:solidFill>
        <a:latin typeface="黑体" pitchFamily="49" charset="-122"/>
        <a:ea typeface="黑体" pitchFamily="49" charset="-122"/>
        <a:cs typeface="+mn-cs"/>
      </a:defRPr>
    </a:lvl6pPr>
    <a:lvl7pPr marL="3260725" algn="l" defTabSz="1086485" rtl="0" eaLnBrk="1" latinLnBrk="0" hangingPunct="1">
      <a:defRPr sz="1665" b="1" kern="1200">
        <a:solidFill>
          <a:schemeClr val="tx1"/>
        </a:solidFill>
        <a:latin typeface="黑体" pitchFamily="49" charset="-122"/>
        <a:ea typeface="黑体" pitchFamily="49" charset="-122"/>
        <a:cs typeface="+mn-cs"/>
      </a:defRPr>
    </a:lvl7pPr>
    <a:lvl8pPr marL="3804285" algn="l" defTabSz="1086485" rtl="0" eaLnBrk="1" latinLnBrk="0" hangingPunct="1">
      <a:defRPr sz="1665" b="1" kern="1200">
        <a:solidFill>
          <a:schemeClr val="tx1"/>
        </a:solidFill>
        <a:latin typeface="黑体" pitchFamily="49" charset="-122"/>
        <a:ea typeface="黑体" pitchFamily="49" charset="-122"/>
        <a:cs typeface="+mn-cs"/>
      </a:defRPr>
    </a:lvl8pPr>
    <a:lvl9pPr marL="4347845" algn="l" defTabSz="1086485" rtl="0" eaLnBrk="1" latinLnBrk="0" hangingPunct="1">
      <a:defRPr sz="1665" b="1" kern="1200">
        <a:solidFill>
          <a:schemeClr val="tx1"/>
        </a:solidFill>
        <a:latin typeface="黑体" pitchFamily="49" charset="-122"/>
        <a:ea typeface="黑体" pitchFamily="49" charset="-122"/>
        <a:cs typeface="+mn-cs"/>
      </a:defRPr>
    </a:lvl9pPr>
  </p:defaultTextStyle>
  <p:extLst>
    <p:ext uri="{EFAFB233-063F-42B5-8137-9DF3F51BA10A}">
      <p15:sldGuideLst xmlns:p15="http://schemas.microsoft.com/office/powerpoint/2012/main">
        <p15:guide id="1" orient="horz" pos="1103">
          <p15:clr>
            <a:srgbClr val="A4A3A4"/>
          </p15:clr>
        </p15:guide>
        <p15:guide id="2" orient="horz" pos="5017">
          <p15:clr>
            <a:srgbClr val="A4A3A4"/>
          </p15:clr>
        </p15:guide>
        <p15:guide id="3" pos="8572">
          <p15:clr>
            <a:srgbClr val="A4A3A4"/>
          </p15:clr>
        </p15:guide>
        <p15:guide id="4" pos="7740">
          <p15:clr>
            <a:srgbClr val="A4A3A4"/>
          </p15:clr>
        </p15:guide>
        <p15:guide id="5" pos="5406">
          <p15:clr>
            <a:srgbClr val="A4A3A4"/>
          </p15:clr>
        </p15:guide>
        <p15:guide id="6" pos="5560">
          <p15:clr>
            <a:srgbClr val="A4A3A4"/>
          </p15:clr>
        </p15:guide>
        <p15:guide id="7" pos="960" userDrawn="1">
          <p15:clr>
            <a:srgbClr val="A4A3A4"/>
          </p15:clr>
        </p15:guide>
        <p15:guide id="8" pos="812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冯宇宏" initials="冯宇宏" lastIdx="1" clrIdx="0"/>
  <p:cmAuthor id="2" name="Zeng, Zhao-Jing (Software China/BJ)" initials="ZZ(C" lastIdx="14" clrIdx="1"/>
  <p:cmAuthor id="3" name="huxy" initials="h" lastIdx="1" clrIdx="2">
    <p:extLst>
      <p:ext uri="{19B8F6BF-5375-455C-9EA6-DF929625EA0E}">
        <p15:presenceInfo xmlns:p15="http://schemas.microsoft.com/office/powerpoint/2012/main" userId="hux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ACC0"/>
    <a:srgbClr val="3C9D92"/>
    <a:srgbClr val="FFC000"/>
    <a:srgbClr val="FEEDC0"/>
    <a:srgbClr val="C32D2C"/>
    <a:srgbClr val="BCBB99"/>
    <a:srgbClr val="0070C0"/>
    <a:srgbClr val="F55FC3"/>
    <a:srgbClr val="D4D08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76148" autoAdjust="0"/>
  </p:normalViewPr>
  <p:slideViewPr>
    <p:cSldViewPr>
      <p:cViewPr varScale="1">
        <p:scale>
          <a:sx n="46" d="100"/>
          <a:sy n="46" d="100"/>
        </p:scale>
        <p:origin x="1302" y="42"/>
      </p:cViewPr>
      <p:guideLst>
        <p:guide orient="horz" pos="1103"/>
        <p:guide orient="horz" pos="5017"/>
        <p:guide pos="8572"/>
        <p:guide pos="7740"/>
        <p:guide pos="5406"/>
        <p:guide pos="5560"/>
        <p:guide pos="960"/>
        <p:guide pos="8126"/>
      </p:guideLst>
    </p:cSldViewPr>
  </p:slideViewPr>
  <p:notesTextViewPr>
    <p:cViewPr>
      <p:scale>
        <a:sx n="3" d="2"/>
        <a:sy n="3" d="2"/>
      </p:scale>
      <p:origin x="0" y="0"/>
    </p:cViewPr>
  </p:notesTextViewPr>
  <p:sorterViewPr>
    <p:cViewPr varScale="1">
      <p:scale>
        <a:sx n="1" d="1"/>
        <a:sy n="1" d="1"/>
      </p:scale>
      <p:origin x="0" y="-4950"/>
    </p:cViewPr>
  </p:sorterViewPr>
  <p:notesViewPr>
    <p:cSldViewPr>
      <p:cViewPr varScale="1">
        <p:scale>
          <a:sx n="82" d="100"/>
          <a:sy n="82" d="100"/>
        </p:scale>
        <p:origin x="372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3" Type="http://schemas.openxmlformats.org/officeDocument/2006/relationships/slideMaster" Target="slideMasters/slideMaster3.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commentAuthors" Target="commentAuthors.xml"/><Relationship Id="rId8" Type="http://schemas.openxmlformats.org/officeDocument/2006/relationships/slideMaster" Target="slideMasters/slideMaster8.xml"/><Relationship Id="rId51"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0D056F-84C2-44CC-9172-D8272A7A6549}" type="doc">
      <dgm:prSet loTypeId="urn:microsoft.com/office/officeart/2008/layout/HexagonCluster" loCatId="picture" qsTypeId="urn:microsoft.com/office/officeart/2005/8/quickstyle/3d5" qsCatId="3D" csTypeId="urn:microsoft.com/office/officeart/2005/8/colors/accent1_2" csCatId="accent1" phldr="1"/>
      <dgm:spPr/>
      <dgm:t>
        <a:bodyPr/>
        <a:lstStyle/>
        <a:p>
          <a:endParaRPr lang="zh-CN" altLang="en-US"/>
        </a:p>
      </dgm:t>
    </dgm:pt>
    <dgm:pt modelId="{5F10D139-5EE2-4796-B031-49B396D6C0D5}">
      <dgm:prSet phldrT="[文本]"/>
      <dgm:spPr/>
      <dgm:t>
        <a:bodyPr/>
        <a:lstStyle/>
        <a:p>
          <a:r>
            <a:rPr lang="en-US" altLang="zh-CN" dirty="0" smtClean="0"/>
            <a:t>B</a:t>
          </a:r>
          <a:endParaRPr lang="zh-CN" altLang="en-US" dirty="0"/>
        </a:p>
      </dgm:t>
    </dgm:pt>
    <dgm:pt modelId="{EAB715A4-F739-4E18-8C08-3C75EF5760BC}" type="parTrans" cxnId="{3101F7C8-48E2-4878-8F89-E302755EEEF3}">
      <dgm:prSet/>
      <dgm:spPr/>
      <dgm:t>
        <a:bodyPr/>
        <a:lstStyle/>
        <a:p>
          <a:endParaRPr lang="zh-CN" altLang="en-US"/>
        </a:p>
      </dgm:t>
    </dgm:pt>
    <dgm:pt modelId="{A8C86D38-3EEF-4A76-BAF4-B7AFD8C3131C}" type="sibTrans" cxnId="{3101F7C8-48E2-4878-8F89-E302755EEEF3}">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6000" r="-16000"/>
          </a:stretch>
        </a:blipFill>
      </dgm:spPr>
      <dgm:t>
        <a:bodyPr/>
        <a:lstStyle/>
        <a:p>
          <a:endParaRPr lang="zh-CN" altLang="en-US"/>
        </a:p>
      </dgm:t>
    </dgm:pt>
    <dgm:pt modelId="{92DF65B4-12B8-4764-84FE-D58555D51CBB}">
      <dgm:prSet phldrT="[文本]"/>
      <dgm:spPr/>
      <dgm:t>
        <a:bodyPr/>
        <a:lstStyle/>
        <a:p>
          <a:r>
            <a:rPr lang="en-US" altLang="zh-CN" dirty="0" smtClean="0"/>
            <a:t>C</a:t>
          </a:r>
          <a:endParaRPr lang="zh-CN" altLang="en-US" dirty="0"/>
        </a:p>
      </dgm:t>
    </dgm:pt>
    <dgm:pt modelId="{3F4DC4D6-0961-4B5D-8BF1-18AC051AB3CB}" type="parTrans" cxnId="{E916D0D8-A12B-497C-A7FA-C6ADC33FBCBC}">
      <dgm:prSet/>
      <dgm:spPr/>
      <dgm:t>
        <a:bodyPr/>
        <a:lstStyle/>
        <a:p>
          <a:endParaRPr lang="zh-CN" altLang="en-US"/>
        </a:p>
      </dgm:t>
    </dgm:pt>
    <dgm:pt modelId="{8962CDB9-41F5-4A5D-9AEF-18C0057F99BC}" type="sibTrans" cxnId="{E916D0D8-A12B-497C-A7FA-C6ADC33FBCBC}">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6000" r="-16000"/>
          </a:stretch>
        </a:blipFill>
      </dgm:spPr>
      <dgm:t>
        <a:bodyPr/>
        <a:lstStyle/>
        <a:p>
          <a:endParaRPr lang="zh-CN" altLang="en-US"/>
        </a:p>
      </dgm:t>
    </dgm:pt>
    <dgm:pt modelId="{49D47AB5-0CF9-41D1-93F5-D33B02196616}">
      <dgm:prSet phldrT="[文本]"/>
      <dgm:spPr/>
      <dgm:t>
        <a:bodyPr/>
        <a:lstStyle/>
        <a:p>
          <a:r>
            <a:rPr lang="en-US" altLang="zh-CN" dirty="0" smtClean="0"/>
            <a:t>A</a:t>
          </a:r>
          <a:endParaRPr lang="zh-CN" altLang="en-US" dirty="0"/>
        </a:p>
      </dgm:t>
    </dgm:pt>
    <dgm:pt modelId="{FE1847C7-EFE7-440C-8F65-91F669E84A0C}" type="parTrans" cxnId="{14B79AB7-9687-4BF5-83E0-6386FE285349}">
      <dgm:prSet/>
      <dgm:spPr/>
      <dgm:t>
        <a:bodyPr/>
        <a:lstStyle/>
        <a:p>
          <a:endParaRPr lang="zh-CN" altLang="en-US"/>
        </a:p>
      </dgm:t>
    </dgm:pt>
    <dgm:pt modelId="{304E224E-2DFE-47F2-BD6D-007C8226A0A4}" type="sibTrans" cxnId="{14B79AB7-9687-4BF5-83E0-6386FE285349}">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4000" r="-14000"/>
          </a:stretch>
        </a:blipFill>
      </dgm:spPr>
      <dgm:t>
        <a:bodyPr/>
        <a:lstStyle/>
        <a:p>
          <a:endParaRPr lang="zh-CN" altLang="en-US"/>
        </a:p>
      </dgm:t>
    </dgm:pt>
    <dgm:pt modelId="{7BA9BFB4-6173-4D40-BC96-D190CB537311}" type="pres">
      <dgm:prSet presAssocID="{D50D056F-84C2-44CC-9172-D8272A7A6549}" presName="Name0" presStyleCnt="0">
        <dgm:presLayoutVars>
          <dgm:chMax val="21"/>
          <dgm:chPref val="21"/>
        </dgm:presLayoutVars>
      </dgm:prSet>
      <dgm:spPr/>
      <dgm:t>
        <a:bodyPr/>
        <a:lstStyle/>
        <a:p>
          <a:endParaRPr lang="zh-CN" altLang="en-US"/>
        </a:p>
      </dgm:t>
    </dgm:pt>
    <dgm:pt modelId="{32F9A89A-BDC9-4A16-8669-B04E29C06B6B}" type="pres">
      <dgm:prSet presAssocID="{5F10D139-5EE2-4796-B031-49B396D6C0D5}" presName="text1" presStyleCnt="0"/>
      <dgm:spPr/>
    </dgm:pt>
    <dgm:pt modelId="{F2D8A14A-3304-4292-9894-05EF7CF23851}" type="pres">
      <dgm:prSet presAssocID="{5F10D139-5EE2-4796-B031-49B396D6C0D5}" presName="textRepeatNode" presStyleLbl="alignNode1" presStyleIdx="0" presStyleCnt="3" custScaleX="52138" custScaleY="52137" custLinFactNeighborX="-12633" custLinFactNeighborY="-96941">
        <dgm:presLayoutVars>
          <dgm:chMax val="0"/>
          <dgm:chPref val="0"/>
          <dgm:bulletEnabled val="1"/>
        </dgm:presLayoutVars>
      </dgm:prSet>
      <dgm:spPr/>
      <dgm:t>
        <a:bodyPr/>
        <a:lstStyle/>
        <a:p>
          <a:endParaRPr lang="zh-CN" altLang="en-US"/>
        </a:p>
      </dgm:t>
    </dgm:pt>
    <dgm:pt modelId="{2D2E8C4A-47F5-42CB-A46D-1B2DACA37E76}" type="pres">
      <dgm:prSet presAssocID="{5F10D139-5EE2-4796-B031-49B396D6C0D5}" presName="textaccent1" presStyleCnt="0"/>
      <dgm:spPr/>
    </dgm:pt>
    <dgm:pt modelId="{0EE5CD1F-D93C-4BFB-8CFE-03631B71610A}" type="pres">
      <dgm:prSet presAssocID="{5F10D139-5EE2-4796-B031-49B396D6C0D5}" presName="accentRepeatNode" presStyleLbl="solidAlignAcc1" presStyleIdx="0" presStyleCnt="6" custLinFactX="509628" custLinFactY="-441441" custLinFactNeighborX="600000" custLinFactNeighborY="-500000"/>
      <dgm:spPr/>
    </dgm:pt>
    <dgm:pt modelId="{8F021E1F-05D8-4D71-AC82-409828CFB8A0}" type="pres">
      <dgm:prSet presAssocID="{A8C86D38-3EEF-4A76-BAF4-B7AFD8C3131C}" presName="image1" presStyleCnt="0"/>
      <dgm:spPr/>
    </dgm:pt>
    <dgm:pt modelId="{185C50CE-B303-46A1-AE93-3229131E329B}" type="pres">
      <dgm:prSet presAssocID="{A8C86D38-3EEF-4A76-BAF4-B7AFD8C3131C}" presName="imageRepeatNode" presStyleLbl="alignAcc1" presStyleIdx="0" presStyleCnt="3" custScaleX="61034" custScaleY="59053" custLinFactNeighborX="-24576" custLinFactNeighborY="-77357"/>
      <dgm:spPr/>
      <dgm:t>
        <a:bodyPr/>
        <a:lstStyle/>
        <a:p>
          <a:endParaRPr lang="zh-CN" altLang="en-US"/>
        </a:p>
      </dgm:t>
    </dgm:pt>
    <dgm:pt modelId="{B2F5FED3-5D31-40B9-AC84-869A520B3A07}" type="pres">
      <dgm:prSet presAssocID="{A8C86D38-3EEF-4A76-BAF4-B7AFD8C3131C}" presName="imageaccent1" presStyleCnt="0"/>
      <dgm:spPr/>
    </dgm:pt>
    <dgm:pt modelId="{F1629D3C-358D-4E33-8A09-25DFF03A929F}" type="pres">
      <dgm:prSet presAssocID="{A8C86D38-3EEF-4A76-BAF4-B7AFD8C3131C}" presName="accentRepeatNode" presStyleLbl="solidAlignAcc1" presStyleIdx="1" presStyleCnt="6" custLinFactX="100000" custLinFactY="-372468" custLinFactNeighborX="152693" custLinFactNeighborY="-400000"/>
      <dgm:spPr/>
    </dgm:pt>
    <dgm:pt modelId="{27EE2A7E-338E-4D45-B850-5F801D30243C}" type="pres">
      <dgm:prSet presAssocID="{92DF65B4-12B8-4764-84FE-D58555D51CBB}" presName="text2" presStyleCnt="0"/>
      <dgm:spPr/>
    </dgm:pt>
    <dgm:pt modelId="{E0DBE449-F2E1-4A7B-8A6C-0AF5B9BC7D54}" type="pres">
      <dgm:prSet presAssocID="{92DF65B4-12B8-4764-84FE-D58555D51CBB}" presName="textRepeatNode" presStyleLbl="alignNode1" presStyleIdx="1" presStyleCnt="3" custScaleX="48155" custScaleY="48155" custLinFactNeighborX="17536" custLinFactNeighborY="-46398">
        <dgm:presLayoutVars>
          <dgm:chMax val="0"/>
          <dgm:chPref val="0"/>
          <dgm:bulletEnabled val="1"/>
        </dgm:presLayoutVars>
      </dgm:prSet>
      <dgm:spPr/>
      <dgm:t>
        <a:bodyPr/>
        <a:lstStyle/>
        <a:p>
          <a:endParaRPr lang="zh-CN" altLang="en-US"/>
        </a:p>
      </dgm:t>
    </dgm:pt>
    <dgm:pt modelId="{7663A672-C717-4CAD-9F94-865744D81545}" type="pres">
      <dgm:prSet presAssocID="{92DF65B4-12B8-4764-84FE-D58555D51CBB}" presName="textaccent2" presStyleCnt="0"/>
      <dgm:spPr/>
    </dgm:pt>
    <dgm:pt modelId="{155C0FBA-44EF-4139-A438-C48E17BD634B}" type="pres">
      <dgm:prSet presAssocID="{92DF65B4-12B8-4764-84FE-D58555D51CBB}" presName="accentRepeatNode" presStyleLbl="solidAlignAcc1" presStyleIdx="2" presStyleCnt="6" custLinFactX="100000" custLinFactY="-700000" custLinFactNeighborX="152266" custLinFactNeighborY="-717441"/>
      <dgm:spPr/>
    </dgm:pt>
    <dgm:pt modelId="{A901192E-7641-4DAA-8B58-09238DDEF61E}" type="pres">
      <dgm:prSet presAssocID="{8962CDB9-41F5-4A5D-9AEF-18C0057F99BC}" presName="image2" presStyleCnt="0"/>
      <dgm:spPr/>
    </dgm:pt>
    <dgm:pt modelId="{DD00C34D-6816-4434-9A72-2496EA22F827}" type="pres">
      <dgm:prSet presAssocID="{8962CDB9-41F5-4A5D-9AEF-18C0057F99BC}" presName="imageRepeatNode" presStyleLbl="alignAcc1" presStyleIdx="1" presStyleCnt="3" custScaleX="57370" custScaleY="57370" custLinFactY="-68128" custLinFactNeighborX="67363" custLinFactNeighborY="-100000"/>
      <dgm:spPr/>
      <dgm:t>
        <a:bodyPr/>
        <a:lstStyle/>
        <a:p>
          <a:endParaRPr lang="zh-CN" altLang="en-US"/>
        </a:p>
      </dgm:t>
    </dgm:pt>
    <dgm:pt modelId="{2D70DE61-1D1A-4E17-983C-2DA4D8D429D2}" type="pres">
      <dgm:prSet presAssocID="{8962CDB9-41F5-4A5D-9AEF-18C0057F99BC}" presName="imageaccent2" presStyleCnt="0"/>
      <dgm:spPr/>
    </dgm:pt>
    <dgm:pt modelId="{9871D7B9-F25D-4F27-BAC3-606BDB740C31}" type="pres">
      <dgm:prSet presAssocID="{8962CDB9-41F5-4A5D-9AEF-18C0057F99BC}" presName="accentRepeatNode" presStyleLbl="solidAlignAcc1" presStyleIdx="3" presStyleCnt="6" custLinFactX="400000" custLinFactY="-700000" custLinFactNeighborX="418396" custLinFactNeighborY="-762500"/>
      <dgm:spPr/>
    </dgm:pt>
    <dgm:pt modelId="{20CC56A7-BB2C-4853-B330-9281C2CFE6A6}" type="pres">
      <dgm:prSet presAssocID="{49D47AB5-0CF9-41D1-93F5-D33B02196616}" presName="text3" presStyleCnt="0"/>
      <dgm:spPr/>
    </dgm:pt>
    <dgm:pt modelId="{BD6516AD-597F-48C4-B12E-FAF752F5F924}" type="pres">
      <dgm:prSet presAssocID="{49D47AB5-0CF9-41D1-93F5-D33B02196616}" presName="textRepeatNode" presStyleLbl="alignNode1" presStyleIdx="2" presStyleCnt="3" custScaleX="50201" custScaleY="52138" custLinFactNeighborX="26952" custLinFactNeighborY="-69889">
        <dgm:presLayoutVars>
          <dgm:chMax val="0"/>
          <dgm:chPref val="0"/>
          <dgm:bulletEnabled val="1"/>
        </dgm:presLayoutVars>
      </dgm:prSet>
      <dgm:spPr/>
      <dgm:t>
        <a:bodyPr/>
        <a:lstStyle/>
        <a:p>
          <a:endParaRPr lang="zh-CN" altLang="en-US"/>
        </a:p>
      </dgm:t>
    </dgm:pt>
    <dgm:pt modelId="{CA078EBB-39ED-46FF-9ADB-8F4AE06FCDAC}" type="pres">
      <dgm:prSet presAssocID="{49D47AB5-0CF9-41D1-93F5-D33B02196616}" presName="textaccent3" presStyleCnt="0"/>
      <dgm:spPr/>
    </dgm:pt>
    <dgm:pt modelId="{F68BC48B-C512-41AA-9D07-55E41A93A310}" type="pres">
      <dgm:prSet presAssocID="{49D47AB5-0CF9-41D1-93F5-D33B02196616}" presName="accentRepeatNode" presStyleLbl="solidAlignAcc1" presStyleIdx="4" presStyleCnt="6" custLinFactX="-595750" custLinFactNeighborX="-600000" custLinFactNeighborY="68616"/>
      <dgm:spPr/>
    </dgm:pt>
    <dgm:pt modelId="{00AC786C-807C-42C8-90A5-9D46A4BCFC4C}" type="pres">
      <dgm:prSet presAssocID="{304E224E-2DFE-47F2-BD6D-007C8226A0A4}" presName="image3" presStyleCnt="0"/>
      <dgm:spPr/>
    </dgm:pt>
    <dgm:pt modelId="{8DAAFB44-BE17-4E32-B16D-E9FCC59CD1B4}" type="pres">
      <dgm:prSet presAssocID="{304E224E-2DFE-47F2-BD6D-007C8226A0A4}" presName="imageRepeatNode" presStyleLbl="alignAcc1" presStyleIdx="2" presStyleCnt="3" custScaleX="52139" custScaleY="52139" custLinFactNeighborX="67722" custLinFactNeighborY="-25888"/>
      <dgm:spPr/>
      <dgm:t>
        <a:bodyPr/>
        <a:lstStyle/>
        <a:p>
          <a:endParaRPr lang="zh-CN" altLang="en-US"/>
        </a:p>
      </dgm:t>
    </dgm:pt>
    <dgm:pt modelId="{58194F97-0236-4881-B672-D78274D606FA}" type="pres">
      <dgm:prSet presAssocID="{304E224E-2DFE-47F2-BD6D-007C8226A0A4}" presName="imageaccent3" presStyleCnt="0"/>
      <dgm:spPr/>
    </dgm:pt>
    <dgm:pt modelId="{B2841584-4655-4A2B-B234-A93D40CFE4E2}" type="pres">
      <dgm:prSet presAssocID="{304E224E-2DFE-47F2-BD6D-007C8226A0A4}" presName="accentRepeatNode" presStyleLbl="solidAlignAcc1" presStyleIdx="5" presStyleCnt="6" custLinFactX="-87478" custLinFactY="-88270" custLinFactNeighborX="-100000" custLinFactNeighborY="-100000"/>
      <dgm:spPr/>
    </dgm:pt>
  </dgm:ptLst>
  <dgm:cxnLst>
    <dgm:cxn modelId="{F0469CBE-DB48-4781-9D62-B80E9018ED2E}" type="presOf" srcId="{A8C86D38-3EEF-4A76-BAF4-B7AFD8C3131C}" destId="{185C50CE-B303-46A1-AE93-3229131E329B}" srcOrd="0" destOrd="0" presId="urn:microsoft.com/office/officeart/2008/layout/HexagonCluster"/>
    <dgm:cxn modelId="{E916D0D8-A12B-497C-A7FA-C6ADC33FBCBC}" srcId="{D50D056F-84C2-44CC-9172-D8272A7A6549}" destId="{92DF65B4-12B8-4764-84FE-D58555D51CBB}" srcOrd="1" destOrd="0" parTransId="{3F4DC4D6-0961-4B5D-8BF1-18AC051AB3CB}" sibTransId="{8962CDB9-41F5-4A5D-9AEF-18C0057F99BC}"/>
    <dgm:cxn modelId="{2D27DD32-E5D1-4FB2-A9BC-725D16783DC4}" type="presOf" srcId="{8962CDB9-41F5-4A5D-9AEF-18C0057F99BC}" destId="{DD00C34D-6816-4434-9A72-2496EA22F827}" srcOrd="0" destOrd="0" presId="urn:microsoft.com/office/officeart/2008/layout/HexagonCluster"/>
    <dgm:cxn modelId="{3101F7C8-48E2-4878-8F89-E302755EEEF3}" srcId="{D50D056F-84C2-44CC-9172-D8272A7A6549}" destId="{5F10D139-5EE2-4796-B031-49B396D6C0D5}" srcOrd="0" destOrd="0" parTransId="{EAB715A4-F739-4E18-8C08-3C75EF5760BC}" sibTransId="{A8C86D38-3EEF-4A76-BAF4-B7AFD8C3131C}"/>
    <dgm:cxn modelId="{2B836299-F896-4392-A9BE-587D4DA038C7}" type="presOf" srcId="{5F10D139-5EE2-4796-B031-49B396D6C0D5}" destId="{F2D8A14A-3304-4292-9894-05EF7CF23851}" srcOrd="0" destOrd="0" presId="urn:microsoft.com/office/officeart/2008/layout/HexagonCluster"/>
    <dgm:cxn modelId="{B51E04BF-F96F-4BB4-BABC-DE49A1F88D90}" type="presOf" srcId="{D50D056F-84C2-44CC-9172-D8272A7A6549}" destId="{7BA9BFB4-6173-4D40-BC96-D190CB537311}" srcOrd="0" destOrd="0" presId="urn:microsoft.com/office/officeart/2008/layout/HexagonCluster"/>
    <dgm:cxn modelId="{14B79AB7-9687-4BF5-83E0-6386FE285349}" srcId="{D50D056F-84C2-44CC-9172-D8272A7A6549}" destId="{49D47AB5-0CF9-41D1-93F5-D33B02196616}" srcOrd="2" destOrd="0" parTransId="{FE1847C7-EFE7-440C-8F65-91F669E84A0C}" sibTransId="{304E224E-2DFE-47F2-BD6D-007C8226A0A4}"/>
    <dgm:cxn modelId="{E9BC38FE-E09F-4FD0-B279-D1D311FFC0DD}" type="presOf" srcId="{92DF65B4-12B8-4764-84FE-D58555D51CBB}" destId="{E0DBE449-F2E1-4A7B-8A6C-0AF5B9BC7D54}" srcOrd="0" destOrd="0" presId="urn:microsoft.com/office/officeart/2008/layout/HexagonCluster"/>
    <dgm:cxn modelId="{EC7B61F8-7074-4988-A63D-E0E31370B3C7}" type="presOf" srcId="{304E224E-2DFE-47F2-BD6D-007C8226A0A4}" destId="{8DAAFB44-BE17-4E32-B16D-E9FCC59CD1B4}" srcOrd="0" destOrd="0" presId="urn:microsoft.com/office/officeart/2008/layout/HexagonCluster"/>
    <dgm:cxn modelId="{2060F868-D06F-496C-A7E2-E0F2B0ACA220}" type="presOf" srcId="{49D47AB5-0CF9-41D1-93F5-D33B02196616}" destId="{BD6516AD-597F-48C4-B12E-FAF752F5F924}" srcOrd="0" destOrd="0" presId="urn:microsoft.com/office/officeart/2008/layout/HexagonCluster"/>
    <dgm:cxn modelId="{897398ED-EEE1-4D1F-91AF-E2365CC2C481}" type="presParOf" srcId="{7BA9BFB4-6173-4D40-BC96-D190CB537311}" destId="{32F9A89A-BDC9-4A16-8669-B04E29C06B6B}" srcOrd="0" destOrd="0" presId="urn:microsoft.com/office/officeart/2008/layout/HexagonCluster"/>
    <dgm:cxn modelId="{A2635AB4-4DBD-4877-B61A-A448EB08D564}" type="presParOf" srcId="{32F9A89A-BDC9-4A16-8669-B04E29C06B6B}" destId="{F2D8A14A-3304-4292-9894-05EF7CF23851}" srcOrd="0" destOrd="0" presId="urn:microsoft.com/office/officeart/2008/layout/HexagonCluster"/>
    <dgm:cxn modelId="{958F8274-FC7F-4EB0-94D6-9B2FB2B2CF59}" type="presParOf" srcId="{7BA9BFB4-6173-4D40-BC96-D190CB537311}" destId="{2D2E8C4A-47F5-42CB-A46D-1B2DACA37E76}" srcOrd="1" destOrd="0" presId="urn:microsoft.com/office/officeart/2008/layout/HexagonCluster"/>
    <dgm:cxn modelId="{8C20DF76-2F40-41CF-BFED-366B868E7C35}" type="presParOf" srcId="{2D2E8C4A-47F5-42CB-A46D-1B2DACA37E76}" destId="{0EE5CD1F-D93C-4BFB-8CFE-03631B71610A}" srcOrd="0" destOrd="0" presId="urn:microsoft.com/office/officeart/2008/layout/HexagonCluster"/>
    <dgm:cxn modelId="{319EBF42-4774-4AFB-BCB2-8EAE1FA76619}" type="presParOf" srcId="{7BA9BFB4-6173-4D40-BC96-D190CB537311}" destId="{8F021E1F-05D8-4D71-AC82-409828CFB8A0}" srcOrd="2" destOrd="0" presId="urn:microsoft.com/office/officeart/2008/layout/HexagonCluster"/>
    <dgm:cxn modelId="{E5FCE75C-9D08-4B36-86C8-1CDFFAD592DD}" type="presParOf" srcId="{8F021E1F-05D8-4D71-AC82-409828CFB8A0}" destId="{185C50CE-B303-46A1-AE93-3229131E329B}" srcOrd="0" destOrd="0" presId="urn:microsoft.com/office/officeart/2008/layout/HexagonCluster"/>
    <dgm:cxn modelId="{40A4DBB0-A1C9-44B0-8D0F-722E97F40261}" type="presParOf" srcId="{7BA9BFB4-6173-4D40-BC96-D190CB537311}" destId="{B2F5FED3-5D31-40B9-AC84-869A520B3A07}" srcOrd="3" destOrd="0" presId="urn:microsoft.com/office/officeart/2008/layout/HexagonCluster"/>
    <dgm:cxn modelId="{CF5697AC-B82B-4DC0-8F5F-701959C7CF2A}" type="presParOf" srcId="{B2F5FED3-5D31-40B9-AC84-869A520B3A07}" destId="{F1629D3C-358D-4E33-8A09-25DFF03A929F}" srcOrd="0" destOrd="0" presId="urn:microsoft.com/office/officeart/2008/layout/HexagonCluster"/>
    <dgm:cxn modelId="{CCA2E579-103F-416E-B718-F46A7FD2FCB8}" type="presParOf" srcId="{7BA9BFB4-6173-4D40-BC96-D190CB537311}" destId="{27EE2A7E-338E-4D45-B850-5F801D30243C}" srcOrd="4" destOrd="0" presId="urn:microsoft.com/office/officeart/2008/layout/HexagonCluster"/>
    <dgm:cxn modelId="{79F94983-341E-4564-A759-63AB902D6D41}" type="presParOf" srcId="{27EE2A7E-338E-4D45-B850-5F801D30243C}" destId="{E0DBE449-F2E1-4A7B-8A6C-0AF5B9BC7D54}" srcOrd="0" destOrd="0" presId="urn:microsoft.com/office/officeart/2008/layout/HexagonCluster"/>
    <dgm:cxn modelId="{380B4EC0-F104-4B30-8920-D71F39E30807}" type="presParOf" srcId="{7BA9BFB4-6173-4D40-BC96-D190CB537311}" destId="{7663A672-C717-4CAD-9F94-865744D81545}" srcOrd="5" destOrd="0" presId="urn:microsoft.com/office/officeart/2008/layout/HexagonCluster"/>
    <dgm:cxn modelId="{12793307-2C10-474D-8566-AF5085C53172}" type="presParOf" srcId="{7663A672-C717-4CAD-9F94-865744D81545}" destId="{155C0FBA-44EF-4139-A438-C48E17BD634B}" srcOrd="0" destOrd="0" presId="urn:microsoft.com/office/officeart/2008/layout/HexagonCluster"/>
    <dgm:cxn modelId="{15757CCA-9188-4A41-9096-79D28D72127E}" type="presParOf" srcId="{7BA9BFB4-6173-4D40-BC96-D190CB537311}" destId="{A901192E-7641-4DAA-8B58-09238DDEF61E}" srcOrd="6" destOrd="0" presId="urn:microsoft.com/office/officeart/2008/layout/HexagonCluster"/>
    <dgm:cxn modelId="{85ADD409-ED9F-45D1-8BD7-1CC213D0B0B2}" type="presParOf" srcId="{A901192E-7641-4DAA-8B58-09238DDEF61E}" destId="{DD00C34D-6816-4434-9A72-2496EA22F827}" srcOrd="0" destOrd="0" presId="urn:microsoft.com/office/officeart/2008/layout/HexagonCluster"/>
    <dgm:cxn modelId="{08529F2E-3050-4634-BA39-475405DAB467}" type="presParOf" srcId="{7BA9BFB4-6173-4D40-BC96-D190CB537311}" destId="{2D70DE61-1D1A-4E17-983C-2DA4D8D429D2}" srcOrd="7" destOrd="0" presId="urn:microsoft.com/office/officeart/2008/layout/HexagonCluster"/>
    <dgm:cxn modelId="{B2846078-C209-4201-9BC4-3439583DCCE9}" type="presParOf" srcId="{2D70DE61-1D1A-4E17-983C-2DA4D8D429D2}" destId="{9871D7B9-F25D-4F27-BAC3-606BDB740C31}" srcOrd="0" destOrd="0" presId="urn:microsoft.com/office/officeart/2008/layout/HexagonCluster"/>
    <dgm:cxn modelId="{212B9167-3B17-40C3-8BEE-C83F7CAF57E8}" type="presParOf" srcId="{7BA9BFB4-6173-4D40-BC96-D190CB537311}" destId="{20CC56A7-BB2C-4853-B330-9281C2CFE6A6}" srcOrd="8" destOrd="0" presId="urn:microsoft.com/office/officeart/2008/layout/HexagonCluster"/>
    <dgm:cxn modelId="{C680FF6A-C2F9-4551-BCB1-0AED8C71D9A0}" type="presParOf" srcId="{20CC56A7-BB2C-4853-B330-9281C2CFE6A6}" destId="{BD6516AD-597F-48C4-B12E-FAF752F5F924}" srcOrd="0" destOrd="0" presId="urn:microsoft.com/office/officeart/2008/layout/HexagonCluster"/>
    <dgm:cxn modelId="{C6DA2AE3-7117-4FE0-8D3D-F178BFA04A6D}" type="presParOf" srcId="{7BA9BFB4-6173-4D40-BC96-D190CB537311}" destId="{CA078EBB-39ED-46FF-9ADB-8F4AE06FCDAC}" srcOrd="9" destOrd="0" presId="urn:microsoft.com/office/officeart/2008/layout/HexagonCluster"/>
    <dgm:cxn modelId="{3CC6C1F9-8DC3-4BCB-947B-710C24D00127}" type="presParOf" srcId="{CA078EBB-39ED-46FF-9ADB-8F4AE06FCDAC}" destId="{F68BC48B-C512-41AA-9D07-55E41A93A310}" srcOrd="0" destOrd="0" presId="urn:microsoft.com/office/officeart/2008/layout/HexagonCluster"/>
    <dgm:cxn modelId="{9AEDD194-D200-4A6A-A291-BEBD481AAADD}" type="presParOf" srcId="{7BA9BFB4-6173-4D40-BC96-D190CB537311}" destId="{00AC786C-807C-42C8-90A5-9D46A4BCFC4C}" srcOrd="10" destOrd="0" presId="urn:microsoft.com/office/officeart/2008/layout/HexagonCluster"/>
    <dgm:cxn modelId="{71DB729D-186B-4B05-8C38-87928A03E220}" type="presParOf" srcId="{00AC786C-807C-42C8-90A5-9D46A4BCFC4C}" destId="{8DAAFB44-BE17-4E32-B16D-E9FCC59CD1B4}" srcOrd="0" destOrd="0" presId="urn:microsoft.com/office/officeart/2008/layout/HexagonCluster"/>
    <dgm:cxn modelId="{796098EB-1BEA-4336-9FB3-DF1CB21BB4A0}" type="presParOf" srcId="{7BA9BFB4-6173-4D40-BC96-D190CB537311}" destId="{58194F97-0236-4881-B672-D78274D606FA}" srcOrd="11" destOrd="0" presId="urn:microsoft.com/office/officeart/2008/layout/HexagonCluster"/>
    <dgm:cxn modelId="{FC2FD004-819D-496F-93F3-4A9C578627CD}" type="presParOf" srcId="{58194F97-0236-4881-B672-D78274D606FA}" destId="{B2841584-4655-4A2B-B234-A93D40CFE4E2}"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634288-4C27-41D5-9F63-2C009CF93C10}"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zh-CN" altLang="en-US"/>
        </a:p>
      </dgm:t>
    </dgm:pt>
    <dgm:pt modelId="{2D5319F7-E942-49A2-B919-3F728694B132}">
      <dgm:prSet phldrT="[文本]"/>
      <dgm:spPr/>
      <dgm:t>
        <a:bodyPr/>
        <a:lstStyle/>
        <a:p>
          <a:r>
            <a:rPr lang="zh-CN" altLang="en-US" dirty="0" smtClean="0">
              <a:latin typeface="仿宋" panose="02010609060101010101" pitchFamily="49" charset="-122"/>
              <a:ea typeface="仿宋" panose="02010609060101010101" pitchFamily="49" charset="-122"/>
            </a:rPr>
            <a:t>互联网 </a:t>
          </a:r>
          <a:endParaRPr lang="zh-CN" altLang="en-US" dirty="0">
            <a:latin typeface="仿宋" panose="02010609060101010101" pitchFamily="49" charset="-122"/>
            <a:ea typeface="仿宋" panose="02010609060101010101" pitchFamily="49" charset="-122"/>
          </a:endParaRPr>
        </a:p>
      </dgm:t>
    </dgm:pt>
    <dgm:pt modelId="{B4B7BB16-7A66-4864-B44C-CDDA8FC2DA96}" type="parTrans" cxnId="{EDE3BC86-1357-4104-8FE7-92F6875A35B7}">
      <dgm:prSet/>
      <dgm:spPr/>
      <dgm:t>
        <a:bodyPr/>
        <a:lstStyle/>
        <a:p>
          <a:endParaRPr lang="zh-CN" altLang="en-US"/>
        </a:p>
      </dgm:t>
    </dgm:pt>
    <dgm:pt modelId="{D60DBEDB-6114-4967-B72D-774EB38996FD}" type="sibTrans" cxnId="{EDE3BC86-1357-4104-8FE7-92F6875A35B7}">
      <dgm:prSet/>
      <dgm:spPr/>
      <dgm:t>
        <a:bodyPr/>
        <a:lstStyle/>
        <a:p>
          <a:endParaRPr lang="zh-CN" altLang="en-US"/>
        </a:p>
      </dgm:t>
    </dgm:pt>
    <dgm:pt modelId="{9274E535-FC90-44A6-864D-8A746AC17962}">
      <dgm:prSet phldrT="[文本]"/>
      <dgm:spPr/>
      <dgm:t>
        <a:bodyPr/>
        <a:lstStyle/>
        <a:p>
          <a:r>
            <a:rPr lang="zh-CN" altLang="en-US" dirty="0" smtClean="0">
              <a:latin typeface="仿宋" panose="02010609060101010101" pitchFamily="49" charset="-122"/>
              <a:ea typeface="仿宋" panose="02010609060101010101" pitchFamily="49" charset="-122"/>
            </a:rPr>
            <a:t>持续交付 </a:t>
          </a:r>
          <a:endParaRPr lang="zh-CN" altLang="en-US" dirty="0">
            <a:latin typeface="仿宋" panose="02010609060101010101" pitchFamily="49" charset="-122"/>
            <a:ea typeface="仿宋" panose="02010609060101010101" pitchFamily="49" charset="-122"/>
          </a:endParaRPr>
        </a:p>
      </dgm:t>
    </dgm:pt>
    <dgm:pt modelId="{94F6FCA0-7199-497B-9A85-9AC742345095}" type="parTrans" cxnId="{A6D8479B-8598-4117-B3A3-AA77DF8D531A}">
      <dgm:prSet/>
      <dgm:spPr/>
      <dgm:t>
        <a:bodyPr/>
        <a:lstStyle/>
        <a:p>
          <a:endParaRPr lang="zh-CN" altLang="en-US"/>
        </a:p>
      </dgm:t>
    </dgm:pt>
    <dgm:pt modelId="{5CBBD524-4C65-408C-A57D-C9C62B94D734}" type="sibTrans" cxnId="{A6D8479B-8598-4117-B3A3-AA77DF8D531A}">
      <dgm:prSet/>
      <dgm:spPr/>
      <dgm:t>
        <a:bodyPr/>
        <a:lstStyle/>
        <a:p>
          <a:endParaRPr lang="zh-CN" altLang="en-US" dirty="0"/>
        </a:p>
      </dgm:t>
    </dgm:pt>
    <dgm:pt modelId="{E9414980-99C5-4064-8563-37D975DE17DA}">
      <dgm:prSet phldrT="[文本]"/>
      <dgm:spPr/>
      <dgm:t>
        <a:bodyPr/>
        <a:lstStyle/>
        <a:p>
          <a:r>
            <a:rPr lang="zh-CN" altLang="en-US" dirty="0" smtClean="0">
              <a:latin typeface="仿宋" panose="02010609060101010101" pitchFamily="49" charset="-122"/>
              <a:ea typeface="仿宋" panose="02010609060101010101" pitchFamily="49" charset="-122"/>
            </a:rPr>
            <a:t>虚拟化</a:t>
          </a:r>
          <a:endParaRPr lang="zh-CN" altLang="en-US" dirty="0">
            <a:latin typeface="仿宋" panose="02010609060101010101" pitchFamily="49" charset="-122"/>
            <a:ea typeface="仿宋" panose="02010609060101010101" pitchFamily="49" charset="-122"/>
          </a:endParaRPr>
        </a:p>
      </dgm:t>
    </dgm:pt>
    <dgm:pt modelId="{2EF93925-6459-4749-8417-0BEEB6711BBB}" type="parTrans" cxnId="{D1E11766-7386-43F5-8650-5231B3105869}">
      <dgm:prSet/>
      <dgm:spPr/>
      <dgm:t>
        <a:bodyPr/>
        <a:lstStyle/>
        <a:p>
          <a:endParaRPr lang="zh-CN" altLang="en-US"/>
        </a:p>
      </dgm:t>
    </dgm:pt>
    <dgm:pt modelId="{732CC425-2094-4C03-95B4-612404CF0DDC}" type="sibTrans" cxnId="{D1E11766-7386-43F5-8650-5231B3105869}">
      <dgm:prSet/>
      <dgm:spPr/>
      <dgm:t>
        <a:bodyPr/>
        <a:lstStyle/>
        <a:p>
          <a:endParaRPr lang="zh-CN" altLang="en-US"/>
        </a:p>
      </dgm:t>
    </dgm:pt>
    <dgm:pt modelId="{25027598-F6E5-44F1-AEAB-0E024E6EB941}">
      <dgm:prSet/>
      <dgm:spPr/>
      <dgm:t>
        <a:bodyPr/>
        <a:lstStyle/>
        <a:p>
          <a:r>
            <a:rPr lang="en-US" altLang="zh-CN" dirty="0" smtClean="0">
              <a:latin typeface="仿宋" panose="02010609060101010101" pitchFamily="49" charset="-122"/>
              <a:ea typeface="仿宋" panose="02010609060101010101" pitchFamily="49" charset="-122"/>
            </a:rPr>
            <a:t>devOPS</a:t>
          </a:r>
          <a:endParaRPr lang="zh-CN" altLang="en-US" dirty="0">
            <a:latin typeface="仿宋" panose="02010609060101010101" pitchFamily="49" charset="-122"/>
            <a:ea typeface="仿宋" panose="02010609060101010101" pitchFamily="49" charset="-122"/>
          </a:endParaRPr>
        </a:p>
      </dgm:t>
    </dgm:pt>
    <dgm:pt modelId="{54065DAC-998F-4E35-BBAE-6BBC32BD9299}" type="parTrans" cxnId="{1F1EC76C-A4C9-46D7-9CD8-D5BE9FDBBCAA}">
      <dgm:prSet/>
      <dgm:spPr/>
      <dgm:t>
        <a:bodyPr/>
        <a:lstStyle/>
        <a:p>
          <a:endParaRPr lang="zh-CN" altLang="en-US"/>
        </a:p>
      </dgm:t>
    </dgm:pt>
    <dgm:pt modelId="{BD7B3C29-785C-4FF2-B952-B11E17E9F196}" type="sibTrans" cxnId="{1F1EC76C-A4C9-46D7-9CD8-D5BE9FDBBCAA}">
      <dgm:prSet/>
      <dgm:spPr/>
      <dgm:t>
        <a:bodyPr/>
        <a:lstStyle/>
        <a:p>
          <a:endParaRPr lang="zh-CN" altLang="en-US"/>
        </a:p>
      </dgm:t>
    </dgm:pt>
    <dgm:pt modelId="{3F2B4A75-1F30-413D-8EC0-91564C52DD73}">
      <dgm:prSet/>
      <dgm:spPr/>
      <dgm:t>
        <a:bodyPr/>
        <a:lstStyle/>
        <a:p>
          <a:r>
            <a:rPr lang="zh-CN" altLang="en-US" dirty="0" smtClean="0">
              <a:latin typeface="仿宋" panose="02010609060101010101" pitchFamily="49" charset="-122"/>
              <a:ea typeface="仿宋" panose="02010609060101010101" pitchFamily="49" charset="-122"/>
            </a:rPr>
            <a:t>传统架构</a:t>
          </a:r>
          <a:endParaRPr lang="zh-CN" altLang="en-US" dirty="0">
            <a:latin typeface="仿宋" panose="02010609060101010101" pitchFamily="49" charset="-122"/>
            <a:ea typeface="仿宋" panose="02010609060101010101" pitchFamily="49" charset="-122"/>
          </a:endParaRPr>
        </a:p>
      </dgm:t>
    </dgm:pt>
    <dgm:pt modelId="{4E3A1834-4AE1-4B1D-BAFA-7FB08BB58C3E}" type="parTrans" cxnId="{0C0F34BF-5BA5-49AB-85B6-2D70361FAF40}">
      <dgm:prSet/>
      <dgm:spPr/>
      <dgm:t>
        <a:bodyPr/>
        <a:lstStyle/>
        <a:p>
          <a:endParaRPr lang="zh-CN" altLang="en-US"/>
        </a:p>
      </dgm:t>
    </dgm:pt>
    <dgm:pt modelId="{445598F9-19E8-4F82-9084-E4089C7BF00B}" type="sibTrans" cxnId="{0C0F34BF-5BA5-49AB-85B6-2D70361FAF40}">
      <dgm:prSet/>
      <dgm:spPr/>
      <dgm:t>
        <a:bodyPr/>
        <a:lstStyle/>
        <a:p>
          <a:endParaRPr lang="zh-CN" altLang="en-US"/>
        </a:p>
      </dgm:t>
    </dgm:pt>
    <dgm:pt modelId="{F6714FC9-7B81-4D43-B536-6EC48AB82926}" type="pres">
      <dgm:prSet presAssocID="{61634288-4C27-41D5-9F63-2C009CF93C10}" presName="Name0" presStyleCnt="0">
        <dgm:presLayoutVars>
          <dgm:dir/>
          <dgm:resizeHandles val="exact"/>
        </dgm:presLayoutVars>
      </dgm:prSet>
      <dgm:spPr/>
      <dgm:t>
        <a:bodyPr/>
        <a:lstStyle/>
        <a:p>
          <a:endParaRPr lang="zh-CN" altLang="en-US"/>
        </a:p>
      </dgm:t>
    </dgm:pt>
    <dgm:pt modelId="{08B3B2E8-3553-49D1-A461-EA9A816EC627}" type="pres">
      <dgm:prSet presAssocID="{2D5319F7-E942-49A2-B919-3F728694B132}" presName="node" presStyleLbl="node1" presStyleIdx="0" presStyleCnt="5">
        <dgm:presLayoutVars>
          <dgm:bulletEnabled val="1"/>
        </dgm:presLayoutVars>
      </dgm:prSet>
      <dgm:spPr/>
      <dgm:t>
        <a:bodyPr/>
        <a:lstStyle/>
        <a:p>
          <a:endParaRPr lang="zh-CN" altLang="en-US"/>
        </a:p>
      </dgm:t>
    </dgm:pt>
    <dgm:pt modelId="{EA598D2A-BCD2-4013-955C-8EFD87DC7334}" type="pres">
      <dgm:prSet presAssocID="{D60DBEDB-6114-4967-B72D-774EB38996FD}" presName="sibTrans" presStyleLbl="sibTrans2D1" presStyleIdx="0" presStyleCnt="4" custAng="16200000" custFlipVert="0" custFlipHor="0" custScaleX="223541" custScaleY="169706" custLinFactX="-117070" custLinFactY="-100000" custLinFactNeighborX="-200000" custLinFactNeighborY="-157540"/>
      <dgm:spPr/>
      <dgm:t>
        <a:bodyPr/>
        <a:lstStyle/>
        <a:p>
          <a:endParaRPr lang="zh-CN" altLang="en-US"/>
        </a:p>
      </dgm:t>
    </dgm:pt>
    <dgm:pt modelId="{BC43F8DE-039C-45A6-8849-FACA1BCC36FF}" type="pres">
      <dgm:prSet presAssocID="{D60DBEDB-6114-4967-B72D-774EB38996FD}" presName="connectorText" presStyleLbl="sibTrans2D1" presStyleIdx="0" presStyleCnt="4"/>
      <dgm:spPr/>
      <dgm:t>
        <a:bodyPr/>
        <a:lstStyle/>
        <a:p>
          <a:endParaRPr lang="zh-CN" altLang="en-US"/>
        </a:p>
      </dgm:t>
    </dgm:pt>
    <dgm:pt modelId="{79E1733A-E1AB-4CD9-AA0D-7543C28A0D91}" type="pres">
      <dgm:prSet presAssocID="{9274E535-FC90-44A6-864D-8A746AC17962}" presName="node" presStyleLbl="node1" presStyleIdx="1" presStyleCnt="5">
        <dgm:presLayoutVars>
          <dgm:bulletEnabled val="1"/>
        </dgm:presLayoutVars>
      </dgm:prSet>
      <dgm:spPr/>
      <dgm:t>
        <a:bodyPr/>
        <a:lstStyle/>
        <a:p>
          <a:endParaRPr lang="zh-CN" altLang="en-US"/>
        </a:p>
      </dgm:t>
    </dgm:pt>
    <dgm:pt modelId="{7D979314-63C9-4C01-966D-A48E11E5123F}" type="pres">
      <dgm:prSet presAssocID="{5CBBD524-4C65-408C-A57D-C9C62B94D734}" presName="sibTrans" presStyleLbl="sibTrans2D1" presStyleIdx="1" presStyleCnt="4" custAng="16200000" custScaleX="221885" custScaleY="173806" custLinFactX="-115831" custLinFactY="-100000" custLinFactNeighborX="-200000" custLinFactNeighborY="-158247"/>
      <dgm:spPr/>
      <dgm:t>
        <a:bodyPr/>
        <a:lstStyle/>
        <a:p>
          <a:endParaRPr lang="zh-CN" altLang="en-US"/>
        </a:p>
      </dgm:t>
    </dgm:pt>
    <dgm:pt modelId="{93602F7F-81A4-4871-879B-0489A289F346}" type="pres">
      <dgm:prSet presAssocID="{5CBBD524-4C65-408C-A57D-C9C62B94D734}" presName="connectorText" presStyleLbl="sibTrans2D1" presStyleIdx="1" presStyleCnt="4"/>
      <dgm:spPr/>
      <dgm:t>
        <a:bodyPr/>
        <a:lstStyle/>
        <a:p>
          <a:endParaRPr lang="zh-CN" altLang="en-US"/>
        </a:p>
      </dgm:t>
    </dgm:pt>
    <dgm:pt modelId="{47A25F98-333C-4612-AEB9-BBB03F3794C6}" type="pres">
      <dgm:prSet presAssocID="{E9414980-99C5-4064-8563-37D975DE17DA}" presName="node" presStyleLbl="node1" presStyleIdx="2" presStyleCnt="5">
        <dgm:presLayoutVars>
          <dgm:bulletEnabled val="1"/>
        </dgm:presLayoutVars>
      </dgm:prSet>
      <dgm:spPr/>
      <dgm:t>
        <a:bodyPr/>
        <a:lstStyle/>
        <a:p>
          <a:endParaRPr lang="zh-CN" altLang="en-US"/>
        </a:p>
      </dgm:t>
    </dgm:pt>
    <dgm:pt modelId="{B1A6C8CD-93A8-44C2-862D-26E768EE462C}" type="pres">
      <dgm:prSet presAssocID="{732CC425-2094-4C03-95B4-612404CF0DDC}" presName="sibTrans" presStyleLbl="sibTrans2D1" presStyleIdx="2" presStyleCnt="4" custAng="16200000" custScaleX="221885" custScaleY="147729" custLinFactX="-113731" custLinFactY="-100000" custLinFactNeighborX="-200000" custLinFactNeighborY="-158247"/>
      <dgm:spPr/>
      <dgm:t>
        <a:bodyPr/>
        <a:lstStyle/>
        <a:p>
          <a:endParaRPr lang="zh-CN" altLang="en-US"/>
        </a:p>
      </dgm:t>
    </dgm:pt>
    <dgm:pt modelId="{124E7CAD-8E2D-4292-B6C3-F9DE781F1C52}" type="pres">
      <dgm:prSet presAssocID="{732CC425-2094-4C03-95B4-612404CF0DDC}" presName="connectorText" presStyleLbl="sibTrans2D1" presStyleIdx="2" presStyleCnt="4"/>
      <dgm:spPr/>
      <dgm:t>
        <a:bodyPr/>
        <a:lstStyle/>
        <a:p>
          <a:endParaRPr lang="zh-CN" altLang="en-US"/>
        </a:p>
      </dgm:t>
    </dgm:pt>
    <dgm:pt modelId="{23A771E3-9F83-4ACD-8D95-B927DFBD02C9}" type="pres">
      <dgm:prSet presAssocID="{25027598-F6E5-44F1-AEAB-0E024E6EB941}" presName="node" presStyleLbl="node1" presStyleIdx="3" presStyleCnt="5">
        <dgm:presLayoutVars>
          <dgm:bulletEnabled val="1"/>
        </dgm:presLayoutVars>
      </dgm:prSet>
      <dgm:spPr/>
      <dgm:t>
        <a:bodyPr/>
        <a:lstStyle/>
        <a:p>
          <a:endParaRPr lang="zh-CN" altLang="en-US"/>
        </a:p>
      </dgm:t>
    </dgm:pt>
    <dgm:pt modelId="{2AFED382-C795-467B-8D8D-A33DDBD0EF32}" type="pres">
      <dgm:prSet presAssocID="{BD7B3C29-785C-4FF2-B952-B11E17E9F196}" presName="sibTrans" presStyleLbl="sibTrans2D1" presStyleIdx="3" presStyleCnt="4" custAng="16200000" custScaleX="221885" custScaleY="146256" custLinFactX="114045" custLinFactY="-97019" custLinFactNeighborX="200000" custLinFactNeighborY="-100000"/>
      <dgm:spPr/>
      <dgm:t>
        <a:bodyPr/>
        <a:lstStyle/>
        <a:p>
          <a:endParaRPr lang="zh-CN" altLang="en-US"/>
        </a:p>
      </dgm:t>
    </dgm:pt>
    <dgm:pt modelId="{15E99AE9-3B99-44C6-94D6-EAB90ECBFD38}" type="pres">
      <dgm:prSet presAssocID="{BD7B3C29-785C-4FF2-B952-B11E17E9F196}" presName="connectorText" presStyleLbl="sibTrans2D1" presStyleIdx="3" presStyleCnt="4"/>
      <dgm:spPr/>
      <dgm:t>
        <a:bodyPr/>
        <a:lstStyle/>
        <a:p>
          <a:endParaRPr lang="zh-CN" altLang="en-US"/>
        </a:p>
      </dgm:t>
    </dgm:pt>
    <dgm:pt modelId="{3B73DFF4-2F18-4A4F-92A0-950A7D6FEF8D}" type="pres">
      <dgm:prSet presAssocID="{3F2B4A75-1F30-413D-8EC0-91564C52DD73}" presName="node" presStyleLbl="node1" presStyleIdx="4" presStyleCnt="5">
        <dgm:presLayoutVars>
          <dgm:bulletEnabled val="1"/>
        </dgm:presLayoutVars>
      </dgm:prSet>
      <dgm:spPr/>
      <dgm:t>
        <a:bodyPr/>
        <a:lstStyle/>
        <a:p>
          <a:endParaRPr lang="zh-CN" altLang="en-US"/>
        </a:p>
      </dgm:t>
    </dgm:pt>
  </dgm:ptLst>
  <dgm:cxnLst>
    <dgm:cxn modelId="{04D8C453-710F-4B75-89C5-6E595DE38EBE}" type="presOf" srcId="{5CBBD524-4C65-408C-A57D-C9C62B94D734}" destId="{93602F7F-81A4-4871-879B-0489A289F346}" srcOrd="1" destOrd="0" presId="urn:microsoft.com/office/officeart/2005/8/layout/process1"/>
    <dgm:cxn modelId="{80BB50E4-E39D-4C31-AF6F-9FDB2DC99252}" type="presOf" srcId="{3F2B4A75-1F30-413D-8EC0-91564C52DD73}" destId="{3B73DFF4-2F18-4A4F-92A0-950A7D6FEF8D}" srcOrd="0" destOrd="0" presId="urn:microsoft.com/office/officeart/2005/8/layout/process1"/>
    <dgm:cxn modelId="{0C0F34BF-5BA5-49AB-85B6-2D70361FAF40}" srcId="{61634288-4C27-41D5-9F63-2C009CF93C10}" destId="{3F2B4A75-1F30-413D-8EC0-91564C52DD73}" srcOrd="4" destOrd="0" parTransId="{4E3A1834-4AE1-4B1D-BAFA-7FB08BB58C3E}" sibTransId="{445598F9-19E8-4F82-9084-E4089C7BF00B}"/>
    <dgm:cxn modelId="{1F1EC76C-A4C9-46D7-9CD8-D5BE9FDBBCAA}" srcId="{61634288-4C27-41D5-9F63-2C009CF93C10}" destId="{25027598-F6E5-44F1-AEAB-0E024E6EB941}" srcOrd="3" destOrd="0" parTransId="{54065DAC-998F-4E35-BBAE-6BBC32BD9299}" sibTransId="{BD7B3C29-785C-4FF2-B952-B11E17E9F196}"/>
    <dgm:cxn modelId="{9992DF44-517F-4910-9BCA-8E58C351D353}" type="presOf" srcId="{BD7B3C29-785C-4FF2-B952-B11E17E9F196}" destId="{15E99AE9-3B99-44C6-94D6-EAB90ECBFD38}" srcOrd="1" destOrd="0" presId="urn:microsoft.com/office/officeart/2005/8/layout/process1"/>
    <dgm:cxn modelId="{D1E11766-7386-43F5-8650-5231B3105869}" srcId="{61634288-4C27-41D5-9F63-2C009CF93C10}" destId="{E9414980-99C5-4064-8563-37D975DE17DA}" srcOrd="2" destOrd="0" parTransId="{2EF93925-6459-4749-8417-0BEEB6711BBB}" sibTransId="{732CC425-2094-4C03-95B4-612404CF0DDC}"/>
    <dgm:cxn modelId="{EDE3BC86-1357-4104-8FE7-92F6875A35B7}" srcId="{61634288-4C27-41D5-9F63-2C009CF93C10}" destId="{2D5319F7-E942-49A2-B919-3F728694B132}" srcOrd="0" destOrd="0" parTransId="{B4B7BB16-7A66-4864-B44C-CDDA8FC2DA96}" sibTransId="{D60DBEDB-6114-4967-B72D-774EB38996FD}"/>
    <dgm:cxn modelId="{91665A03-956D-4B7D-9B40-BD0DD1C7A6F2}" type="presOf" srcId="{25027598-F6E5-44F1-AEAB-0E024E6EB941}" destId="{23A771E3-9F83-4ACD-8D95-B927DFBD02C9}" srcOrd="0" destOrd="0" presId="urn:microsoft.com/office/officeart/2005/8/layout/process1"/>
    <dgm:cxn modelId="{46979F78-14C5-41C8-A018-847DED225439}" type="presOf" srcId="{732CC425-2094-4C03-95B4-612404CF0DDC}" destId="{B1A6C8CD-93A8-44C2-862D-26E768EE462C}" srcOrd="0" destOrd="0" presId="urn:microsoft.com/office/officeart/2005/8/layout/process1"/>
    <dgm:cxn modelId="{3CCCB458-2811-424B-8591-4F5ACC070689}" type="presOf" srcId="{61634288-4C27-41D5-9F63-2C009CF93C10}" destId="{F6714FC9-7B81-4D43-B536-6EC48AB82926}" srcOrd="0" destOrd="0" presId="urn:microsoft.com/office/officeart/2005/8/layout/process1"/>
    <dgm:cxn modelId="{A6D8479B-8598-4117-B3A3-AA77DF8D531A}" srcId="{61634288-4C27-41D5-9F63-2C009CF93C10}" destId="{9274E535-FC90-44A6-864D-8A746AC17962}" srcOrd="1" destOrd="0" parTransId="{94F6FCA0-7199-497B-9A85-9AC742345095}" sibTransId="{5CBBD524-4C65-408C-A57D-C9C62B94D734}"/>
    <dgm:cxn modelId="{35462BA7-944E-470D-98AB-4B2E103AECA4}" type="presOf" srcId="{2D5319F7-E942-49A2-B919-3F728694B132}" destId="{08B3B2E8-3553-49D1-A461-EA9A816EC627}" srcOrd="0" destOrd="0" presId="urn:microsoft.com/office/officeart/2005/8/layout/process1"/>
    <dgm:cxn modelId="{332D3999-FD1A-4459-9989-79FEEB421273}" type="presOf" srcId="{D60DBEDB-6114-4967-B72D-774EB38996FD}" destId="{BC43F8DE-039C-45A6-8849-FACA1BCC36FF}" srcOrd="1" destOrd="0" presId="urn:microsoft.com/office/officeart/2005/8/layout/process1"/>
    <dgm:cxn modelId="{0437BAD6-4D9B-47FC-8DBA-EDD7E5296ED4}" type="presOf" srcId="{BD7B3C29-785C-4FF2-B952-B11E17E9F196}" destId="{2AFED382-C795-467B-8D8D-A33DDBD0EF32}" srcOrd="0" destOrd="0" presId="urn:microsoft.com/office/officeart/2005/8/layout/process1"/>
    <dgm:cxn modelId="{3C90E2D8-67BC-4664-8D12-B16E5351798D}" type="presOf" srcId="{732CC425-2094-4C03-95B4-612404CF0DDC}" destId="{124E7CAD-8E2D-4292-B6C3-F9DE781F1C52}" srcOrd="1" destOrd="0" presId="urn:microsoft.com/office/officeart/2005/8/layout/process1"/>
    <dgm:cxn modelId="{1FF2ED2D-13CE-4BDA-8B8E-FB81DED15BCF}" type="presOf" srcId="{9274E535-FC90-44A6-864D-8A746AC17962}" destId="{79E1733A-E1AB-4CD9-AA0D-7543C28A0D91}" srcOrd="0" destOrd="0" presId="urn:microsoft.com/office/officeart/2005/8/layout/process1"/>
    <dgm:cxn modelId="{9930676F-3E2D-4CCA-88AA-0BBF891D2874}" type="presOf" srcId="{E9414980-99C5-4064-8563-37D975DE17DA}" destId="{47A25F98-333C-4612-AEB9-BBB03F3794C6}" srcOrd="0" destOrd="0" presId="urn:microsoft.com/office/officeart/2005/8/layout/process1"/>
    <dgm:cxn modelId="{23402F75-1A1C-4070-9ECC-12DFA36567E2}" type="presOf" srcId="{5CBBD524-4C65-408C-A57D-C9C62B94D734}" destId="{7D979314-63C9-4C01-966D-A48E11E5123F}" srcOrd="0" destOrd="0" presId="urn:microsoft.com/office/officeart/2005/8/layout/process1"/>
    <dgm:cxn modelId="{300A206A-0314-4796-9703-FC2144F11FAC}" type="presOf" srcId="{D60DBEDB-6114-4967-B72D-774EB38996FD}" destId="{EA598D2A-BCD2-4013-955C-8EFD87DC7334}" srcOrd="0" destOrd="0" presId="urn:microsoft.com/office/officeart/2005/8/layout/process1"/>
    <dgm:cxn modelId="{DACD3321-ADAB-447E-85FF-7A4032F187BC}" type="presParOf" srcId="{F6714FC9-7B81-4D43-B536-6EC48AB82926}" destId="{08B3B2E8-3553-49D1-A461-EA9A816EC627}" srcOrd="0" destOrd="0" presId="urn:microsoft.com/office/officeart/2005/8/layout/process1"/>
    <dgm:cxn modelId="{5010ECA2-F613-4C2F-BB07-00839ABE5A0D}" type="presParOf" srcId="{F6714FC9-7B81-4D43-B536-6EC48AB82926}" destId="{EA598D2A-BCD2-4013-955C-8EFD87DC7334}" srcOrd="1" destOrd="0" presId="urn:microsoft.com/office/officeart/2005/8/layout/process1"/>
    <dgm:cxn modelId="{929690E3-7247-4151-8498-0D7DDE7A4CC9}" type="presParOf" srcId="{EA598D2A-BCD2-4013-955C-8EFD87DC7334}" destId="{BC43F8DE-039C-45A6-8849-FACA1BCC36FF}" srcOrd="0" destOrd="0" presId="urn:microsoft.com/office/officeart/2005/8/layout/process1"/>
    <dgm:cxn modelId="{B376A566-10F7-4416-9FAF-114C2E040C6B}" type="presParOf" srcId="{F6714FC9-7B81-4D43-B536-6EC48AB82926}" destId="{79E1733A-E1AB-4CD9-AA0D-7543C28A0D91}" srcOrd="2" destOrd="0" presId="urn:microsoft.com/office/officeart/2005/8/layout/process1"/>
    <dgm:cxn modelId="{65F74A1F-D576-45A6-A279-3B828DDBCC68}" type="presParOf" srcId="{F6714FC9-7B81-4D43-B536-6EC48AB82926}" destId="{7D979314-63C9-4C01-966D-A48E11E5123F}" srcOrd="3" destOrd="0" presId="urn:microsoft.com/office/officeart/2005/8/layout/process1"/>
    <dgm:cxn modelId="{7F6B9780-C9F7-47DD-870B-A30CC55F68AD}" type="presParOf" srcId="{7D979314-63C9-4C01-966D-A48E11E5123F}" destId="{93602F7F-81A4-4871-879B-0489A289F346}" srcOrd="0" destOrd="0" presId="urn:microsoft.com/office/officeart/2005/8/layout/process1"/>
    <dgm:cxn modelId="{48996E04-1BE8-4BC7-A190-335556CA9720}" type="presParOf" srcId="{F6714FC9-7B81-4D43-B536-6EC48AB82926}" destId="{47A25F98-333C-4612-AEB9-BBB03F3794C6}" srcOrd="4" destOrd="0" presId="urn:microsoft.com/office/officeart/2005/8/layout/process1"/>
    <dgm:cxn modelId="{CCF059A6-5A54-48BD-B3E8-8695628302EF}" type="presParOf" srcId="{F6714FC9-7B81-4D43-B536-6EC48AB82926}" destId="{B1A6C8CD-93A8-44C2-862D-26E768EE462C}" srcOrd="5" destOrd="0" presId="urn:microsoft.com/office/officeart/2005/8/layout/process1"/>
    <dgm:cxn modelId="{1F1B2BDB-F244-4EC3-BAB3-A47AF8C311AF}" type="presParOf" srcId="{B1A6C8CD-93A8-44C2-862D-26E768EE462C}" destId="{124E7CAD-8E2D-4292-B6C3-F9DE781F1C52}" srcOrd="0" destOrd="0" presId="urn:microsoft.com/office/officeart/2005/8/layout/process1"/>
    <dgm:cxn modelId="{3DF0399A-C6B1-4495-AF6D-B4664852D694}" type="presParOf" srcId="{F6714FC9-7B81-4D43-B536-6EC48AB82926}" destId="{23A771E3-9F83-4ACD-8D95-B927DFBD02C9}" srcOrd="6" destOrd="0" presId="urn:microsoft.com/office/officeart/2005/8/layout/process1"/>
    <dgm:cxn modelId="{6DC84346-DFC6-4A4A-88B1-D26B7D47840A}" type="presParOf" srcId="{F6714FC9-7B81-4D43-B536-6EC48AB82926}" destId="{2AFED382-C795-467B-8D8D-A33DDBD0EF32}" srcOrd="7" destOrd="0" presId="urn:microsoft.com/office/officeart/2005/8/layout/process1"/>
    <dgm:cxn modelId="{0D3DC53A-CF74-4207-9A7A-08AB27B871B5}" type="presParOf" srcId="{2AFED382-C795-467B-8D8D-A33DDBD0EF32}" destId="{15E99AE9-3B99-44C6-94D6-EAB90ECBFD38}" srcOrd="0" destOrd="0" presId="urn:microsoft.com/office/officeart/2005/8/layout/process1"/>
    <dgm:cxn modelId="{0167E860-F649-4C9B-91E4-D5601676AD65}" type="presParOf" srcId="{F6714FC9-7B81-4D43-B536-6EC48AB82926}" destId="{3B73DFF4-2F18-4A4F-92A0-950A7D6FEF8D}"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8878D5-2D7E-49A6-A7A6-3BC5D0CEB119}" type="doc">
      <dgm:prSet loTypeId="urn:microsoft.com/office/officeart/2005/8/layout/radial5" loCatId="cycle" qsTypeId="urn:microsoft.com/office/officeart/2005/8/quickstyle/3d3" qsCatId="3D" csTypeId="urn:microsoft.com/office/officeart/2005/8/colors/accent1_3" csCatId="accent1" phldr="1"/>
      <dgm:spPr/>
      <dgm:t>
        <a:bodyPr/>
        <a:lstStyle/>
        <a:p>
          <a:endParaRPr lang="zh-CN" altLang="en-US"/>
        </a:p>
      </dgm:t>
    </dgm:pt>
    <dgm:pt modelId="{3E27CD5D-9088-4D9B-A5A3-F6E54166F37A}">
      <dgm:prSet phldrT="[文本]"/>
      <dgm:spPr/>
      <dgm:t>
        <a:bodyPr/>
        <a:lstStyle/>
        <a:p>
          <a:r>
            <a:rPr lang="zh-CN" altLang="en-US" dirty="0" smtClean="0"/>
            <a:t>微服务</a:t>
          </a:r>
          <a:endParaRPr lang="zh-CN" altLang="en-US" dirty="0"/>
        </a:p>
      </dgm:t>
    </dgm:pt>
    <dgm:pt modelId="{F1EF315E-211A-4333-8CA5-328AFF64A199}" type="parTrans" cxnId="{36C8807E-795B-406C-9483-442B97DCA786}">
      <dgm:prSet/>
      <dgm:spPr/>
      <dgm:t>
        <a:bodyPr/>
        <a:lstStyle/>
        <a:p>
          <a:endParaRPr lang="zh-CN" altLang="en-US"/>
        </a:p>
      </dgm:t>
    </dgm:pt>
    <dgm:pt modelId="{92C47217-4F6A-4713-9B8F-67BB99BFE03C}" type="sibTrans" cxnId="{36C8807E-795B-406C-9483-442B97DCA786}">
      <dgm:prSet/>
      <dgm:spPr/>
      <dgm:t>
        <a:bodyPr/>
        <a:lstStyle/>
        <a:p>
          <a:endParaRPr lang="zh-CN" altLang="en-US"/>
        </a:p>
      </dgm:t>
    </dgm:pt>
    <dgm:pt modelId="{D1A119C8-BFC6-41F8-BD10-3DEE3CCC1B8B}">
      <dgm:prSet phldrT="[文本]"/>
      <dgm:spPr/>
      <dgm:t>
        <a:bodyPr/>
        <a:lstStyle/>
        <a:p>
          <a:r>
            <a:rPr lang="zh-CN" altLang="en-US" dirty="0" smtClean="0"/>
            <a:t>独立开发</a:t>
          </a:r>
          <a:endParaRPr lang="zh-CN" altLang="en-US" dirty="0"/>
        </a:p>
      </dgm:t>
    </dgm:pt>
    <dgm:pt modelId="{89400AED-C67E-4363-AD2C-488BB33BBEE8}" type="parTrans" cxnId="{E019CE8A-1A26-4FC0-B85F-E84AB49AE955}">
      <dgm:prSet/>
      <dgm:spPr/>
      <dgm:t>
        <a:bodyPr/>
        <a:lstStyle/>
        <a:p>
          <a:endParaRPr lang="zh-CN" altLang="en-US"/>
        </a:p>
      </dgm:t>
    </dgm:pt>
    <dgm:pt modelId="{7FE9EAC4-5A03-4ADC-8A3F-85AC42E324CE}" type="sibTrans" cxnId="{E019CE8A-1A26-4FC0-B85F-E84AB49AE955}">
      <dgm:prSet/>
      <dgm:spPr/>
      <dgm:t>
        <a:bodyPr/>
        <a:lstStyle/>
        <a:p>
          <a:endParaRPr lang="zh-CN" altLang="en-US"/>
        </a:p>
      </dgm:t>
    </dgm:pt>
    <dgm:pt modelId="{595CD1B8-67EB-4699-8E15-3EA8392A9DC5}">
      <dgm:prSet phldrT="[文本]"/>
      <dgm:spPr/>
      <dgm:t>
        <a:bodyPr/>
        <a:lstStyle/>
        <a:p>
          <a:r>
            <a:rPr lang="zh-CN" altLang="en-US" dirty="0" smtClean="0"/>
            <a:t>独立迭代</a:t>
          </a:r>
          <a:endParaRPr lang="zh-CN" altLang="en-US" dirty="0"/>
        </a:p>
      </dgm:t>
    </dgm:pt>
    <dgm:pt modelId="{F1C20A96-44BC-488C-9534-70FA555C86CA}" type="parTrans" cxnId="{A2145B0C-11BF-40F8-B6E1-C41539FB96BB}">
      <dgm:prSet/>
      <dgm:spPr/>
      <dgm:t>
        <a:bodyPr/>
        <a:lstStyle/>
        <a:p>
          <a:endParaRPr lang="zh-CN" altLang="en-US"/>
        </a:p>
      </dgm:t>
    </dgm:pt>
    <dgm:pt modelId="{0942274E-B05D-4F51-80A7-90152BB30617}" type="sibTrans" cxnId="{A2145B0C-11BF-40F8-B6E1-C41539FB96BB}">
      <dgm:prSet/>
      <dgm:spPr/>
      <dgm:t>
        <a:bodyPr/>
        <a:lstStyle/>
        <a:p>
          <a:endParaRPr lang="zh-CN" altLang="en-US"/>
        </a:p>
      </dgm:t>
    </dgm:pt>
    <dgm:pt modelId="{AB167C25-C261-44E6-91A9-74CF8B11CB5A}">
      <dgm:prSet phldrT="[文本]"/>
      <dgm:spPr/>
      <dgm:t>
        <a:bodyPr/>
        <a:lstStyle/>
        <a:p>
          <a:r>
            <a:rPr lang="zh-CN" altLang="en-US" dirty="0" smtClean="0"/>
            <a:t>独立编译</a:t>
          </a:r>
          <a:endParaRPr lang="zh-CN" altLang="en-US" dirty="0"/>
        </a:p>
      </dgm:t>
    </dgm:pt>
    <dgm:pt modelId="{65E020E7-3237-45E7-B431-4251B749A1F2}" type="parTrans" cxnId="{187A8AD5-FF9D-42B2-B9C1-A4D4357DD924}">
      <dgm:prSet/>
      <dgm:spPr/>
      <dgm:t>
        <a:bodyPr/>
        <a:lstStyle/>
        <a:p>
          <a:endParaRPr lang="zh-CN" altLang="en-US"/>
        </a:p>
      </dgm:t>
    </dgm:pt>
    <dgm:pt modelId="{F821D646-9255-48E6-989D-1E429C71A2D6}" type="sibTrans" cxnId="{187A8AD5-FF9D-42B2-B9C1-A4D4357DD924}">
      <dgm:prSet/>
      <dgm:spPr/>
      <dgm:t>
        <a:bodyPr/>
        <a:lstStyle/>
        <a:p>
          <a:endParaRPr lang="zh-CN" altLang="en-US"/>
        </a:p>
      </dgm:t>
    </dgm:pt>
    <dgm:pt modelId="{D32EC774-46F2-475D-BE03-C051AE632FDF}">
      <dgm:prSet phldrT="[文本]"/>
      <dgm:spPr/>
      <dgm:t>
        <a:bodyPr/>
        <a:lstStyle/>
        <a:p>
          <a:r>
            <a:rPr lang="zh-CN" altLang="en-US" dirty="0" smtClean="0"/>
            <a:t>独立运行</a:t>
          </a:r>
          <a:endParaRPr lang="zh-CN" altLang="en-US" dirty="0"/>
        </a:p>
      </dgm:t>
    </dgm:pt>
    <dgm:pt modelId="{B6F46254-2EDA-4EE1-962F-B347A83E3186}" type="parTrans" cxnId="{7459ED87-DBB9-483F-AEF3-291B5F60FC9A}">
      <dgm:prSet/>
      <dgm:spPr/>
      <dgm:t>
        <a:bodyPr/>
        <a:lstStyle/>
        <a:p>
          <a:endParaRPr lang="zh-CN" altLang="en-US"/>
        </a:p>
      </dgm:t>
    </dgm:pt>
    <dgm:pt modelId="{606671AC-318E-4D3D-9ED1-0A692573F8DD}" type="sibTrans" cxnId="{7459ED87-DBB9-483F-AEF3-291B5F60FC9A}">
      <dgm:prSet/>
      <dgm:spPr/>
      <dgm:t>
        <a:bodyPr/>
        <a:lstStyle/>
        <a:p>
          <a:endParaRPr lang="zh-CN" altLang="en-US"/>
        </a:p>
      </dgm:t>
    </dgm:pt>
    <dgm:pt modelId="{6383449F-AFE9-4D38-AA70-E34D0D0CA555}">
      <dgm:prSet/>
      <dgm:spPr/>
      <dgm:t>
        <a:bodyPr/>
        <a:lstStyle/>
        <a:p>
          <a:r>
            <a:rPr lang="zh-CN" altLang="en-US" dirty="0" smtClean="0"/>
            <a:t>独立发布</a:t>
          </a:r>
          <a:endParaRPr lang="zh-CN" altLang="en-US" dirty="0"/>
        </a:p>
      </dgm:t>
    </dgm:pt>
    <dgm:pt modelId="{3628D1A6-DBF2-4A3B-89F5-E01D7145A5AD}" type="parTrans" cxnId="{5B019B49-C13C-4F9C-92DE-0E8AE12E2583}">
      <dgm:prSet/>
      <dgm:spPr/>
      <dgm:t>
        <a:bodyPr/>
        <a:lstStyle/>
        <a:p>
          <a:endParaRPr lang="zh-CN" altLang="en-US"/>
        </a:p>
      </dgm:t>
    </dgm:pt>
    <dgm:pt modelId="{96810CE0-BBB4-497E-9128-2DFB35D50499}" type="sibTrans" cxnId="{5B019B49-C13C-4F9C-92DE-0E8AE12E2583}">
      <dgm:prSet/>
      <dgm:spPr/>
      <dgm:t>
        <a:bodyPr/>
        <a:lstStyle/>
        <a:p>
          <a:endParaRPr lang="zh-CN" altLang="en-US"/>
        </a:p>
      </dgm:t>
    </dgm:pt>
    <dgm:pt modelId="{90B9183D-EED2-4A77-9E0C-4AB643DEB3F4}" type="pres">
      <dgm:prSet presAssocID="{0B8878D5-2D7E-49A6-A7A6-3BC5D0CEB119}" presName="Name0" presStyleCnt="0">
        <dgm:presLayoutVars>
          <dgm:chMax val="1"/>
          <dgm:dir/>
          <dgm:animLvl val="ctr"/>
          <dgm:resizeHandles val="exact"/>
        </dgm:presLayoutVars>
      </dgm:prSet>
      <dgm:spPr/>
      <dgm:t>
        <a:bodyPr/>
        <a:lstStyle/>
        <a:p>
          <a:endParaRPr lang="zh-CN" altLang="en-US"/>
        </a:p>
      </dgm:t>
    </dgm:pt>
    <dgm:pt modelId="{B0967B78-ED13-4D48-9564-A1910E90DEDA}" type="pres">
      <dgm:prSet presAssocID="{3E27CD5D-9088-4D9B-A5A3-F6E54166F37A}" presName="centerShape" presStyleLbl="node0" presStyleIdx="0" presStyleCnt="1"/>
      <dgm:spPr/>
      <dgm:t>
        <a:bodyPr/>
        <a:lstStyle/>
        <a:p>
          <a:endParaRPr lang="zh-CN" altLang="en-US"/>
        </a:p>
      </dgm:t>
    </dgm:pt>
    <dgm:pt modelId="{A0BAAC45-5B42-4E7B-83E6-E09AF216A375}" type="pres">
      <dgm:prSet presAssocID="{89400AED-C67E-4363-AD2C-488BB33BBEE8}" presName="parTrans" presStyleLbl="sibTrans2D1" presStyleIdx="0" presStyleCnt="5"/>
      <dgm:spPr/>
      <dgm:t>
        <a:bodyPr/>
        <a:lstStyle/>
        <a:p>
          <a:endParaRPr lang="zh-CN" altLang="en-US"/>
        </a:p>
      </dgm:t>
    </dgm:pt>
    <dgm:pt modelId="{F48634EB-9737-43AA-B99C-E4733CECB0E3}" type="pres">
      <dgm:prSet presAssocID="{89400AED-C67E-4363-AD2C-488BB33BBEE8}" presName="connectorText" presStyleLbl="sibTrans2D1" presStyleIdx="0" presStyleCnt="5"/>
      <dgm:spPr/>
      <dgm:t>
        <a:bodyPr/>
        <a:lstStyle/>
        <a:p>
          <a:endParaRPr lang="zh-CN" altLang="en-US"/>
        </a:p>
      </dgm:t>
    </dgm:pt>
    <dgm:pt modelId="{E444AB2A-BD33-443F-ACB5-BF92A1565108}" type="pres">
      <dgm:prSet presAssocID="{D1A119C8-BFC6-41F8-BD10-3DEE3CCC1B8B}" presName="node" presStyleLbl="node1" presStyleIdx="0" presStyleCnt="5">
        <dgm:presLayoutVars>
          <dgm:bulletEnabled val="1"/>
        </dgm:presLayoutVars>
      </dgm:prSet>
      <dgm:spPr/>
      <dgm:t>
        <a:bodyPr/>
        <a:lstStyle/>
        <a:p>
          <a:endParaRPr lang="zh-CN" altLang="en-US"/>
        </a:p>
      </dgm:t>
    </dgm:pt>
    <dgm:pt modelId="{34963413-D3F4-4519-9C6D-B9B19627CDFB}" type="pres">
      <dgm:prSet presAssocID="{F1C20A96-44BC-488C-9534-70FA555C86CA}" presName="parTrans" presStyleLbl="sibTrans2D1" presStyleIdx="1" presStyleCnt="5"/>
      <dgm:spPr/>
      <dgm:t>
        <a:bodyPr/>
        <a:lstStyle/>
        <a:p>
          <a:endParaRPr lang="zh-CN" altLang="en-US"/>
        </a:p>
      </dgm:t>
    </dgm:pt>
    <dgm:pt modelId="{CC01643C-A063-4EAA-BDEC-BA68711BC765}" type="pres">
      <dgm:prSet presAssocID="{F1C20A96-44BC-488C-9534-70FA555C86CA}" presName="connectorText" presStyleLbl="sibTrans2D1" presStyleIdx="1" presStyleCnt="5"/>
      <dgm:spPr/>
      <dgm:t>
        <a:bodyPr/>
        <a:lstStyle/>
        <a:p>
          <a:endParaRPr lang="zh-CN" altLang="en-US"/>
        </a:p>
      </dgm:t>
    </dgm:pt>
    <dgm:pt modelId="{17DF114B-EC08-4C09-B01D-4A25AA78E0D2}" type="pres">
      <dgm:prSet presAssocID="{595CD1B8-67EB-4699-8E15-3EA8392A9DC5}" presName="node" presStyleLbl="node1" presStyleIdx="1" presStyleCnt="5">
        <dgm:presLayoutVars>
          <dgm:bulletEnabled val="1"/>
        </dgm:presLayoutVars>
      </dgm:prSet>
      <dgm:spPr/>
      <dgm:t>
        <a:bodyPr/>
        <a:lstStyle/>
        <a:p>
          <a:endParaRPr lang="zh-CN" altLang="en-US"/>
        </a:p>
      </dgm:t>
    </dgm:pt>
    <dgm:pt modelId="{FFEEEFA9-4696-4454-B059-ED38D65D36DB}" type="pres">
      <dgm:prSet presAssocID="{65E020E7-3237-45E7-B431-4251B749A1F2}" presName="parTrans" presStyleLbl="sibTrans2D1" presStyleIdx="2" presStyleCnt="5"/>
      <dgm:spPr/>
      <dgm:t>
        <a:bodyPr/>
        <a:lstStyle/>
        <a:p>
          <a:endParaRPr lang="zh-CN" altLang="en-US"/>
        </a:p>
      </dgm:t>
    </dgm:pt>
    <dgm:pt modelId="{921A8378-F3A4-421B-9D15-87F539EB6296}" type="pres">
      <dgm:prSet presAssocID="{65E020E7-3237-45E7-B431-4251B749A1F2}" presName="connectorText" presStyleLbl="sibTrans2D1" presStyleIdx="2" presStyleCnt="5"/>
      <dgm:spPr/>
      <dgm:t>
        <a:bodyPr/>
        <a:lstStyle/>
        <a:p>
          <a:endParaRPr lang="zh-CN" altLang="en-US"/>
        </a:p>
      </dgm:t>
    </dgm:pt>
    <dgm:pt modelId="{B9F388F4-AC67-414D-9918-C2BCAB974322}" type="pres">
      <dgm:prSet presAssocID="{AB167C25-C261-44E6-91A9-74CF8B11CB5A}" presName="node" presStyleLbl="node1" presStyleIdx="2" presStyleCnt="5">
        <dgm:presLayoutVars>
          <dgm:bulletEnabled val="1"/>
        </dgm:presLayoutVars>
      </dgm:prSet>
      <dgm:spPr/>
      <dgm:t>
        <a:bodyPr/>
        <a:lstStyle/>
        <a:p>
          <a:endParaRPr lang="zh-CN" altLang="en-US"/>
        </a:p>
      </dgm:t>
    </dgm:pt>
    <dgm:pt modelId="{6DE76E40-5226-4299-8057-48EFE668B85B}" type="pres">
      <dgm:prSet presAssocID="{3628D1A6-DBF2-4A3B-89F5-E01D7145A5AD}" presName="parTrans" presStyleLbl="sibTrans2D1" presStyleIdx="3" presStyleCnt="5"/>
      <dgm:spPr/>
      <dgm:t>
        <a:bodyPr/>
        <a:lstStyle/>
        <a:p>
          <a:endParaRPr lang="zh-CN" altLang="en-US"/>
        </a:p>
      </dgm:t>
    </dgm:pt>
    <dgm:pt modelId="{97E177D3-EE57-4472-AF86-7CAB31B4F362}" type="pres">
      <dgm:prSet presAssocID="{3628D1A6-DBF2-4A3B-89F5-E01D7145A5AD}" presName="connectorText" presStyleLbl="sibTrans2D1" presStyleIdx="3" presStyleCnt="5"/>
      <dgm:spPr/>
      <dgm:t>
        <a:bodyPr/>
        <a:lstStyle/>
        <a:p>
          <a:endParaRPr lang="zh-CN" altLang="en-US"/>
        </a:p>
      </dgm:t>
    </dgm:pt>
    <dgm:pt modelId="{1170A83C-837E-42BF-8BDE-64F9D259D212}" type="pres">
      <dgm:prSet presAssocID="{6383449F-AFE9-4D38-AA70-E34D0D0CA555}" presName="node" presStyleLbl="node1" presStyleIdx="3" presStyleCnt="5">
        <dgm:presLayoutVars>
          <dgm:bulletEnabled val="1"/>
        </dgm:presLayoutVars>
      </dgm:prSet>
      <dgm:spPr/>
      <dgm:t>
        <a:bodyPr/>
        <a:lstStyle/>
        <a:p>
          <a:endParaRPr lang="zh-CN" altLang="en-US"/>
        </a:p>
      </dgm:t>
    </dgm:pt>
    <dgm:pt modelId="{67BBA035-A9E9-4C0B-A754-AD17B2F67CDF}" type="pres">
      <dgm:prSet presAssocID="{B6F46254-2EDA-4EE1-962F-B347A83E3186}" presName="parTrans" presStyleLbl="sibTrans2D1" presStyleIdx="4" presStyleCnt="5"/>
      <dgm:spPr/>
      <dgm:t>
        <a:bodyPr/>
        <a:lstStyle/>
        <a:p>
          <a:endParaRPr lang="zh-CN" altLang="en-US"/>
        </a:p>
      </dgm:t>
    </dgm:pt>
    <dgm:pt modelId="{C23BB5E9-9788-4FE7-B3AD-ADD6568038E4}" type="pres">
      <dgm:prSet presAssocID="{B6F46254-2EDA-4EE1-962F-B347A83E3186}" presName="connectorText" presStyleLbl="sibTrans2D1" presStyleIdx="4" presStyleCnt="5"/>
      <dgm:spPr/>
      <dgm:t>
        <a:bodyPr/>
        <a:lstStyle/>
        <a:p>
          <a:endParaRPr lang="zh-CN" altLang="en-US"/>
        </a:p>
      </dgm:t>
    </dgm:pt>
    <dgm:pt modelId="{9B44C485-0887-41C8-96E3-433FF80BAE29}" type="pres">
      <dgm:prSet presAssocID="{D32EC774-46F2-475D-BE03-C051AE632FDF}" presName="node" presStyleLbl="node1" presStyleIdx="4" presStyleCnt="5">
        <dgm:presLayoutVars>
          <dgm:bulletEnabled val="1"/>
        </dgm:presLayoutVars>
      </dgm:prSet>
      <dgm:spPr/>
      <dgm:t>
        <a:bodyPr/>
        <a:lstStyle/>
        <a:p>
          <a:endParaRPr lang="zh-CN" altLang="en-US"/>
        </a:p>
      </dgm:t>
    </dgm:pt>
  </dgm:ptLst>
  <dgm:cxnLst>
    <dgm:cxn modelId="{0311E821-2AA9-4F91-B65B-DD2D74F830E5}" type="presOf" srcId="{0B8878D5-2D7E-49A6-A7A6-3BC5D0CEB119}" destId="{90B9183D-EED2-4A77-9E0C-4AB643DEB3F4}" srcOrd="0" destOrd="0" presId="urn:microsoft.com/office/officeart/2005/8/layout/radial5"/>
    <dgm:cxn modelId="{1BB11821-7491-4CDB-AB84-69382ECEE486}" type="presOf" srcId="{89400AED-C67E-4363-AD2C-488BB33BBEE8}" destId="{A0BAAC45-5B42-4E7B-83E6-E09AF216A375}" srcOrd="0" destOrd="0" presId="urn:microsoft.com/office/officeart/2005/8/layout/radial5"/>
    <dgm:cxn modelId="{51815255-1725-46E6-B337-13C4BE813BD3}" type="presOf" srcId="{3628D1A6-DBF2-4A3B-89F5-E01D7145A5AD}" destId="{97E177D3-EE57-4472-AF86-7CAB31B4F362}" srcOrd="1" destOrd="0" presId="urn:microsoft.com/office/officeart/2005/8/layout/radial5"/>
    <dgm:cxn modelId="{81DC398D-ADF3-4DFF-96C0-827AF8F5D676}" type="presOf" srcId="{3628D1A6-DBF2-4A3B-89F5-E01D7145A5AD}" destId="{6DE76E40-5226-4299-8057-48EFE668B85B}" srcOrd="0" destOrd="0" presId="urn:microsoft.com/office/officeart/2005/8/layout/radial5"/>
    <dgm:cxn modelId="{FDCEA273-8CCA-4EBB-939A-AD44B6A4E0B6}" type="presOf" srcId="{B6F46254-2EDA-4EE1-962F-B347A83E3186}" destId="{67BBA035-A9E9-4C0B-A754-AD17B2F67CDF}" srcOrd="0" destOrd="0" presId="urn:microsoft.com/office/officeart/2005/8/layout/radial5"/>
    <dgm:cxn modelId="{A8DC0BC3-8486-4359-9FD3-BF16544C042E}" type="presOf" srcId="{D1A119C8-BFC6-41F8-BD10-3DEE3CCC1B8B}" destId="{E444AB2A-BD33-443F-ACB5-BF92A1565108}" srcOrd="0" destOrd="0" presId="urn:microsoft.com/office/officeart/2005/8/layout/radial5"/>
    <dgm:cxn modelId="{E019CE8A-1A26-4FC0-B85F-E84AB49AE955}" srcId="{3E27CD5D-9088-4D9B-A5A3-F6E54166F37A}" destId="{D1A119C8-BFC6-41F8-BD10-3DEE3CCC1B8B}" srcOrd="0" destOrd="0" parTransId="{89400AED-C67E-4363-AD2C-488BB33BBEE8}" sibTransId="{7FE9EAC4-5A03-4ADC-8A3F-85AC42E324CE}"/>
    <dgm:cxn modelId="{3B9A42D7-1728-4195-84B4-E5D117F41CD9}" type="presOf" srcId="{89400AED-C67E-4363-AD2C-488BB33BBEE8}" destId="{F48634EB-9737-43AA-B99C-E4733CECB0E3}" srcOrd="1" destOrd="0" presId="urn:microsoft.com/office/officeart/2005/8/layout/radial5"/>
    <dgm:cxn modelId="{395877B7-E896-4EAF-A517-3BF2AC2822D9}" type="presOf" srcId="{6383449F-AFE9-4D38-AA70-E34D0D0CA555}" destId="{1170A83C-837E-42BF-8BDE-64F9D259D212}" srcOrd="0" destOrd="0" presId="urn:microsoft.com/office/officeart/2005/8/layout/radial5"/>
    <dgm:cxn modelId="{DABB7987-ACE5-4214-B379-A8FFA1A810C3}" type="presOf" srcId="{D32EC774-46F2-475D-BE03-C051AE632FDF}" destId="{9B44C485-0887-41C8-96E3-433FF80BAE29}" srcOrd="0" destOrd="0" presId="urn:microsoft.com/office/officeart/2005/8/layout/radial5"/>
    <dgm:cxn modelId="{187A8AD5-FF9D-42B2-B9C1-A4D4357DD924}" srcId="{3E27CD5D-9088-4D9B-A5A3-F6E54166F37A}" destId="{AB167C25-C261-44E6-91A9-74CF8B11CB5A}" srcOrd="2" destOrd="0" parTransId="{65E020E7-3237-45E7-B431-4251B749A1F2}" sibTransId="{F821D646-9255-48E6-989D-1E429C71A2D6}"/>
    <dgm:cxn modelId="{6DAEB279-F15F-43FF-98A1-857B8B70399A}" type="presOf" srcId="{F1C20A96-44BC-488C-9534-70FA555C86CA}" destId="{34963413-D3F4-4519-9C6D-B9B19627CDFB}" srcOrd="0" destOrd="0" presId="urn:microsoft.com/office/officeart/2005/8/layout/radial5"/>
    <dgm:cxn modelId="{1F811BC2-4F6F-4D61-BDF0-FCDE10DE3321}" type="presOf" srcId="{3E27CD5D-9088-4D9B-A5A3-F6E54166F37A}" destId="{B0967B78-ED13-4D48-9564-A1910E90DEDA}" srcOrd="0" destOrd="0" presId="urn:microsoft.com/office/officeart/2005/8/layout/radial5"/>
    <dgm:cxn modelId="{36C8807E-795B-406C-9483-442B97DCA786}" srcId="{0B8878D5-2D7E-49A6-A7A6-3BC5D0CEB119}" destId="{3E27CD5D-9088-4D9B-A5A3-F6E54166F37A}" srcOrd="0" destOrd="0" parTransId="{F1EF315E-211A-4333-8CA5-328AFF64A199}" sibTransId="{92C47217-4F6A-4713-9B8F-67BB99BFE03C}"/>
    <dgm:cxn modelId="{EF0598F1-E9D8-4C37-8734-48E1B7590F39}" type="presOf" srcId="{AB167C25-C261-44E6-91A9-74CF8B11CB5A}" destId="{B9F388F4-AC67-414D-9918-C2BCAB974322}" srcOrd="0" destOrd="0" presId="urn:microsoft.com/office/officeart/2005/8/layout/radial5"/>
    <dgm:cxn modelId="{FBD42B98-8E04-452A-BF0F-CBDCB50D011F}" type="presOf" srcId="{65E020E7-3237-45E7-B431-4251B749A1F2}" destId="{921A8378-F3A4-421B-9D15-87F539EB6296}" srcOrd="1" destOrd="0" presId="urn:microsoft.com/office/officeart/2005/8/layout/radial5"/>
    <dgm:cxn modelId="{5B019B49-C13C-4F9C-92DE-0E8AE12E2583}" srcId="{3E27CD5D-9088-4D9B-A5A3-F6E54166F37A}" destId="{6383449F-AFE9-4D38-AA70-E34D0D0CA555}" srcOrd="3" destOrd="0" parTransId="{3628D1A6-DBF2-4A3B-89F5-E01D7145A5AD}" sibTransId="{96810CE0-BBB4-497E-9128-2DFB35D50499}"/>
    <dgm:cxn modelId="{AF894676-0DC0-4B25-9F6B-DA7966753033}" type="presOf" srcId="{F1C20A96-44BC-488C-9534-70FA555C86CA}" destId="{CC01643C-A063-4EAA-BDEC-BA68711BC765}" srcOrd="1" destOrd="0" presId="urn:microsoft.com/office/officeart/2005/8/layout/radial5"/>
    <dgm:cxn modelId="{A2145B0C-11BF-40F8-B6E1-C41539FB96BB}" srcId="{3E27CD5D-9088-4D9B-A5A3-F6E54166F37A}" destId="{595CD1B8-67EB-4699-8E15-3EA8392A9DC5}" srcOrd="1" destOrd="0" parTransId="{F1C20A96-44BC-488C-9534-70FA555C86CA}" sibTransId="{0942274E-B05D-4F51-80A7-90152BB30617}"/>
    <dgm:cxn modelId="{721B0B2A-CFA9-4491-8B61-328645347C1F}" type="presOf" srcId="{65E020E7-3237-45E7-B431-4251B749A1F2}" destId="{FFEEEFA9-4696-4454-B059-ED38D65D36DB}" srcOrd="0" destOrd="0" presId="urn:microsoft.com/office/officeart/2005/8/layout/radial5"/>
    <dgm:cxn modelId="{F833CE4C-2D97-40EE-B4EB-A4574E7F9943}" type="presOf" srcId="{595CD1B8-67EB-4699-8E15-3EA8392A9DC5}" destId="{17DF114B-EC08-4C09-B01D-4A25AA78E0D2}" srcOrd="0" destOrd="0" presId="urn:microsoft.com/office/officeart/2005/8/layout/radial5"/>
    <dgm:cxn modelId="{7459ED87-DBB9-483F-AEF3-291B5F60FC9A}" srcId="{3E27CD5D-9088-4D9B-A5A3-F6E54166F37A}" destId="{D32EC774-46F2-475D-BE03-C051AE632FDF}" srcOrd="4" destOrd="0" parTransId="{B6F46254-2EDA-4EE1-962F-B347A83E3186}" sibTransId="{606671AC-318E-4D3D-9ED1-0A692573F8DD}"/>
    <dgm:cxn modelId="{8A263CA2-AD1A-4DDE-B15D-C533991FC9BC}" type="presOf" srcId="{B6F46254-2EDA-4EE1-962F-B347A83E3186}" destId="{C23BB5E9-9788-4FE7-B3AD-ADD6568038E4}" srcOrd="1" destOrd="0" presId="urn:microsoft.com/office/officeart/2005/8/layout/radial5"/>
    <dgm:cxn modelId="{267C718D-FAC3-4530-9AD7-5FCE170E9EBD}" type="presParOf" srcId="{90B9183D-EED2-4A77-9E0C-4AB643DEB3F4}" destId="{B0967B78-ED13-4D48-9564-A1910E90DEDA}" srcOrd="0" destOrd="0" presId="urn:microsoft.com/office/officeart/2005/8/layout/radial5"/>
    <dgm:cxn modelId="{F500727C-7CE4-49B1-A9CB-A38D332192B3}" type="presParOf" srcId="{90B9183D-EED2-4A77-9E0C-4AB643DEB3F4}" destId="{A0BAAC45-5B42-4E7B-83E6-E09AF216A375}" srcOrd="1" destOrd="0" presId="urn:microsoft.com/office/officeart/2005/8/layout/radial5"/>
    <dgm:cxn modelId="{7D58CB66-CE98-401E-BF9F-036B383D98E2}" type="presParOf" srcId="{A0BAAC45-5B42-4E7B-83E6-E09AF216A375}" destId="{F48634EB-9737-43AA-B99C-E4733CECB0E3}" srcOrd="0" destOrd="0" presId="urn:microsoft.com/office/officeart/2005/8/layout/radial5"/>
    <dgm:cxn modelId="{4A584A3D-D0E6-4716-A836-F3E6C36E21F0}" type="presParOf" srcId="{90B9183D-EED2-4A77-9E0C-4AB643DEB3F4}" destId="{E444AB2A-BD33-443F-ACB5-BF92A1565108}" srcOrd="2" destOrd="0" presId="urn:microsoft.com/office/officeart/2005/8/layout/radial5"/>
    <dgm:cxn modelId="{F2DE7FD0-4FA9-4BE3-AFF1-6434E73F4BB5}" type="presParOf" srcId="{90B9183D-EED2-4A77-9E0C-4AB643DEB3F4}" destId="{34963413-D3F4-4519-9C6D-B9B19627CDFB}" srcOrd="3" destOrd="0" presId="urn:microsoft.com/office/officeart/2005/8/layout/radial5"/>
    <dgm:cxn modelId="{24AC81E9-5AB6-4F52-A1C3-30E66F077B73}" type="presParOf" srcId="{34963413-D3F4-4519-9C6D-B9B19627CDFB}" destId="{CC01643C-A063-4EAA-BDEC-BA68711BC765}" srcOrd="0" destOrd="0" presId="urn:microsoft.com/office/officeart/2005/8/layout/radial5"/>
    <dgm:cxn modelId="{6DBC7DAA-5E02-49AA-A891-971FB784F6BB}" type="presParOf" srcId="{90B9183D-EED2-4A77-9E0C-4AB643DEB3F4}" destId="{17DF114B-EC08-4C09-B01D-4A25AA78E0D2}" srcOrd="4" destOrd="0" presId="urn:microsoft.com/office/officeart/2005/8/layout/radial5"/>
    <dgm:cxn modelId="{8CE3614D-313A-47EC-857A-12344C0F3296}" type="presParOf" srcId="{90B9183D-EED2-4A77-9E0C-4AB643DEB3F4}" destId="{FFEEEFA9-4696-4454-B059-ED38D65D36DB}" srcOrd="5" destOrd="0" presId="urn:microsoft.com/office/officeart/2005/8/layout/radial5"/>
    <dgm:cxn modelId="{B543A205-721C-40D1-B03C-05FA2AB5087A}" type="presParOf" srcId="{FFEEEFA9-4696-4454-B059-ED38D65D36DB}" destId="{921A8378-F3A4-421B-9D15-87F539EB6296}" srcOrd="0" destOrd="0" presId="urn:microsoft.com/office/officeart/2005/8/layout/radial5"/>
    <dgm:cxn modelId="{E880E61F-66C1-45A6-963F-C585D9277311}" type="presParOf" srcId="{90B9183D-EED2-4A77-9E0C-4AB643DEB3F4}" destId="{B9F388F4-AC67-414D-9918-C2BCAB974322}" srcOrd="6" destOrd="0" presId="urn:microsoft.com/office/officeart/2005/8/layout/radial5"/>
    <dgm:cxn modelId="{9A919494-962C-48C1-9A1A-4188FE2B29F6}" type="presParOf" srcId="{90B9183D-EED2-4A77-9E0C-4AB643DEB3F4}" destId="{6DE76E40-5226-4299-8057-48EFE668B85B}" srcOrd="7" destOrd="0" presId="urn:microsoft.com/office/officeart/2005/8/layout/radial5"/>
    <dgm:cxn modelId="{2560B9AD-6378-4C14-8E03-46395954624D}" type="presParOf" srcId="{6DE76E40-5226-4299-8057-48EFE668B85B}" destId="{97E177D3-EE57-4472-AF86-7CAB31B4F362}" srcOrd="0" destOrd="0" presId="urn:microsoft.com/office/officeart/2005/8/layout/radial5"/>
    <dgm:cxn modelId="{797D1168-4A12-4625-A300-BB16E3EEBCA1}" type="presParOf" srcId="{90B9183D-EED2-4A77-9E0C-4AB643DEB3F4}" destId="{1170A83C-837E-42BF-8BDE-64F9D259D212}" srcOrd="8" destOrd="0" presId="urn:microsoft.com/office/officeart/2005/8/layout/radial5"/>
    <dgm:cxn modelId="{BD55D220-0295-4E98-A44F-F850816C7E0B}" type="presParOf" srcId="{90B9183D-EED2-4A77-9E0C-4AB643DEB3F4}" destId="{67BBA035-A9E9-4C0B-A754-AD17B2F67CDF}" srcOrd="9" destOrd="0" presId="urn:microsoft.com/office/officeart/2005/8/layout/radial5"/>
    <dgm:cxn modelId="{E4189EC1-E5B8-4964-8134-B438E04E4173}" type="presParOf" srcId="{67BBA035-A9E9-4C0B-A754-AD17B2F67CDF}" destId="{C23BB5E9-9788-4FE7-B3AD-ADD6568038E4}" srcOrd="0" destOrd="0" presId="urn:microsoft.com/office/officeart/2005/8/layout/radial5"/>
    <dgm:cxn modelId="{2A6A841D-1007-4D0F-B829-47051B808D7C}" type="presParOf" srcId="{90B9183D-EED2-4A77-9E0C-4AB643DEB3F4}" destId="{9B44C485-0887-41C8-96E3-433FF80BAE29}"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479779-D501-464C-84F7-947A6D02C048}" type="doc">
      <dgm:prSet loTypeId="urn:microsoft.com/office/officeart/2005/8/layout/matrix1" loCatId="matrix" qsTypeId="urn:microsoft.com/office/officeart/2005/8/quickstyle/3d3" qsCatId="3D" csTypeId="urn:microsoft.com/office/officeart/2005/8/colors/accent3_5" csCatId="accent3" phldr="1"/>
      <dgm:spPr/>
      <dgm:t>
        <a:bodyPr/>
        <a:lstStyle/>
        <a:p>
          <a:endParaRPr lang="zh-CN" altLang="en-US"/>
        </a:p>
      </dgm:t>
    </dgm:pt>
    <dgm:pt modelId="{EE366EE9-D763-4AD1-BD9D-D8A78237BAC0}">
      <dgm:prSet phldrT="[文本]"/>
      <dgm:spPr/>
      <dgm:t>
        <a:bodyPr/>
        <a:lstStyle/>
        <a:p>
          <a:r>
            <a:rPr lang="zh-CN" altLang="en-US" dirty="0" smtClean="0"/>
            <a:t>微服务</a:t>
          </a:r>
          <a:endParaRPr lang="zh-CN" altLang="en-US" dirty="0"/>
        </a:p>
      </dgm:t>
    </dgm:pt>
    <dgm:pt modelId="{6CE93E22-B838-4836-B2B6-67FD4BE67F75}" type="parTrans" cxnId="{7C3EF049-65B3-4CA3-8DA3-66B664707B5F}">
      <dgm:prSet/>
      <dgm:spPr/>
      <dgm:t>
        <a:bodyPr/>
        <a:lstStyle/>
        <a:p>
          <a:endParaRPr lang="zh-CN" altLang="en-US"/>
        </a:p>
      </dgm:t>
    </dgm:pt>
    <dgm:pt modelId="{68F6FFFE-4050-4AE6-A4F5-8E2B1539C256}" type="sibTrans" cxnId="{7C3EF049-65B3-4CA3-8DA3-66B664707B5F}">
      <dgm:prSet/>
      <dgm:spPr/>
      <dgm:t>
        <a:bodyPr/>
        <a:lstStyle/>
        <a:p>
          <a:endParaRPr lang="zh-CN" altLang="en-US"/>
        </a:p>
      </dgm:t>
    </dgm:pt>
    <dgm:pt modelId="{2AE74510-934E-476F-90E6-AD0E3AF9FF75}">
      <dgm:prSet phldrT="[文本]"/>
      <dgm:spPr/>
      <dgm:t>
        <a:bodyPr/>
        <a:lstStyle/>
        <a:p>
          <a:r>
            <a:rPr lang="en-US" altLang="zh-CN" dirty="0" smtClean="0"/>
            <a:t>1</a:t>
          </a:r>
          <a:r>
            <a:rPr lang="zh-CN" altLang="en-US" dirty="0" smtClean="0"/>
            <a:t>、轻量级通讯协议（</a:t>
          </a:r>
          <a:r>
            <a:rPr lang="en-US" altLang="zh-CN" dirty="0" smtClean="0"/>
            <a:t>REST</a:t>
          </a:r>
          <a:r>
            <a:rPr lang="zh-CN" altLang="en-US" dirty="0" smtClean="0"/>
            <a:t>或</a:t>
          </a:r>
          <a:r>
            <a:rPr lang="en-US" altLang="zh-CN" dirty="0" smtClean="0"/>
            <a:t>RPC</a:t>
          </a:r>
          <a:r>
            <a:rPr lang="zh-CN" altLang="en-US" dirty="0" smtClean="0"/>
            <a:t>）</a:t>
          </a:r>
          <a:endParaRPr lang="zh-CN" altLang="en-US" dirty="0"/>
        </a:p>
      </dgm:t>
    </dgm:pt>
    <dgm:pt modelId="{D92D233B-3AE0-4AF4-AA4A-149D3B35DF79}" type="parTrans" cxnId="{43775AE5-3FF0-478F-ADDC-ED3DFBB3AEAB}">
      <dgm:prSet/>
      <dgm:spPr/>
      <dgm:t>
        <a:bodyPr/>
        <a:lstStyle/>
        <a:p>
          <a:endParaRPr lang="zh-CN" altLang="en-US"/>
        </a:p>
      </dgm:t>
    </dgm:pt>
    <dgm:pt modelId="{0080D080-795F-42F3-A948-84F7BFCAD698}" type="sibTrans" cxnId="{43775AE5-3FF0-478F-ADDC-ED3DFBB3AEAB}">
      <dgm:prSet/>
      <dgm:spPr/>
      <dgm:t>
        <a:bodyPr/>
        <a:lstStyle/>
        <a:p>
          <a:endParaRPr lang="zh-CN" altLang="en-US"/>
        </a:p>
      </dgm:t>
    </dgm:pt>
    <dgm:pt modelId="{8AEE71AE-D267-41A8-95FB-73E4CD7639F8}">
      <dgm:prSet phldrT="[文本]"/>
      <dgm:spPr/>
      <dgm:t>
        <a:bodyPr/>
        <a:lstStyle/>
        <a:p>
          <a:r>
            <a:rPr lang="en-US" altLang="zh-CN" dirty="0" smtClean="0"/>
            <a:t>2</a:t>
          </a:r>
          <a:r>
            <a:rPr lang="zh-CN" altLang="en-US" dirty="0" smtClean="0"/>
            <a:t>、后端服务</a:t>
          </a:r>
          <a:endParaRPr lang="zh-CN" altLang="en-US" dirty="0"/>
        </a:p>
      </dgm:t>
    </dgm:pt>
    <dgm:pt modelId="{33C9739E-E120-427D-ACF8-F04FDDDDBB90}" type="parTrans" cxnId="{BF7E7A40-1BD9-44A5-BEDB-94B2EADA3269}">
      <dgm:prSet/>
      <dgm:spPr/>
      <dgm:t>
        <a:bodyPr/>
        <a:lstStyle/>
        <a:p>
          <a:endParaRPr lang="zh-CN" altLang="en-US"/>
        </a:p>
      </dgm:t>
    </dgm:pt>
    <dgm:pt modelId="{ADC6B3D5-A35D-4C58-9913-4D73C5B9ACDF}" type="sibTrans" cxnId="{BF7E7A40-1BD9-44A5-BEDB-94B2EADA3269}">
      <dgm:prSet/>
      <dgm:spPr/>
      <dgm:t>
        <a:bodyPr/>
        <a:lstStyle/>
        <a:p>
          <a:endParaRPr lang="zh-CN" altLang="en-US"/>
        </a:p>
      </dgm:t>
    </dgm:pt>
    <dgm:pt modelId="{2E1DCD36-D281-4B99-BA97-358C444E898C}">
      <dgm:prSet phldrT="[文本]"/>
      <dgm:spPr/>
      <dgm:t>
        <a:bodyPr/>
        <a:lstStyle/>
        <a:p>
          <a:r>
            <a:rPr lang="en-US" altLang="zh-CN" dirty="0" smtClean="0"/>
            <a:t>3</a:t>
          </a:r>
          <a:r>
            <a:rPr lang="zh-CN" altLang="en-US" dirty="0" smtClean="0"/>
            <a:t>、发布为</a:t>
          </a:r>
          <a:r>
            <a:rPr lang="en-US" altLang="zh-CN" dirty="0" smtClean="0"/>
            <a:t>jar</a:t>
          </a:r>
          <a:r>
            <a:rPr lang="zh-CN" altLang="en-US" dirty="0" smtClean="0"/>
            <a:t>包</a:t>
          </a:r>
          <a:endParaRPr lang="zh-CN" altLang="en-US" dirty="0"/>
        </a:p>
      </dgm:t>
    </dgm:pt>
    <dgm:pt modelId="{B1F3C01A-180A-4134-B43C-10CEFD9EC390}" type="parTrans" cxnId="{5F1BEB26-640C-4645-BA3E-B15C1348DEFF}">
      <dgm:prSet/>
      <dgm:spPr/>
      <dgm:t>
        <a:bodyPr/>
        <a:lstStyle/>
        <a:p>
          <a:endParaRPr lang="zh-CN" altLang="en-US"/>
        </a:p>
      </dgm:t>
    </dgm:pt>
    <dgm:pt modelId="{610D9379-8BB0-4611-BA0F-0DE7B99839C7}" type="sibTrans" cxnId="{5F1BEB26-640C-4645-BA3E-B15C1348DEFF}">
      <dgm:prSet/>
      <dgm:spPr/>
      <dgm:t>
        <a:bodyPr/>
        <a:lstStyle/>
        <a:p>
          <a:endParaRPr lang="zh-CN" altLang="en-US"/>
        </a:p>
      </dgm:t>
    </dgm:pt>
    <dgm:pt modelId="{FF215019-FDA0-4FC5-9423-ABDE6AC1ACFA}">
      <dgm:prSet phldrT="[文本]"/>
      <dgm:spPr/>
      <dgm:t>
        <a:bodyPr/>
        <a:lstStyle/>
        <a:p>
          <a:r>
            <a:rPr lang="en-US" altLang="zh-CN" dirty="0" smtClean="0"/>
            <a:t>4</a:t>
          </a:r>
          <a:r>
            <a:rPr lang="zh-CN" altLang="en-US" dirty="0" smtClean="0"/>
            <a:t>、内嵌中间件</a:t>
          </a:r>
          <a:endParaRPr lang="zh-CN" altLang="en-US" dirty="0"/>
        </a:p>
      </dgm:t>
    </dgm:pt>
    <dgm:pt modelId="{1B77EED3-8FFE-4033-9C9B-524A126ACDCB}" type="parTrans" cxnId="{89E95C5B-A70A-47F4-A5E7-B3AF3D76832D}">
      <dgm:prSet/>
      <dgm:spPr/>
      <dgm:t>
        <a:bodyPr/>
        <a:lstStyle/>
        <a:p>
          <a:endParaRPr lang="zh-CN" altLang="en-US"/>
        </a:p>
      </dgm:t>
    </dgm:pt>
    <dgm:pt modelId="{750BB315-CA97-4FEF-8170-6117217424E0}" type="sibTrans" cxnId="{89E95C5B-A70A-47F4-A5E7-B3AF3D76832D}">
      <dgm:prSet/>
      <dgm:spPr/>
      <dgm:t>
        <a:bodyPr/>
        <a:lstStyle/>
        <a:p>
          <a:endParaRPr lang="zh-CN" altLang="en-US"/>
        </a:p>
      </dgm:t>
    </dgm:pt>
    <dgm:pt modelId="{F46A1A59-3E5C-40A2-BA57-23D5BE966720}" type="pres">
      <dgm:prSet presAssocID="{F1479779-D501-464C-84F7-947A6D02C048}" presName="diagram" presStyleCnt="0">
        <dgm:presLayoutVars>
          <dgm:chMax val="1"/>
          <dgm:dir/>
          <dgm:animLvl val="ctr"/>
          <dgm:resizeHandles val="exact"/>
        </dgm:presLayoutVars>
      </dgm:prSet>
      <dgm:spPr/>
      <dgm:t>
        <a:bodyPr/>
        <a:lstStyle/>
        <a:p>
          <a:endParaRPr lang="zh-CN" altLang="en-US"/>
        </a:p>
      </dgm:t>
    </dgm:pt>
    <dgm:pt modelId="{E91A3DF9-7176-4CE2-838E-65303229C8EE}" type="pres">
      <dgm:prSet presAssocID="{F1479779-D501-464C-84F7-947A6D02C048}" presName="matrix" presStyleCnt="0"/>
      <dgm:spPr/>
      <dgm:t>
        <a:bodyPr/>
        <a:lstStyle/>
        <a:p>
          <a:endParaRPr lang="zh-CN" altLang="en-US"/>
        </a:p>
      </dgm:t>
    </dgm:pt>
    <dgm:pt modelId="{322F9DDC-A869-46E8-9556-931A122A6624}" type="pres">
      <dgm:prSet presAssocID="{F1479779-D501-464C-84F7-947A6D02C048}" presName="tile1" presStyleLbl="node1" presStyleIdx="0" presStyleCnt="4"/>
      <dgm:spPr/>
      <dgm:t>
        <a:bodyPr/>
        <a:lstStyle/>
        <a:p>
          <a:endParaRPr lang="zh-CN" altLang="en-US"/>
        </a:p>
      </dgm:t>
    </dgm:pt>
    <dgm:pt modelId="{FC870621-3940-4319-88AB-1A8EAABC20D9}" type="pres">
      <dgm:prSet presAssocID="{F1479779-D501-464C-84F7-947A6D02C048}" presName="tile1text" presStyleLbl="node1" presStyleIdx="0" presStyleCnt="4">
        <dgm:presLayoutVars>
          <dgm:chMax val="0"/>
          <dgm:chPref val="0"/>
          <dgm:bulletEnabled val="1"/>
        </dgm:presLayoutVars>
      </dgm:prSet>
      <dgm:spPr/>
      <dgm:t>
        <a:bodyPr/>
        <a:lstStyle/>
        <a:p>
          <a:endParaRPr lang="zh-CN" altLang="en-US"/>
        </a:p>
      </dgm:t>
    </dgm:pt>
    <dgm:pt modelId="{7109BBA1-4529-4E8E-A074-DD9BAB0320E4}" type="pres">
      <dgm:prSet presAssocID="{F1479779-D501-464C-84F7-947A6D02C048}" presName="tile2" presStyleLbl="node1" presStyleIdx="1" presStyleCnt="4"/>
      <dgm:spPr/>
      <dgm:t>
        <a:bodyPr/>
        <a:lstStyle/>
        <a:p>
          <a:endParaRPr lang="zh-CN" altLang="en-US"/>
        </a:p>
      </dgm:t>
    </dgm:pt>
    <dgm:pt modelId="{0A1AA3C7-97CB-422B-AF2E-A1B809723DDB}" type="pres">
      <dgm:prSet presAssocID="{F1479779-D501-464C-84F7-947A6D02C048}" presName="tile2text" presStyleLbl="node1" presStyleIdx="1" presStyleCnt="4">
        <dgm:presLayoutVars>
          <dgm:chMax val="0"/>
          <dgm:chPref val="0"/>
          <dgm:bulletEnabled val="1"/>
        </dgm:presLayoutVars>
      </dgm:prSet>
      <dgm:spPr/>
      <dgm:t>
        <a:bodyPr/>
        <a:lstStyle/>
        <a:p>
          <a:endParaRPr lang="zh-CN" altLang="en-US"/>
        </a:p>
      </dgm:t>
    </dgm:pt>
    <dgm:pt modelId="{1544D73D-1814-43AE-934F-31929FFFC6B3}" type="pres">
      <dgm:prSet presAssocID="{F1479779-D501-464C-84F7-947A6D02C048}" presName="tile3" presStyleLbl="node1" presStyleIdx="2" presStyleCnt="4"/>
      <dgm:spPr/>
      <dgm:t>
        <a:bodyPr/>
        <a:lstStyle/>
        <a:p>
          <a:endParaRPr lang="zh-CN" altLang="en-US"/>
        </a:p>
      </dgm:t>
    </dgm:pt>
    <dgm:pt modelId="{CFDB9DE4-66AA-4BB2-AC43-411F6EDD4A42}" type="pres">
      <dgm:prSet presAssocID="{F1479779-D501-464C-84F7-947A6D02C048}" presName="tile3text" presStyleLbl="node1" presStyleIdx="2" presStyleCnt="4">
        <dgm:presLayoutVars>
          <dgm:chMax val="0"/>
          <dgm:chPref val="0"/>
          <dgm:bulletEnabled val="1"/>
        </dgm:presLayoutVars>
      </dgm:prSet>
      <dgm:spPr/>
      <dgm:t>
        <a:bodyPr/>
        <a:lstStyle/>
        <a:p>
          <a:endParaRPr lang="zh-CN" altLang="en-US"/>
        </a:p>
      </dgm:t>
    </dgm:pt>
    <dgm:pt modelId="{C68A9C43-421E-4ADB-805A-CD46985C35B8}" type="pres">
      <dgm:prSet presAssocID="{F1479779-D501-464C-84F7-947A6D02C048}" presName="tile4" presStyleLbl="node1" presStyleIdx="3" presStyleCnt="4" custLinFactNeighborY="625"/>
      <dgm:spPr/>
      <dgm:t>
        <a:bodyPr/>
        <a:lstStyle/>
        <a:p>
          <a:endParaRPr lang="zh-CN" altLang="en-US"/>
        </a:p>
      </dgm:t>
    </dgm:pt>
    <dgm:pt modelId="{E4C141FB-E0BB-4B0E-97E9-C9AA6A3E71A2}" type="pres">
      <dgm:prSet presAssocID="{F1479779-D501-464C-84F7-947A6D02C048}" presName="tile4text" presStyleLbl="node1" presStyleIdx="3" presStyleCnt="4">
        <dgm:presLayoutVars>
          <dgm:chMax val="0"/>
          <dgm:chPref val="0"/>
          <dgm:bulletEnabled val="1"/>
        </dgm:presLayoutVars>
      </dgm:prSet>
      <dgm:spPr/>
      <dgm:t>
        <a:bodyPr/>
        <a:lstStyle/>
        <a:p>
          <a:endParaRPr lang="zh-CN" altLang="en-US"/>
        </a:p>
      </dgm:t>
    </dgm:pt>
    <dgm:pt modelId="{E8837596-9169-4DAF-8BE5-64E3C96EAB61}" type="pres">
      <dgm:prSet presAssocID="{F1479779-D501-464C-84F7-947A6D02C048}" presName="centerTile" presStyleLbl="fgShp" presStyleIdx="0" presStyleCnt="1">
        <dgm:presLayoutVars>
          <dgm:chMax val="0"/>
          <dgm:chPref val="0"/>
        </dgm:presLayoutVars>
      </dgm:prSet>
      <dgm:spPr/>
      <dgm:t>
        <a:bodyPr/>
        <a:lstStyle/>
        <a:p>
          <a:endParaRPr lang="zh-CN" altLang="en-US"/>
        </a:p>
      </dgm:t>
    </dgm:pt>
  </dgm:ptLst>
  <dgm:cxnLst>
    <dgm:cxn modelId="{BF7E7A40-1BD9-44A5-BEDB-94B2EADA3269}" srcId="{EE366EE9-D763-4AD1-BD9D-D8A78237BAC0}" destId="{8AEE71AE-D267-41A8-95FB-73E4CD7639F8}" srcOrd="1" destOrd="0" parTransId="{33C9739E-E120-427D-ACF8-F04FDDDDBB90}" sibTransId="{ADC6B3D5-A35D-4C58-9913-4D73C5B9ACDF}"/>
    <dgm:cxn modelId="{CE8F6270-7C2A-4F88-AA78-EADCCD467F57}" type="presOf" srcId="{F1479779-D501-464C-84F7-947A6D02C048}" destId="{F46A1A59-3E5C-40A2-BA57-23D5BE966720}" srcOrd="0" destOrd="0" presId="urn:microsoft.com/office/officeart/2005/8/layout/matrix1"/>
    <dgm:cxn modelId="{D6860A24-25B7-49F1-AC8D-BEC225E67A8C}" type="presOf" srcId="{2AE74510-934E-476F-90E6-AD0E3AF9FF75}" destId="{FC870621-3940-4319-88AB-1A8EAABC20D9}" srcOrd="1" destOrd="0" presId="urn:microsoft.com/office/officeart/2005/8/layout/matrix1"/>
    <dgm:cxn modelId="{89E95C5B-A70A-47F4-A5E7-B3AF3D76832D}" srcId="{EE366EE9-D763-4AD1-BD9D-D8A78237BAC0}" destId="{FF215019-FDA0-4FC5-9423-ABDE6AC1ACFA}" srcOrd="3" destOrd="0" parTransId="{1B77EED3-8FFE-4033-9C9B-524A126ACDCB}" sibTransId="{750BB315-CA97-4FEF-8170-6117217424E0}"/>
    <dgm:cxn modelId="{3FADE843-5A2A-4EBA-A5E4-39FA8D916488}" type="presOf" srcId="{FF215019-FDA0-4FC5-9423-ABDE6AC1ACFA}" destId="{C68A9C43-421E-4ADB-805A-CD46985C35B8}" srcOrd="0" destOrd="0" presId="urn:microsoft.com/office/officeart/2005/8/layout/matrix1"/>
    <dgm:cxn modelId="{7C3EF049-65B3-4CA3-8DA3-66B664707B5F}" srcId="{F1479779-D501-464C-84F7-947A6D02C048}" destId="{EE366EE9-D763-4AD1-BD9D-D8A78237BAC0}" srcOrd="0" destOrd="0" parTransId="{6CE93E22-B838-4836-B2B6-67FD4BE67F75}" sibTransId="{68F6FFFE-4050-4AE6-A4F5-8E2B1539C256}"/>
    <dgm:cxn modelId="{25251B2D-8013-4F58-AC3A-77683B4FE8F8}" type="presOf" srcId="{EE366EE9-D763-4AD1-BD9D-D8A78237BAC0}" destId="{E8837596-9169-4DAF-8BE5-64E3C96EAB61}" srcOrd="0" destOrd="0" presId="urn:microsoft.com/office/officeart/2005/8/layout/matrix1"/>
    <dgm:cxn modelId="{8FBAAACE-3A6A-477F-88CB-00A6FB7F8D06}" type="presOf" srcId="{8AEE71AE-D267-41A8-95FB-73E4CD7639F8}" destId="{0A1AA3C7-97CB-422B-AF2E-A1B809723DDB}" srcOrd="1" destOrd="0" presId="urn:microsoft.com/office/officeart/2005/8/layout/matrix1"/>
    <dgm:cxn modelId="{5057AF99-4912-4A3A-ACD0-D75BD5D99CC2}" type="presOf" srcId="{2AE74510-934E-476F-90E6-AD0E3AF9FF75}" destId="{322F9DDC-A869-46E8-9556-931A122A6624}" srcOrd="0" destOrd="0" presId="urn:microsoft.com/office/officeart/2005/8/layout/matrix1"/>
    <dgm:cxn modelId="{AE64A3E6-1C5B-4E02-836E-EE535B0821CD}" type="presOf" srcId="{FF215019-FDA0-4FC5-9423-ABDE6AC1ACFA}" destId="{E4C141FB-E0BB-4B0E-97E9-C9AA6A3E71A2}" srcOrd="1" destOrd="0" presId="urn:microsoft.com/office/officeart/2005/8/layout/matrix1"/>
    <dgm:cxn modelId="{43775AE5-3FF0-478F-ADDC-ED3DFBB3AEAB}" srcId="{EE366EE9-D763-4AD1-BD9D-D8A78237BAC0}" destId="{2AE74510-934E-476F-90E6-AD0E3AF9FF75}" srcOrd="0" destOrd="0" parTransId="{D92D233B-3AE0-4AF4-AA4A-149D3B35DF79}" sibTransId="{0080D080-795F-42F3-A948-84F7BFCAD698}"/>
    <dgm:cxn modelId="{5F1BEB26-640C-4645-BA3E-B15C1348DEFF}" srcId="{EE366EE9-D763-4AD1-BD9D-D8A78237BAC0}" destId="{2E1DCD36-D281-4B99-BA97-358C444E898C}" srcOrd="2" destOrd="0" parTransId="{B1F3C01A-180A-4134-B43C-10CEFD9EC390}" sibTransId="{610D9379-8BB0-4611-BA0F-0DE7B99839C7}"/>
    <dgm:cxn modelId="{9CF78C3C-EFD2-4906-B779-C52AE62A7683}" type="presOf" srcId="{2E1DCD36-D281-4B99-BA97-358C444E898C}" destId="{CFDB9DE4-66AA-4BB2-AC43-411F6EDD4A42}" srcOrd="1" destOrd="0" presId="urn:microsoft.com/office/officeart/2005/8/layout/matrix1"/>
    <dgm:cxn modelId="{858C3227-2BF6-43AF-B10E-4CC7A48BC00B}" type="presOf" srcId="{8AEE71AE-D267-41A8-95FB-73E4CD7639F8}" destId="{7109BBA1-4529-4E8E-A074-DD9BAB0320E4}" srcOrd="0" destOrd="0" presId="urn:microsoft.com/office/officeart/2005/8/layout/matrix1"/>
    <dgm:cxn modelId="{7FB65CFC-E1F2-476C-AFDD-CAF09F954A7F}" type="presOf" srcId="{2E1DCD36-D281-4B99-BA97-358C444E898C}" destId="{1544D73D-1814-43AE-934F-31929FFFC6B3}" srcOrd="0" destOrd="0" presId="urn:microsoft.com/office/officeart/2005/8/layout/matrix1"/>
    <dgm:cxn modelId="{E3BC05FF-0B03-451C-8AAD-BB3DB7F5F3AA}" type="presParOf" srcId="{F46A1A59-3E5C-40A2-BA57-23D5BE966720}" destId="{E91A3DF9-7176-4CE2-838E-65303229C8EE}" srcOrd="0" destOrd="0" presId="urn:microsoft.com/office/officeart/2005/8/layout/matrix1"/>
    <dgm:cxn modelId="{9C4F29D3-5947-4B9E-A601-533D9B3FB125}" type="presParOf" srcId="{E91A3DF9-7176-4CE2-838E-65303229C8EE}" destId="{322F9DDC-A869-46E8-9556-931A122A6624}" srcOrd="0" destOrd="0" presId="urn:microsoft.com/office/officeart/2005/8/layout/matrix1"/>
    <dgm:cxn modelId="{696B7A19-1917-451D-A296-56629C5C13EB}" type="presParOf" srcId="{E91A3DF9-7176-4CE2-838E-65303229C8EE}" destId="{FC870621-3940-4319-88AB-1A8EAABC20D9}" srcOrd="1" destOrd="0" presId="urn:microsoft.com/office/officeart/2005/8/layout/matrix1"/>
    <dgm:cxn modelId="{B7F8ACEA-549E-4401-B558-83130CA7F9FF}" type="presParOf" srcId="{E91A3DF9-7176-4CE2-838E-65303229C8EE}" destId="{7109BBA1-4529-4E8E-A074-DD9BAB0320E4}" srcOrd="2" destOrd="0" presId="urn:microsoft.com/office/officeart/2005/8/layout/matrix1"/>
    <dgm:cxn modelId="{336F7EA2-E1B7-4D34-8EFF-6437963254FA}" type="presParOf" srcId="{E91A3DF9-7176-4CE2-838E-65303229C8EE}" destId="{0A1AA3C7-97CB-422B-AF2E-A1B809723DDB}" srcOrd="3" destOrd="0" presId="urn:microsoft.com/office/officeart/2005/8/layout/matrix1"/>
    <dgm:cxn modelId="{EEC1A473-44FC-482D-B428-9207F694F706}" type="presParOf" srcId="{E91A3DF9-7176-4CE2-838E-65303229C8EE}" destId="{1544D73D-1814-43AE-934F-31929FFFC6B3}" srcOrd="4" destOrd="0" presId="urn:microsoft.com/office/officeart/2005/8/layout/matrix1"/>
    <dgm:cxn modelId="{01938395-CD07-4A44-9277-AF6D65541F50}" type="presParOf" srcId="{E91A3DF9-7176-4CE2-838E-65303229C8EE}" destId="{CFDB9DE4-66AA-4BB2-AC43-411F6EDD4A42}" srcOrd="5" destOrd="0" presId="urn:microsoft.com/office/officeart/2005/8/layout/matrix1"/>
    <dgm:cxn modelId="{6FCA99BE-2E81-41BE-89F8-D6139AA0C90E}" type="presParOf" srcId="{E91A3DF9-7176-4CE2-838E-65303229C8EE}" destId="{C68A9C43-421E-4ADB-805A-CD46985C35B8}" srcOrd="6" destOrd="0" presId="urn:microsoft.com/office/officeart/2005/8/layout/matrix1"/>
    <dgm:cxn modelId="{33A5CE60-73D0-44C8-9935-46F14AFE6C7F}" type="presParOf" srcId="{E91A3DF9-7176-4CE2-838E-65303229C8EE}" destId="{E4C141FB-E0BB-4B0E-97E9-C9AA6A3E71A2}" srcOrd="7" destOrd="0" presId="urn:microsoft.com/office/officeart/2005/8/layout/matrix1"/>
    <dgm:cxn modelId="{7480E062-0FE0-42BC-B5BA-098AAF593D47}" type="presParOf" srcId="{F46A1A59-3E5C-40A2-BA57-23D5BE966720}" destId="{E8837596-9169-4DAF-8BE5-64E3C96EAB61}" srcOrd="1" destOrd="0" presId="urn:microsoft.com/office/officeart/2005/8/layout/matrix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37BEE4-AF81-40A2-8D6E-6BA877FD0E45}"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5C8FECE1-6873-4546-8E4F-D5DD4707361D}">
      <dgm:prSet phldrT="[文本]"/>
      <dgm:spPr/>
      <dgm:t>
        <a:bodyPr/>
        <a:lstStyle/>
        <a:p>
          <a:r>
            <a:rPr lang="zh-CN" altLang="en-US" b="0" dirty="0" smtClean="0">
              <a:latin typeface="微软雅黑" panose="020B0503020204020204" pitchFamily="34" charset="-122"/>
              <a:ea typeface="微软雅黑" panose="020B0503020204020204" pitchFamily="34" charset="-122"/>
            </a:rPr>
            <a:t>创建独立的</a:t>
          </a:r>
          <a:r>
            <a:rPr lang="en-US" altLang="zh-CN" b="0" dirty="0" smtClean="0">
              <a:latin typeface="微软雅黑" panose="020B0503020204020204" pitchFamily="34" charset="-122"/>
              <a:ea typeface="微软雅黑" panose="020B0503020204020204" pitchFamily="34" charset="-122"/>
            </a:rPr>
            <a:t>Spring</a:t>
          </a:r>
          <a:r>
            <a:rPr lang="zh-CN" altLang="en-US" b="0" dirty="0" smtClean="0">
              <a:latin typeface="微软雅黑" panose="020B0503020204020204" pitchFamily="34" charset="-122"/>
              <a:ea typeface="微软雅黑" panose="020B0503020204020204" pitchFamily="34" charset="-122"/>
            </a:rPr>
            <a:t>应用程序</a:t>
          </a:r>
          <a:endParaRPr lang="zh-CN" altLang="en-US" dirty="0"/>
        </a:p>
      </dgm:t>
    </dgm:pt>
    <dgm:pt modelId="{51D3EC79-E775-415E-B41A-7F9670717C62}" type="parTrans" cxnId="{AB9C7400-32B8-400C-A440-281E474E9141}">
      <dgm:prSet/>
      <dgm:spPr/>
      <dgm:t>
        <a:bodyPr/>
        <a:lstStyle/>
        <a:p>
          <a:endParaRPr lang="zh-CN" altLang="en-US"/>
        </a:p>
      </dgm:t>
    </dgm:pt>
    <dgm:pt modelId="{FB86F915-5ED5-43C1-AFFC-DD84032F1404}" type="sibTrans" cxnId="{AB9C7400-32B8-400C-A440-281E474E9141}">
      <dgm:prSet/>
      <dgm:spPr/>
      <dgm:t>
        <a:bodyPr/>
        <a:lstStyle/>
        <a:p>
          <a:endParaRPr lang="zh-CN" altLang="en-US"/>
        </a:p>
      </dgm:t>
    </dgm:pt>
    <dgm:pt modelId="{4AC8998C-5275-4854-873B-69E476B3A51C}">
      <dgm:prSet phldrT="[文本]"/>
      <dgm:spPr/>
      <dgm:t>
        <a:bodyPr/>
        <a:lstStyle/>
        <a:p>
          <a:r>
            <a:rPr lang="zh-CN" altLang="en-US" b="0" dirty="0" smtClean="0">
              <a:latin typeface="微软雅黑" panose="020B0503020204020204" pitchFamily="34" charset="-122"/>
              <a:ea typeface="微软雅黑" panose="020B0503020204020204" pitchFamily="34" charset="-122"/>
            </a:rPr>
            <a:t>嵌入的</a:t>
          </a:r>
          <a:r>
            <a:rPr lang="en-US" altLang="zh-CN" b="0" dirty="0" smtClean="0">
              <a:latin typeface="微软雅黑" panose="020B0503020204020204" pitchFamily="34" charset="-122"/>
              <a:ea typeface="微软雅黑" panose="020B0503020204020204" pitchFamily="34" charset="-122"/>
            </a:rPr>
            <a:t>Tomcat</a:t>
          </a:r>
          <a:r>
            <a:rPr lang="zh-CN" altLang="en-US" b="0" dirty="0" smtClean="0">
              <a:latin typeface="微软雅黑" panose="020B0503020204020204" pitchFamily="34" charset="-122"/>
              <a:ea typeface="微软雅黑" panose="020B0503020204020204" pitchFamily="34" charset="-122"/>
            </a:rPr>
            <a:t>，无需部署</a:t>
          </a:r>
          <a:r>
            <a:rPr lang="en-US" altLang="zh-CN" b="0" dirty="0" smtClean="0">
              <a:latin typeface="微软雅黑" panose="020B0503020204020204" pitchFamily="34" charset="-122"/>
              <a:ea typeface="微软雅黑" panose="020B0503020204020204" pitchFamily="34" charset="-122"/>
            </a:rPr>
            <a:t>WAR</a:t>
          </a:r>
          <a:r>
            <a:rPr lang="zh-CN" altLang="en-US" b="0" dirty="0" smtClean="0">
              <a:latin typeface="微软雅黑" panose="020B0503020204020204" pitchFamily="34" charset="-122"/>
              <a:ea typeface="微软雅黑" panose="020B0503020204020204" pitchFamily="34" charset="-122"/>
            </a:rPr>
            <a:t>文件</a:t>
          </a:r>
          <a:endParaRPr lang="zh-CN" altLang="en-US" dirty="0"/>
        </a:p>
      </dgm:t>
    </dgm:pt>
    <dgm:pt modelId="{BB9933D7-82BC-4A8A-976D-6DAA97909930}" type="parTrans" cxnId="{7507991C-74B0-4742-A514-72354AD7F590}">
      <dgm:prSet/>
      <dgm:spPr/>
      <dgm:t>
        <a:bodyPr/>
        <a:lstStyle/>
        <a:p>
          <a:endParaRPr lang="zh-CN" altLang="en-US"/>
        </a:p>
      </dgm:t>
    </dgm:pt>
    <dgm:pt modelId="{1C16F8AE-3DAC-4014-BC0A-2E95777C2F6B}" type="sibTrans" cxnId="{7507991C-74B0-4742-A514-72354AD7F590}">
      <dgm:prSet/>
      <dgm:spPr/>
      <dgm:t>
        <a:bodyPr/>
        <a:lstStyle/>
        <a:p>
          <a:endParaRPr lang="zh-CN" altLang="en-US"/>
        </a:p>
      </dgm:t>
    </dgm:pt>
    <dgm:pt modelId="{978093F8-67F5-42E5-A967-CDD2F0DD57F3}">
      <dgm:prSet phldrT="[文本]"/>
      <dgm:spPr/>
      <dgm:t>
        <a:bodyPr/>
        <a:lstStyle/>
        <a:p>
          <a:r>
            <a:rPr lang="zh-CN" altLang="en-US" b="0" dirty="0" smtClean="0">
              <a:latin typeface="微软雅黑" panose="020B0503020204020204" pitchFamily="34" charset="-122"/>
              <a:ea typeface="微软雅黑" panose="020B0503020204020204" pitchFamily="34" charset="-122"/>
            </a:rPr>
            <a:t>简化</a:t>
          </a:r>
          <a:r>
            <a:rPr lang="en-US" altLang="zh-CN" b="0" dirty="0" smtClean="0">
              <a:latin typeface="微软雅黑" panose="020B0503020204020204" pitchFamily="34" charset="-122"/>
              <a:ea typeface="微软雅黑" panose="020B0503020204020204" pitchFamily="34" charset="-122"/>
            </a:rPr>
            <a:t>Maven</a:t>
          </a:r>
          <a:r>
            <a:rPr lang="zh-CN" altLang="en-US" b="0" dirty="0" smtClean="0">
              <a:latin typeface="微软雅黑" panose="020B0503020204020204" pitchFamily="34" charset="-122"/>
              <a:ea typeface="微软雅黑" panose="020B0503020204020204" pitchFamily="34" charset="-122"/>
            </a:rPr>
            <a:t>配置</a:t>
          </a:r>
          <a:endParaRPr lang="zh-CN" altLang="en-US" dirty="0"/>
        </a:p>
      </dgm:t>
    </dgm:pt>
    <dgm:pt modelId="{43F8D2B8-13C3-4C85-BF62-DAC2733024BB}" type="parTrans" cxnId="{98739DA8-6670-4C36-86D2-5F5A24B87AD4}">
      <dgm:prSet/>
      <dgm:spPr/>
      <dgm:t>
        <a:bodyPr/>
        <a:lstStyle/>
        <a:p>
          <a:endParaRPr lang="zh-CN" altLang="en-US"/>
        </a:p>
      </dgm:t>
    </dgm:pt>
    <dgm:pt modelId="{73D0C61C-EB29-414E-AB52-0452B2FF4415}" type="sibTrans" cxnId="{98739DA8-6670-4C36-86D2-5F5A24B87AD4}">
      <dgm:prSet/>
      <dgm:spPr/>
      <dgm:t>
        <a:bodyPr/>
        <a:lstStyle/>
        <a:p>
          <a:endParaRPr lang="zh-CN" altLang="en-US"/>
        </a:p>
      </dgm:t>
    </dgm:pt>
    <dgm:pt modelId="{8B12FECA-5171-43F1-82A6-C92AC5B8EA1D}">
      <dgm:prSet phldrT="[文本]"/>
      <dgm:spPr/>
      <dgm:t>
        <a:bodyPr/>
        <a:lstStyle/>
        <a:p>
          <a:r>
            <a:rPr lang="zh-CN" altLang="en-US" b="0" dirty="0" smtClean="0">
              <a:latin typeface="微软雅黑" panose="020B0503020204020204" pitchFamily="34" charset="-122"/>
              <a:ea typeface="微软雅黑" panose="020B0503020204020204" pitchFamily="34" charset="-122"/>
            </a:rPr>
            <a:t>自动配置</a:t>
          </a:r>
          <a:r>
            <a:rPr lang="en-US" altLang="zh-CN" b="0" dirty="0" smtClean="0">
              <a:latin typeface="微软雅黑" panose="020B0503020204020204" pitchFamily="34" charset="-122"/>
              <a:ea typeface="微软雅黑" panose="020B0503020204020204" pitchFamily="34" charset="-122"/>
            </a:rPr>
            <a:t>Spring</a:t>
          </a:r>
          <a:endParaRPr lang="zh-CN" altLang="en-US" dirty="0"/>
        </a:p>
      </dgm:t>
    </dgm:pt>
    <dgm:pt modelId="{53E6F934-096C-498B-9DAF-DABD61E21B52}" type="parTrans" cxnId="{717ED044-8A51-4BC2-9003-F798BBCAD44B}">
      <dgm:prSet/>
      <dgm:spPr/>
      <dgm:t>
        <a:bodyPr/>
        <a:lstStyle/>
        <a:p>
          <a:endParaRPr lang="zh-CN" altLang="en-US"/>
        </a:p>
      </dgm:t>
    </dgm:pt>
    <dgm:pt modelId="{B3E1541A-67F5-4283-A621-E41D1FB2C004}" type="sibTrans" cxnId="{717ED044-8A51-4BC2-9003-F798BBCAD44B}">
      <dgm:prSet/>
      <dgm:spPr/>
      <dgm:t>
        <a:bodyPr/>
        <a:lstStyle/>
        <a:p>
          <a:endParaRPr lang="zh-CN" altLang="en-US"/>
        </a:p>
      </dgm:t>
    </dgm:pt>
    <dgm:pt modelId="{E81388C9-1CFB-4DD9-9BEC-ECD32A74A89E}">
      <dgm:prSet phldrT="[文本]"/>
      <dgm:spPr/>
      <dgm:t>
        <a:bodyPr/>
        <a:lstStyle/>
        <a:p>
          <a:r>
            <a:rPr lang="zh-CN" altLang="en-US" b="0" dirty="0" smtClean="0">
              <a:latin typeface="微软雅黑" panose="020B0503020204020204" pitchFamily="34" charset="-122"/>
              <a:ea typeface="微软雅黑" panose="020B0503020204020204" pitchFamily="34" charset="-122"/>
            </a:rPr>
            <a:t>提供生产就绪型功能，如指标，健康检查和外部配置</a:t>
          </a:r>
          <a:endParaRPr lang="zh-CN" altLang="en-US" dirty="0"/>
        </a:p>
      </dgm:t>
    </dgm:pt>
    <dgm:pt modelId="{38C8DAAF-BA08-4F70-A112-57EC73F23C76}" type="parTrans" cxnId="{D14A1ECD-6A28-467A-9888-E22083644FCE}">
      <dgm:prSet/>
      <dgm:spPr/>
      <dgm:t>
        <a:bodyPr/>
        <a:lstStyle/>
        <a:p>
          <a:endParaRPr lang="zh-CN" altLang="en-US"/>
        </a:p>
      </dgm:t>
    </dgm:pt>
    <dgm:pt modelId="{19BE5290-4F91-4703-8B09-24785511319A}" type="sibTrans" cxnId="{D14A1ECD-6A28-467A-9888-E22083644FCE}">
      <dgm:prSet/>
      <dgm:spPr/>
      <dgm:t>
        <a:bodyPr/>
        <a:lstStyle/>
        <a:p>
          <a:endParaRPr lang="zh-CN" altLang="en-US"/>
        </a:p>
      </dgm:t>
    </dgm:pt>
    <dgm:pt modelId="{56D1D034-78AC-4D4B-A8A4-51C80739EB88}">
      <dgm:prSet phldrT="[文本]"/>
      <dgm:spPr/>
      <dgm:t>
        <a:bodyPr/>
        <a:lstStyle/>
        <a:p>
          <a:r>
            <a:rPr lang="zh-CN" altLang="en-US" b="0" smtClean="0">
              <a:latin typeface="微软雅黑" panose="020B0503020204020204" pitchFamily="34" charset="-122"/>
              <a:ea typeface="微软雅黑" panose="020B0503020204020204" pitchFamily="34" charset="-122"/>
            </a:rPr>
            <a:t>绝对没有代码生成和对</a:t>
          </a:r>
          <a:r>
            <a:rPr lang="en-US" altLang="zh-CN" b="0" smtClean="0">
              <a:latin typeface="微软雅黑" panose="020B0503020204020204" pitchFamily="34" charset="-122"/>
              <a:ea typeface="微软雅黑" panose="020B0503020204020204" pitchFamily="34" charset="-122"/>
            </a:rPr>
            <a:t>XML</a:t>
          </a:r>
          <a:r>
            <a:rPr lang="zh-CN" altLang="en-US" b="0" smtClean="0">
              <a:latin typeface="微软雅黑" panose="020B0503020204020204" pitchFamily="34" charset="-122"/>
              <a:ea typeface="微软雅黑" panose="020B0503020204020204" pitchFamily="34" charset="-122"/>
            </a:rPr>
            <a:t>没有要求配置</a:t>
          </a:r>
          <a:endParaRPr lang="zh-CN" altLang="en-US" dirty="0"/>
        </a:p>
      </dgm:t>
    </dgm:pt>
    <dgm:pt modelId="{F2DB2849-55C3-45F9-990E-BB43CFE9677B}" type="parTrans" cxnId="{F4E8AD70-A5A0-468E-8298-8D5BCC826417}">
      <dgm:prSet/>
      <dgm:spPr/>
      <dgm:t>
        <a:bodyPr/>
        <a:lstStyle/>
        <a:p>
          <a:endParaRPr lang="zh-CN" altLang="en-US"/>
        </a:p>
      </dgm:t>
    </dgm:pt>
    <dgm:pt modelId="{7E9B6BEF-2F62-48F0-A832-61D54A40BEE8}" type="sibTrans" cxnId="{F4E8AD70-A5A0-468E-8298-8D5BCC826417}">
      <dgm:prSet/>
      <dgm:spPr/>
      <dgm:t>
        <a:bodyPr/>
        <a:lstStyle/>
        <a:p>
          <a:endParaRPr lang="zh-CN" altLang="en-US"/>
        </a:p>
      </dgm:t>
    </dgm:pt>
    <dgm:pt modelId="{0920B56F-0001-4677-A231-B218D5F257BF}" type="pres">
      <dgm:prSet presAssocID="{9837BEE4-AF81-40A2-8D6E-6BA877FD0E45}" presName="Name0" presStyleCnt="0">
        <dgm:presLayoutVars>
          <dgm:chMax val="7"/>
          <dgm:chPref val="7"/>
          <dgm:dir/>
        </dgm:presLayoutVars>
      </dgm:prSet>
      <dgm:spPr/>
      <dgm:t>
        <a:bodyPr/>
        <a:lstStyle/>
        <a:p>
          <a:endParaRPr lang="zh-CN" altLang="en-US"/>
        </a:p>
      </dgm:t>
    </dgm:pt>
    <dgm:pt modelId="{6B58047C-152C-4F0F-9CC0-15CBD93AE350}" type="pres">
      <dgm:prSet presAssocID="{9837BEE4-AF81-40A2-8D6E-6BA877FD0E45}" presName="Name1" presStyleCnt="0"/>
      <dgm:spPr/>
    </dgm:pt>
    <dgm:pt modelId="{F798021C-25CF-4A01-BF45-1AC59AF26FAB}" type="pres">
      <dgm:prSet presAssocID="{9837BEE4-AF81-40A2-8D6E-6BA877FD0E45}" presName="cycle" presStyleCnt="0"/>
      <dgm:spPr/>
    </dgm:pt>
    <dgm:pt modelId="{E100DE4F-EDC4-409C-BE19-97C45BFB307C}" type="pres">
      <dgm:prSet presAssocID="{9837BEE4-AF81-40A2-8D6E-6BA877FD0E45}" presName="srcNode" presStyleLbl="node1" presStyleIdx="0" presStyleCnt="6"/>
      <dgm:spPr/>
    </dgm:pt>
    <dgm:pt modelId="{9179B1A9-3F3F-4F2A-AFF6-44D7E6C1251A}" type="pres">
      <dgm:prSet presAssocID="{9837BEE4-AF81-40A2-8D6E-6BA877FD0E45}" presName="conn" presStyleLbl="parChTrans1D2" presStyleIdx="0" presStyleCnt="1"/>
      <dgm:spPr/>
      <dgm:t>
        <a:bodyPr/>
        <a:lstStyle/>
        <a:p>
          <a:endParaRPr lang="zh-CN" altLang="en-US"/>
        </a:p>
      </dgm:t>
    </dgm:pt>
    <dgm:pt modelId="{D064DC84-2D43-4F6C-B9CC-1510091285D9}" type="pres">
      <dgm:prSet presAssocID="{9837BEE4-AF81-40A2-8D6E-6BA877FD0E45}" presName="extraNode" presStyleLbl="node1" presStyleIdx="0" presStyleCnt="6"/>
      <dgm:spPr/>
    </dgm:pt>
    <dgm:pt modelId="{301D54C8-D950-469E-A1A7-8ECA7345943D}" type="pres">
      <dgm:prSet presAssocID="{9837BEE4-AF81-40A2-8D6E-6BA877FD0E45}" presName="dstNode" presStyleLbl="node1" presStyleIdx="0" presStyleCnt="6"/>
      <dgm:spPr/>
    </dgm:pt>
    <dgm:pt modelId="{EAA9B495-B9F2-43C3-9AF6-79A9A222C473}" type="pres">
      <dgm:prSet presAssocID="{5C8FECE1-6873-4546-8E4F-D5DD4707361D}" presName="text_1" presStyleLbl="node1" presStyleIdx="0" presStyleCnt="6">
        <dgm:presLayoutVars>
          <dgm:bulletEnabled val="1"/>
        </dgm:presLayoutVars>
      </dgm:prSet>
      <dgm:spPr/>
      <dgm:t>
        <a:bodyPr/>
        <a:lstStyle/>
        <a:p>
          <a:endParaRPr lang="zh-CN" altLang="en-US"/>
        </a:p>
      </dgm:t>
    </dgm:pt>
    <dgm:pt modelId="{0923023E-C305-48A9-9429-AB3603F73B4B}" type="pres">
      <dgm:prSet presAssocID="{5C8FECE1-6873-4546-8E4F-D5DD4707361D}" presName="accent_1" presStyleCnt="0"/>
      <dgm:spPr/>
    </dgm:pt>
    <dgm:pt modelId="{4B34CE6B-E76A-46BE-B074-52524A1DA4A3}" type="pres">
      <dgm:prSet presAssocID="{5C8FECE1-6873-4546-8E4F-D5DD4707361D}" presName="accentRepeatNode" presStyleLbl="solidFgAcc1" presStyleIdx="0" presStyleCnt="6"/>
      <dgm:spPr/>
    </dgm:pt>
    <dgm:pt modelId="{F201C5C2-B09A-4C06-8679-7067914E2B31}" type="pres">
      <dgm:prSet presAssocID="{4AC8998C-5275-4854-873B-69E476B3A51C}" presName="text_2" presStyleLbl="node1" presStyleIdx="1" presStyleCnt="6">
        <dgm:presLayoutVars>
          <dgm:bulletEnabled val="1"/>
        </dgm:presLayoutVars>
      </dgm:prSet>
      <dgm:spPr/>
      <dgm:t>
        <a:bodyPr/>
        <a:lstStyle/>
        <a:p>
          <a:endParaRPr lang="zh-CN" altLang="en-US"/>
        </a:p>
      </dgm:t>
    </dgm:pt>
    <dgm:pt modelId="{4865B5DA-C3F6-41F5-A943-67ED2AF184D9}" type="pres">
      <dgm:prSet presAssocID="{4AC8998C-5275-4854-873B-69E476B3A51C}" presName="accent_2" presStyleCnt="0"/>
      <dgm:spPr/>
    </dgm:pt>
    <dgm:pt modelId="{EC8F609C-3546-41C5-85B0-8182EB6E4837}" type="pres">
      <dgm:prSet presAssocID="{4AC8998C-5275-4854-873B-69E476B3A51C}" presName="accentRepeatNode" presStyleLbl="solidFgAcc1" presStyleIdx="1" presStyleCnt="6"/>
      <dgm:spPr/>
    </dgm:pt>
    <dgm:pt modelId="{895D102A-5CA5-4457-BD23-2E9F0B6F12BF}" type="pres">
      <dgm:prSet presAssocID="{978093F8-67F5-42E5-A967-CDD2F0DD57F3}" presName="text_3" presStyleLbl="node1" presStyleIdx="2" presStyleCnt="6">
        <dgm:presLayoutVars>
          <dgm:bulletEnabled val="1"/>
        </dgm:presLayoutVars>
      </dgm:prSet>
      <dgm:spPr/>
      <dgm:t>
        <a:bodyPr/>
        <a:lstStyle/>
        <a:p>
          <a:endParaRPr lang="zh-CN" altLang="en-US"/>
        </a:p>
      </dgm:t>
    </dgm:pt>
    <dgm:pt modelId="{EE63147E-0A71-4DC6-876E-F6A3CDFDD98D}" type="pres">
      <dgm:prSet presAssocID="{978093F8-67F5-42E5-A967-CDD2F0DD57F3}" presName="accent_3" presStyleCnt="0"/>
      <dgm:spPr/>
    </dgm:pt>
    <dgm:pt modelId="{3FC8D3AB-40C5-44FE-9F7A-A87D7B8810FB}" type="pres">
      <dgm:prSet presAssocID="{978093F8-67F5-42E5-A967-CDD2F0DD57F3}" presName="accentRepeatNode" presStyleLbl="solidFgAcc1" presStyleIdx="2" presStyleCnt="6"/>
      <dgm:spPr/>
    </dgm:pt>
    <dgm:pt modelId="{306EDE0E-EA49-4326-90D1-EE13AD0C126A}" type="pres">
      <dgm:prSet presAssocID="{8B12FECA-5171-43F1-82A6-C92AC5B8EA1D}" presName="text_4" presStyleLbl="node1" presStyleIdx="3" presStyleCnt="6">
        <dgm:presLayoutVars>
          <dgm:bulletEnabled val="1"/>
        </dgm:presLayoutVars>
      </dgm:prSet>
      <dgm:spPr/>
      <dgm:t>
        <a:bodyPr/>
        <a:lstStyle/>
        <a:p>
          <a:endParaRPr lang="zh-CN" altLang="en-US"/>
        </a:p>
      </dgm:t>
    </dgm:pt>
    <dgm:pt modelId="{D532FA5D-B936-4177-8F75-6E8EFDC357E7}" type="pres">
      <dgm:prSet presAssocID="{8B12FECA-5171-43F1-82A6-C92AC5B8EA1D}" presName="accent_4" presStyleCnt="0"/>
      <dgm:spPr/>
    </dgm:pt>
    <dgm:pt modelId="{F7765C07-8975-4D81-80DF-533D9F048E8B}" type="pres">
      <dgm:prSet presAssocID="{8B12FECA-5171-43F1-82A6-C92AC5B8EA1D}" presName="accentRepeatNode" presStyleLbl="solidFgAcc1" presStyleIdx="3" presStyleCnt="6"/>
      <dgm:spPr/>
    </dgm:pt>
    <dgm:pt modelId="{4838763B-A9C1-47E0-A353-EEE898248F38}" type="pres">
      <dgm:prSet presAssocID="{E81388C9-1CFB-4DD9-9BEC-ECD32A74A89E}" presName="text_5" presStyleLbl="node1" presStyleIdx="4" presStyleCnt="6">
        <dgm:presLayoutVars>
          <dgm:bulletEnabled val="1"/>
        </dgm:presLayoutVars>
      </dgm:prSet>
      <dgm:spPr/>
      <dgm:t>
        <a:bodyPr/>
        <a:lstStyle/>
        <a:p>
          <a:endParaRPr lang="zh-CN" altLang="en-US"/>
        </a:p>
      </dgm:t>
    </dgm:pt>
    <dgm:pt modelId="{B888E858-84BA-4036-B555-D9EEB58A70FE}" type="pres">
      <dgm:prSet presAssocID="{E81388C9-1CFB-4DD9-9BEC-ECD32A74A89E}" presName="accent_5" presStyleCnt="0"/>
      <dgm:spPr/>
    </dgm:pt>
    <dgm:pt modelId="{38D33E26-4394-48A4-9843-39534FC374FF}" type="pres">
      <dgm:prSet presAssocID="{E81388C9-1CFB-4DD9-9BEC-ECD32A74A89E}" presName="accentRepeatNode" presStyleLbl="solidFgAcc1" presStyleIdx="4" presStyleCnt="6"/>
      <dgm:spPr/>
    </dgm:pt>
    <dgm:pt modelId="{1B69E055-953D-44A7-ABF2-68E0604F458D}" type="pres">
      <dgm:prSet presAssocID="{56D1D034-78AC-4D4B-A8A4-51C80739EB88}" presName="text_6" presStyleLbl="node1" presStyleIdx="5" presStyleCnt="6">
        <dgm:presLayoutVars>
          <dgm:bulletEnabled val="1"/>
        </dgm:presLayoutVars>
      </dgm:prSet>
      <dgm:spPr/>
      <dgm:t>
        <a:bodyPr/>
        <a:lstStyle/>
        <a:p>
          <a:endParaRPr lang="zh-CN" altLang="en-US"/>
        </a:p>
      </dgm:t>
    </dgm:pt>
    <dgm:pt modelId="{87DEFD65-1C52-4DC6-8848-924F158F29D2}" type="pres">
      <dgm:prSet presAssocID="{56D1D034-78AC-4D4B-A8A4-51C80739EB88}" presName="accent_6" presStyleCnt="0"/>
      <dgm:spPr/>
    </dgm:pt>
    <dgm:pt modelId="{1F4219A2-3B1A-4A96-BE0F-3EC3FB2FBA4D}" type="pres">
      <dgm:prSet presAssocID="{56D1D034-78AC-4D4B-A8A4-51C80739EB88}" presName="accentRepeatNode" presStyleLbl="solidFgAcc1" presStyleIdx="5" presStyleCnt="6"/>
      <dgm:spPr/>
    </dgm:pt>
  </dgm:ptLst>
  <dgm:cxnLst>
    <dgm:cxn modelId="{B4555A0C-98AF-4443-B925-40FDBEB95BA4}" type="presOf" srcId="{8B12FECA-5171-43F1-82A6-C92AC5B8EA1D}" destId="{306EDE0E-EA49-4326-90D1-EE13AD0C126A}" srcOrd="0" destOrd="0" presId="urn:microsoft.com/office/officeart/2008/layout/VerticalCurvedList"/>
    <dgm:cxn modelId="{4D01FAD8-1434-486F-B2A8-5837DFD1910B}" type="presOf" srcId="{9837BEE4-AF81-40A2-8D6E-6BA877FD0E45}" destId="{0920B56F-0001-4677-A231-B218D5F257BF}" srcOrd="0" destOrd="0" presId="urn:microsoft.com/office/officeart/2008/layout/VerticalCurvedList"/>
    <dgm:cxn modelId="{1C6E66EB-9F80-49DE-A9BD-70856F885B65}" type="presOf" srcId="{5C8FECE1-6873-4546-8E4F-D5DD4707361D}" destId="{EAA9B495-B9F2-43C3-9AF6-79A9A222C473}" srcOrd="0" destOrd="0" presId="urn:microsoft.com/office/officeart/2008/layout/VerticalCurvedList"/>
    <dgm:cxn modelId="{D14A1ECD-6A28-467A-9888-E22083644FCE}" srcId="{9837BEE4-AF81-40A2-8D6E-6BA877FD0E45}" destId="{E81388C9-1CFB-4DD9-9BEC-ECD32A74A89E}" srcOrd="4" destOrd="0" parTransId="{38C8DAAF-BA08-4F70-A112-57EC73F23C76}" sibTransId="{19BE5290-4F91-4703-8B09-24785511319A}"/>
    <dgm:cxn modelId="{F4E8AD70-A5A0-468E-8298-8D5BCC826417}" srcId="{9837BEE4-AF81-40A2-8D6E-6BA877FD0E45}" destId="{56D1D034-78AC-4D4B-A8A4-51C80739EB88}" srcOrd="5" destOrd="0" parTransId="{F2DB2849-55C3-45F9-990E-BB43CFE9677B}" sibTransId="{7E9B6BEF-2F62-48F0-A832-61D54A40BEE8}"/>
    <dgm:cxn modelId="{717ED044-8A51-4BC2-9003-F798BBCAD44B}" srcId="{9837BEE4-AF81-40A2-8D6E-6BA877FD0E45}" destId="{8B12FECA-5171-43F1-82A6-C92AC5B8EA1D}" srcOrd="3" destOrd="0" parTransId="{53E6F934-096C-498B-9DAF-DABD61E21B52}" sibTransId="{B3E1541A-67F5-4283-A621-E41D1FB2C004}"/>
    <dgm:cxn modelId="{A93A0783-1759-4FFF-8865-AE80C3803E4C}" type="presOf" srcId="{FB86F915-5ED5-43C1-AFFC-DD84032F1404}" destId="{9179B1A9-3F3F-4F2A-AFF6-44D7E6C1251A}" srcOrd="0" destOrd="0" presId="urn:microsoft.com/office/officeart/2008/layout/VerticalCurvedList"/>
    <dgm:cxn modelId="{ADFB9382-9585-41AE-8197-E0D2A2AA6151}" type="presOf" srcId="{4AC8998C-5275-4854-873B-69E476B3A51C}" destId="{F201C5C2-B09A-4C06-8679-7067914E2B31}" srcOrd="0" destOrd="0" presId="urn:microsoft.com/office/officeart/2008/layout/VerticalCurvedList"/>
    <dgm:cxn modelId="{98739DA8-6670-4C36-86D2-5F5A24B87AD4}" srcId="{9837BEE4-AF81-40A2-8D6E-6BA877FD0E45}" destId="{978093F8-67F5-42E5-A967-CDD2F0DD57F3}" srcOrd="2" destOrd="0" parTransId="{43F8D2B8-13C3-4C85-BF62-DAC2733024BB}" sibTransId="{73D0C61C-EB29-414E-AB52-0452B2FF4415}"/>
    <dgm:cxn modelId="{AB9C7400-32B8-400C-A440-281E474E9141}" srcId="{9837BEE4-AF81-40A2-8D6E-6BA877FD0E45}" destId="{5C8FECE1-6873-4546-8E4F-D5DD4707361D}" srcOrd="0" destOrd="0" parTransId="{51D3EC79-E775-415E-B41A-7F9670717C62}" sibTransId="{FB86F915-5ED5-43C1-AFFC-DD84032F1404}"/>
    <dgm:cxn modelId="{70F09451-FFD8-42C2-A48F-B391086F5FA6}" type="presOf" srcId="{E81388C9-1CFB-4DD9-9BEC-ECD32A74A89E}" destId="{4838763B-A9C1-47E0-A353-EEE898248F38}" srcOrd="0" destOrd="0" presId="urn:microsoft.com/office/officeart/2008/layout/VerticalCurvedList"/>
    <dgm:cxn modelId="{71239320-9152-4D8E-90EC-3DF7B3933A3A}" type="presOf" srcId="{978093F8-67F5-42E5-A967-CDD2F0DD57F3}" destId="{895D102A-5CA5-4457-BD23-2E9F0B6F12BF}" srcOrd="0" destOrd="0" presId="urn:microsoft.com/office/officeart/2008/layout/VerticalCurvedList"/>
    <dgm:cxn modelId="{7507991C-74B0-4742-A514-72354AD7F590}" srcId="{9837BEE4-AF81-40A2-8D6E-6BA877FD0E45}" destId="{4AC8998C-5275-4854-873B-69E476B3A51C}" srcOrd="1" destOrd="0" parTransId="{BB9933D7-82BC-4A8A-976D-6DAA97909930}" sibTransId="{1C16F8AE-3DAC-4014-BC0A-2E95777C2F6B}"/>
    <dgm:cxn modelId="{AB33AF93-78E4-4D0E-86A6-987DE17BD32F}" type="presOf" srcId="{56D1D034-78AC-4D4B-A8A4-51C80739EB88}" destId="{1B69E055-953D-44A7-ABF2-68E0604F458D}" srcOrd="0" destOrd="0" presId="urn:microsoft.com/office/officeart/2008/layout/VerticalCurvedList"/>
    <dgm:cxn modelId="{F2D5C7B4-0A4E-4C84-9474-55386053CA57}" type="presParOf" srcId="{0920B56F-0001-4677-A231-B218D5F257BF}" destId="{6B58047C-152C-4F0F-9CC0-15CBD93AE350}" srcOrd="0" destOrd="0" presId="urn:microsoft.com/office/officeart/2008/layout/VerticalCurvedList"/>
    <dgm:cxn modelId="{AFBAFD52-9DB5-4F47-884F-EBDC797E6C08}" type="presParOf" srcId="{6B58047C-152C-4F0F-9CC0-15CBD93AE350}" destId="{F798021C-25CF-4A01-BF45-1AC59AF26FAB}" srcOrd="0" destOrd="0" presId="urn:microsoft.com/office/officeart/2008/layout/VerticalCurvedList"/>
    <dgm:cxn modelId="{789835CA-3B16-498C-9FC1-1388647C240D}" type="presParOf" srcId="{F798021C-25CF-4A01-BF45-1AC59AF26FAB}" destId="{E100DE4F-EDC4-409C-BE19-97C45BFB307C}" srcOrd="0" destOrd="0" presId="urn:microsoft.com/office/officeart/2008/layout/VerticalCurvedList"/>
    <dgm:cxn modelId="{CF17E0E6-1107-4582-AC5A-4A68D55E07F3}" type="presParOf" srcId="{F798021C-25CF-4A01-BF45-1AC59AF26FAB}" destId="{9179B1A9-3F3F-4F2A-AFF6-44D7E6C1251A}" srcOrd="1" destOrd="0" presId="urn:microsoft.com/office/officeart/2008/layout/VerticalCurvedList"/>
    <dgm:cxn modelId="{77CEC096-AED5-45B0-BBE7-5F1B3F23F6CC}" type="presParOf" srcId="{F798021C-25CF-4A01-BF45-1AC59AF26FAB}" destId="{D064DC84-2D43-4F6C-B9CC-1510091285D9}" srcOrd="2" destOrd="0" presId="urn:microsoft.com/office/officeart/2008/layout/VerticalCurvedList"/>
    <dgm:cxn modelId="{F7675A5C-66E2-49F3-96D5-CEA7B29BB525}" type="presParOf" srcId="{F798021C-25CF-4A01-BF45-1AC59AF26FAB}" destId="{301D54C8-D950-469E-A1A7-8ECA7345943D}" srcOrd="3" destOrd="0" presId="urn:microsoft.com/office/officeart/2008/layout/VerticalCurvedList"/>
    <dgm:cxn modelId="{17362D80-D478-48BA-8124-7681BDC071C9}" type="presParOf" srcId="{6B58047C-152C-4F0F-9CC0-15CBD93AE350}" destId="{EAA9B495-B9F2-43C3-9AF6-79A9A222C473}" srcOrd="1" destOrd="0" presId="urn:microsoft.com/office/officeart/2008/layout/VerticalCurvedList"/>
    <dgm:cxn modelId="{3CECE365-1BE4-48F4-A2CE-BB1CF4DCF1AA}" type="presParOf" srcId="{6B58047C-152C-4F0F-9CC0-15CBD93AE350}" destId="{0923023E-C305-48A9-9429-AB3603F73B4B}" srcOrd="2" destOrd="0" presId="urn:microsoft.com/office/officeart/2008/layout/VerticalCurvedList"/>
    <dgm:cxn modelId="{6F1710BD-E12F-4F77-868C-971CE28B936B}" type="presParOf" srcId="{0923023E-C305-48A9-9429-AB3603F73B4B}" destId="{4B34CE6B-E76A-46BE-B074-52524A1DA4A3}" srcOrd="0" destOrd="0" presId="urn:microsoft.com/office/officeart/2008/layout/VerticalCurvedList"/>
    <dgm:cxn modelId="{A513586E-F778-4E03-B5EE-1CD3B2D3B7AF}" type="presParOf" srcId="{6B58047C-152C-4F0F-9CC0-15CBD93AE350}" destId="{F201C5C2-B09A-4C06-8679-7067914E2B31}" srcOrd="3" destOrd="0" presId="urn:microsoft.com/office/officeart/2008/layout/VerticalCurvedList"/>
    <dgm:cxn modelId="{96ECDBE3-5FB5-49BC-97E2-68A1C909B995}" type="presParOf" srcId="{6B58047C-152C-4F0F-9CC0-15CBD93AE350}" destId="{4865B5DA-C3F6-41F5-A943-67ED2AF184D9}" srcOrd="4" destOrd="0" presId="urn:microsoft.com/office/officeart/2008/layout/VerticalCurvedList"/>
    <dgm:cxn modelId="{3A27D9A1-A2C5-4126-98CB-09F7115569BB}" type="presParOf" srcId="{4865B5DA-C3F6-41F5-A943-67ED2AF184D9}" destId="{EC8F609C-3546-41C5-85B0-8182EB6E4837}" srcOrd="0" destOrd="0" presId="urn:microsoft.com/office/officeart/2008/layout/VerticalCurvedList"/>
    <dgm:cxn modelId="{B47D55D8-C8ED-4D1B-A8ED-86F39530EA7A}" type="presParOf" srcId="{6B58047C-152C-4F0F-9CC0-15CBD93AE350}" destId="{895D102A-5CA5-4457-BD23-2E9F0B6F12BF}" srcOrd="5" destOrd="0" presId="urn:microsoft.com/office/officeart/2008/layout/VerticalCurvedList"/>
    <dgm:cxn modelId="{9AEB910D-A78D-4A87-9454-6B3DC5CEA57A}" type="presParOf" srcId="{6B58047C-152C-4F0F-9CC0-15CBD93AE350}" destId="{EE63147E-0A71-4DC6-876E-F6A3CDFDD98D}" srcOrd="6" destOrd="0" presId="urn:microsoft.com/office/officeart/2008/layout/VerticalCurvedList"/>
    <dgm:cxn modelId="{D5F1F62D-A32F-435E-A9F0-0837DCFE1F47}" type="presParOf" srcId="{EE63147E-0A71-4DC6-876E-F6A3CDFDD98D}" destId="{3FC8D3AB-40C5-44FE-9F7A-A87D7B8810FB}" srcOrd="0" destOrd="0" presId="urn:microsoft.com/office/officeart/2008/layout/VerticalCurvedList"/>
    <dgm:cxn modelId="{8E79CCFC-D578-4FB6-BF6B-23C57DA131D3}" type="presParOf" srcId="{6B58047C-152C-4F0F-9CC0-15CBD93AE350}" destId="{306EDE0E-EA49-4326-90D1-EE13AD0C126A}" srcOrd="7" destOrd="0" presId="urn:microsoft.com/office/officeart/2008/layout/VerticalCurvedList"/>
    <dgm:cxn modelId="{FBF8968F-8521-45F2-805E-37B96E0766D4}" type="presParOf" srcId="{6B58047C-152C-4F0F-9CC0-15CBD93AE350}" destId="{D532FA5D-B936-4177-8F75-6E8EFDC357E7}" srcOrd="8" destOrd="0" presId="urn:microsoft.com/office/officeart/2008/layout/VerticalCurvedList"/>
    <dgm:cxn modelId="{A23561B8-4213-4676-832D-B6F2971EDCCC}" type="presParOf" srcId="{D532FA5D-B936-4177-8F75-6E8EFDC357E7}" destId="{F7765C07-8975-4D81-80DF-533D9F048E8B}" srcOrd="0" destOrd="0" presId="urn:microsoft.com/office/officeart/2008/layout/VerticalCurvedList"/>
    <dgm:cxn modelId="{C8920C2B-68D0-45F7-9A20-36BE334889AE}" type="presParOf" srcId="{6B58047C-152C-4F0F-9CC0-15CBD93AE350}" destId="{4838763B-A9C1-47E0-A353-EEE898248F38}" srcOrd="9" destOrd="0" presId="urn:microsoft.com/office/officeart/2008/layout/VerticalCurvedList"/>
    <dgm:cxn modelId="{795BB9B8-E273-413F-99F1-31D2E353A4F7}" type="presParOf" srcId="{6B58047C-152C-4F0F-9CC0-15CBD93AE350}" destId="{B888E858-84BA-4036-B555-D9EEB58A70FE}" srcOrd="10" destOrd="0" presId="urn:microsoft.com/office/officeart/2008/layout/VerticalCurvedList"/>
    <dgm:cxn modelId="{7D654506-7BBB-4016-9CDE-D5423405B622}" type="presParOf" srcId="{B888E858-84BA-4036-B555-D9EEB58A70FE}" destId="{38D33E26-4394-48A4-9843-39534FC374FF}" srcOrd="0" destOrd="0" presId="urn:microsoft.com/office/officeart/2008/layout/VerticalCurvedList"/>
    <dgm:cxn modelId="{602A69B1-6EE3-4713-B4F8-A26EFD51DB39}" type="presParOf" srcId="{6B58047C-152C-4F0F-9CC0-15CBD93AE350}" destId="{1B69E055-953D-44A7-ABF2-68E0604F458D}" srcOrd="11" destOrd="0" presId="urn:microsoft.com/office/officeart/2008/layout/VerticalCurvedList"/>
    <dgm:cxn modelId="{407668EA-08F9-4318-829D-3DC56C5956D2}" type="presParOf" srcId="{6B58047C-152C-4F0F-9CC0-15CBD93AE350}" destId="{87DEFD65-1C52-4DC6-8848-924F158F29D2}" srcOrd="12" destOrd="0" presId="urn:microsoft.com/office/officeart/2008/layout/VerticalCurvedList"/>
    <dgm:cxn modelId="{7370F29F-3E0B-498A-9950-D68E2A8CFD33}" type="presParOf" srcId="{87DEFD65-1C52-4DC6-8848-924F158F29D2}" destId="{1F4219A2-3B1A-4A96-BE0F-3EC3FB2FBA4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CD32BB-0233-4B59-9A7F-C5D920864F0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053124A4-DE80-438C-B28C-A59BEB85A3E4}">
      <dgm:prSet phldrT="[文本]" custT="1"/>
      <dgm:spPr/>
      <dgm:t>
        <a:bodyPr/>
        <a:lstStyle/>
        <a:p>
          <a:r>
            <a:rPr lang="en-US" altLang="en-US" sz="1800" dirty="0" smtClean="0">
              <a:latin typeface="微软雅黑" panose="020B0503020204020204" pitchFamily="34" charset="-122"/>
              <a:ea typeface="微软雅黑" panose="020B0503020204020204" pitchFamily="34" charset="-122"/>
            </a:rPr>
            <a:t>spring boot </a:t>
          </a:r>
          <a:r>
            <a:rPr lang="zh-CN" altLang="en-US" sz="1800" dirty="0" smtClean="0">
              <a:latin typeface="微软雅黑" panose="020B0503020204020204" pitchFamily="34" charset="-122"/>
              <a:ea typeface="微软雅黑" panose="020B0503020204020204" pitchFamily="34" charset="-122"/>
            </a:rPr>
            <a:t>可以支持你快速的开发出</a:t>
          </a:r>
          <a:r>
            <a:rPr lang="en-US" altLang="en-US" sz="1800" dirty="0" smtClean="0">
              <a:latin typeface="微软雅黑" panose="020B0503020204020204" pitchFamily="34" charset="-122"/>
              <a:ea typeface="微软雅黑" panose="020B0503020204020204" pitchFamily="34" charset="-122"/>
            </a:rPr>
            <a:t>restful</a:t>
          </a:r>
          <a:r>
            <a:rPr lang="zh-CN" altLang="en-US" sz="1800" dirty="0" smtClean="0">
              <a:latin typeface="微软雅黑" panose="020B0503020204020204" pitchFamily="34" charset="-122"/>
              <a:ea typeface="微软雅黑" panose="020B0503020204020204" pitchFamily="34" charset="-122"/>
            </a:rPr>
            <a:t>风格的微服务架构；</a:t>
          </a:r>
          <a:endParaRPr lang="zh-CN" altLang="en-US" sz="1800" dirty="0">
            <a:latin typeface="微软雅黑" panose="020B0503020204020204" pitchFamily="34" charset="-122"/>
            <a:ea typeface="微软雅黑" panose="020B0503020204020204" pitchFamily="34" charset="-122"/>
          </a:endParaRPr>
        </a:p>
      </dgm:t>
    </dgm:pt>
    <dgm:pt modelId="{FB1C7D43-8823-4DF2-9840-88B92B739D56}" type="parTrans" cxnId="{AA99FDA4-75D6-48F5-9E66-23E5CCBDD780}">
      <dgm:prSet/>
      <dgm:spPr/>
      <dgm:t>
        <a:bodyPr/>
        <a:lstStyle/>
        <a:p>
          <a:endParaRPr lang="zh-CN" altLang="en-US"/>
        </a:p>
      </dgm:t>
    </dgm:pt>
    <dgm:pt modelId="{6F6DAAAD-72C2-47DA-9384-BCE38A89322D}" type="sibTrans" cxnId="{AA99FDA4-75D6-48F5-9E66-23E5CCBDD780}">
      <dgm:prSet/>
      <dgm:spPr/>
      <dgm:t>
        <a:bodyPr/>
        <a:lstStyle/>
        <a:p>
          <a:endParaRPr lang="zh-CN" altLang="en-US"/>
        </a:p>
      </dgm:t>
    </dgm:pt>
    <dgm:pt modelId="{B221343D-C16D-49D5-9AF5-D8FDBADFB472}">
      <dgm:prSet phldrT="[文本]" custT="1"/>
      <dgm:spPr/>
      <dgm:t>
        <a:bodyPr/>
        <a:lstStyle/>
        <a:p>
          <a:r>
            <a:rPr lang="zh-CN" altLang="en-US" sz="1800" b="0" dirty="0" smtClean="0">
              <a:latin typeface="微软雅黑" panose="020B0503020204020204" pitchFamily="34" charset="-122"/>
              <a:ea typeface="微软雅黑" panose="020B0503020204020204" pitchFamily="34" charset="-122"/>
            </a:rPr>
            <a:t>自动化方便，合适做微服务，单一</a:t>
          </a:r>
          <a:r>
            <a:rPr lang="en-US" altLang="zh-CN" sz="1800" b="0" dirty="0" smtClean="0">
              <a:latin typeface="微软雅黑" panose="020B0503020204020204" pitchFamily="34" charset="-122"/>
              <a:ea typeface="微软雅黑" panose="020B0503020204020204" pitchFamily="34" charset="-122"/>
            </a:rPr>
            <a:t>jar</a:t>
          </a:r>
          <a:r>
            <a:rPr lang="zh-CN" altLang="en-US" sz="1800" b="0" dirty="0" smtClean="0">
              <a:latin typeface="微软雅黑" panose="020B0503020204020204" pitchFamily="34" charset="-122"/>
              <a:ea typeface="微软雅黑" panose="020B0503020204020204" pitchFamily="34" charset="-122"/>
            </a:rPr>
            <a:t>包部署和管理都非常方便。只要系统架构设计合理，大型项目也能用，加上</a:t>
          </a:r>
          <a:r>
            <a:rPr lang="en-US" altLang="zh-CN" sz="1800" b="0" dirty="0" smtClean="0">
              <a:latin typeface="微软雅黑" panose="020B0503020204020204" pitchFamily="34" charset="-122"/>
              <a:ea typeface="微软雅黑" panose="020B0503020204020204" pitchFamily="34" charset="-122"/>
            </a:rPr>
            <a:t>nginx</a:t>
          </a:r>
          <a:r>
            <a:rPr lang="zh-CN" altLang="en-US" sz="1800" b="0" dirty="0" smtClean="0">
              <a:latin typeface="微软雅黑" panose="020B0503020204020204" pitchFamily="34" charset="-122"/>
              <a:ea typeface="微软雅黑" panose="020B0503020204020204" pitchFamily="34" charset="-122"/>
            </a:rPr>
            <a:t>负载均衡，轻松实现横向扩展。</a:t>
          </a:r>
          <a:endParaRPr lang="zh-CN" altLang="en-US" sz="1800" dirty="0"/>
        </a:p>
      </dgm:t>
    </dgm:pt>
    <dgm:pt modelId="{9450E01E-9E9E-485A-BF0A-8C2C7FE57CA2}" type="parTrans" cxnId="{C8990B05-F815-42E3-8619-8B986A80D6AF}">
      <dgm:prSet/>
      <dgm:spPr/>
      <dgm:t>
        <a:bodyPr/>
        <a:lstStyle/>
        <a:p>
          <a:endParaRPr lang="zh-CN" altLang="en-US"/>
        </a:p>
      </dgm:t>
    </dgm:pt>
    <dgm:pt modelId="{EE31D597-754C-4706-BE1F-719E6BA876F2}" type="sibTrans" cxnId="{C8990B05-F815-42E3-8619-8B986A80D6AF}">
      <dgm:prSet/>
      <dgm:spPr/>
      <dgm:t>
        <a:bodyPr/>
        <a:lstStyle/>
        <a:p>
          <a:endParaRPr lang="zh-CN" altLang="en-US"/>
        </a:p>
      </dgm:t>
    </dgm:pt>
    <dgm:pt modelId="{20251914-DD98-44EC-A825-8479987E1F38}">
      <dgm:prSet phldrT="[文本]" custT="1"/>
      <dgm:spPr/>
      <dgm:t>
        <a:bodyPr/>
        <a:lstStyle/>
        <a:p>
          <a:r>
            <a:rPr lang="en-US" altLang="zh-CN" sz="1800" b="0" dirty="0" smtClean="0">
              <a:latin typeface="微软雅黑" panose="020B0503020204020204" pitchFamily="34" charset="-122"/>
              <a:ea typeface="微软雅黑" panose="020B0503020204020204" pitchFamily="34" charset="-122"/>
            </a:rPr>
            <a:t>spring boot </a:t>
          </a:r>
          <a:r>
            <a:rPr lang="zh-CN" altLang="en-US" sz="1800" b="0" dirty="0" smtClean="0">
              <a:latin typeface="微软雅黑" panose="020B0503020204020204" pitchFamily="34" charset="-122"/>
              <a:ea typeface="微软雅黑" panose="020B0503020204020204" pitchFamily="34" charset="-122"/>
            </a:rPr>
            <a:t>解决的问题</a:t>
          </a:r>
          <a:r>
            <a:rPr lang="en-US" altLang="zh-CN" sz="1800" b="0" dirty="0" smtClean="0">
              <a:latin typeface="微软雅黑" panose="020B0503020204020204" pitchFamily="34" charset="-122"/>
              <a:ea typeface="微软雅黑" panose="020B0503020204020204" pitchFamily="34" charset="-122"/>
            </a:rPr>
            <a:t>, </a:t>
          </a:r>
          <a:r>
            <a:rPr lang="zh-CN" altLang="en-US" sz="1800" b="0" dirty="0" smtClean="0">
              <a:latin typeface="微软雅黑" panose="020B0503020204020204" pitchFamily="34" charset="-122"/>
              <a:ea typeface="微软雅黑" panose="020B0503020204020204" pitchFamily="34" charset="-122"/>
            </a:rPr>
            <a:t>精简配置是一方面</a:t>
          </a:r>
          <a:r>
            <a:rPr lang="en-US" altLang="zh-CN" sz="1800" b="0" dirty="0" smtClean="0">
              <a:latin typeface="微软雅黑" panose="020B0503020204020204" pitchFamily="34" charset="-122"/>
              <a:ea typeface="微软雅黑" panose="020B0503020204020204" pitchFamily="34" charset="-122"/>
            </a:rPr>
            <a:t>, </a:t>
          </a:r>
          <a:r>
            <a:rPr lang="zh-CN" altLang="en-US" sz="1800" b="0" dirty="0" smtClean="0">
              <a:latin typeface="微软雅黑" panose="020B0503020204020204" pitchFamily="34" charset="-122"/>
              <a:ea typeface="微软雅黑" panose="020B0503020204020204" pitchFamily="34" charset="-122"/>
            </a:rPr>
            <a:t>另外一方面是如何方便的让</a:t>
          </a:r>
          <a:r>
            <a:rPr lang="en-US" altLang="zh-CN" sz="1800" b="0" dirty="0" smtClean="0">
              <a:latin typeface="微软雅黑" panose="020B0503020204020204" pitchFamily="34" charset="-122"/>
              <a:ea typeface="微软雅黑" panose="020B0503020204020204" pitchFamily="34" charset="-122"/>
            </a:rPr>
            <a:t>spring</a:t>
          </a:r>
          <a:r>
            <a:rPr lang="zh-CN" altLang="en-US" sz="1800" b="0" dirty="0" smtClean="0">
              <a:latin typeface="微软雅黑" panose="020B0503020204020204" pitchFamily="34" charset="-122"/>
              <a:ea typeface="微软雅黑" panose="020B0503020204020204" pitchFamily="34" charset="-122"/>
            </a:rPr>
            <a:t>生态圈和其他工具链整合</a:t>
          </a:r>
          <a:r>
            <a:rPr lang="en-US" altLang="zh-CN" sz="1800" b="0" dirty="0" smtClean="0">
              <a:latin typeface="微软雅黑" panose="020B0503020204020204" pitchFamily="34" charset="-122"/>
              <a:ea typeface="微软雅黑" panose="020B0503020204020204" pitchFamily="34" charset="-122"/>
            </a:rPr>
            <a:t>(</a:t>
          </a:r>
          <a:r>
            <a:rPr lang="zh-CN" altLang="en-US" sz="1800" b="0" dirty="0" smtClean="0">
              <a:latin typeface="微软雅黑" panose="020B0503020204020204" pitchFamily="34" charset="-122"/>
              <a:ea typeface="微软雅黑" panose="020B0503020204020204" pitchFamily="34" charset="-122"/>
            </a:rPr>
            <a:t>比如</a:t>
          </a:r>
          <a:r>
            <a:rPr lang="en-US" altLang="en-US" sz="1800" b="0" dirty="0" err="1" smtClean="0">
              <a:latin typeface="微软雅黑" panose="020B0503020204020204" pitchFamily="34" charset="-122"/>
              <a:ea typeface="微软雅黑" panose="020B0503020204020204" pitchFamily="34" charset="-122"/>
            </a:rPr>
            <a:t>Redis</a:t>
          </a:r>
          <a:r>
            <a:rPr lang="zh-CN" altLang="en-US" sz="1800" dirty="0" smtClean="0">
              <a:latin typeface="微软雅黑" panose="020B0503020204020204" pitchFamily="34" charset="-122"/>
              <a:ea typeface="微软雅黑" panose="020B0503020204020204" pitchFamily="34" charset="-122"/>
            </a:rPr>
            <a:t>）。</a:t>
          </a:r>
          <a:endParaRPr lang="zh-CN" altLang="en-US" sz="1800" dirty="0"/>
        </a:p>
      </dgm:t>
    </dgm:pt>
    <dgm:pt modelId="{48C50F52-F07C-49E3-95AD-F7A9C0639E39}" type="parTrans" cxnId="{BAC9086A-E04F-4DC1-8A8B-5FB5E60052AB}">
      <dgm:prSet/>
      <dgm:spPr/>
      <dgm:t>
        <a:bodyPr/>
        <a:lstStyle/>
        <a:p>
          <a:endParaRPr lang="zh-CN" altLang="en-US"/>
        </a:p>
      </dgm:t>
    </dgm:pt>
    <dgm:pt modelId="{7DE0C40C-5DB7-41B1-AF3D-89D5929C6536}" type="sibTrans" cxnId="{BAC9086A-E04F-4DC1-8A8B-5FB5E60052AB}">
      <dgm:prSet/>
      <dgm:spPr/>
      <dgm:t>
        <a:bodyPr/>
        <a:lstStyle/>
        <a:p>
          <a:endParaRPr lang="zh-CN" altLang="en-US"/>
        </a:p>
      </dgm:t>
    </dgm:pt>
    <dgm:pt modelId="{F1BD3351-D086-4001-9AA7-B8FD00C22218}" type="pres">
      <dgm:prSet presAssocID="{8DCD32BB-0233-4B59-9A7F-C5D920864F0C}" presName="diagram" presStyleCnt="0">
        <dgm:presLayoutVars>
          <dgm:dir/>
          <dgm:resizeHandles val="exact"/>
        </dgm:presLayoutVars>
      </dgm:prSet>
      <dgm:spPr/>
      <dgm:t>
        <a:bodyPr/>
        <a:lstStyle/>
        <a:p>
          <a:endParaRPr lang="zh-CN" altLang="en-US"/>
        </a:p>
      </dgm:t>
    </dgm:pt>
    <dgm:pt modelId="{65435AED-1E7F-4FCF-A344-CA1A7A022847}" type="pres">
      <dgm:prSet presAssocID="{053124A4-DE80-438C-B28C-A59BEB85A3E4}" presName="node" presStyleLbl="node1" presStyleIdx="0" presStyleCnt="3">
        <dgm:presLayoutVars>
          <dgm:bulletEnabled val="1"/>
        </dgm:presLayoutVars>
      </dgm:prSet>
      <dgm:spPr/>
      <dgm:t>
        <a:bodyPr/>
        <a:lstStyle/>
        <a:p>
          <a:endParaRPr lang="zh-CN" altLang="en-US"/>
        </a:p>
      </dgm:t>
    </dgm:pt>
    <dgm:pt modelId="{60171AC1-189D-4E18-B98F-E79E01F1067C}" type="pres">
      <dgm:prSet presAssocID="{6F6DAAAD-72C2-47DA-9384-BCE38A89322D}" presName="sibTrans" presStyleCnt="0"/>
      <dgm:spPr/>
      <dgm:t>
        <a:bodyPr/>
        <a:lstStyle/>
        <a:p>
          <a:endParaRPr lang="zh-CN" altLang="en-US"/>
        </a:p>
      </dgm:t>
    </dgm:pt>
    <dgm:pt modelId="{C9C27784-F418-4458-8EBF-202DA08B288B}" type="pres">
      <dgm:prSet presAssocID="{B221343D-C16D-49D5-9AF5-D8FDBADFB472}" presName="node" presStyleLbl="node1" presStyleIdx="1" presStyleCnt="3">
        <dgm:presLayoutVars>
          <dgm:bulletEnabled val="1"/>
        </dgm:presLayoutVars>
      </dgm:prSet>
      <dgm:spPr/>
      <dgm:t>
        <a:bodyPr/>
        <a:lstStyle/>
        <a:p>
          <a:endParaRPr lang="zh-CN" altLang="en-US"/>
        </a:p>
      </dgm:t>
    </dgm:pt>
    <dgm:pt modelId="{8E75334A-0CA7-427E-A816-68BE6B027D04}" type="pres">
      <dgm:prSet presAssocID="{EE31D597-754C-4706-BE1F-719E6BA876F2}" presName="sibTrans" presStyleCnt="0"/>
      <dgm:spPr/>
      <dgm:t>
        <a:bodyPr/>
        <a:lstStyle/>
        <a:p>
          <a:endParaRPr lang="zh-CN" altLang="en-US"/>
        </a:p>
      </dgm:t>
    </dgm:pt>
    <dgm:pt modelId="{89A4611E-33E3-4EE6-BFC6-AC392CC2352B}" type="pres">
      <dgm:prSet presAssocID="{20251914-DD98-44EC-A825-8479987E1F38}" presName="node" presStyleLbl="node1" presStyleIdx="2" presStyleCnt="3">
        <dgm:presLayoutVars>
          <dgm:bulletEnabled val="1"/>
        </dgm:presLayoutVars>
      </dgm:prSet>
      <dgm:spPr/>
      <dgm:t>
        <a:bodyPr/>
        <a:lstStyle/>
        <a:p>
          <a:endParaRPr lang="zh-CN" altLang="en-US"/>
        </a:p>
      </dgm:t>
    </dgm:pt>
  </dgm:ptLst>
  <dgm:cxnLst>
    <dgm:cxn modelId="{AE7FC922-46EB-41BA-8E4A-3EFD9B23D6F3}" type="presOf" srcId="{053124A4-DE80-438C-B28C-A59BEB85A3E4}" destId="{65435AED-1E7F-4FCF-A344-CA1A7A022847}" srcOrd="0" destOrd="0" presId="urn:microsoft.com/office/officeart/2005/8/layout/default"/>
    <dgm:cxn modelId="{C8990B05-F815-42E3-8619-8B986A80D6AF}" srcId="{8DCD32BB-0233-4B59-9A7F-C5D920864F0C}" destId="{B221343D-C16D-49D5-9AF5-D8FDBADFB472}" srcOrd="1" destOrd="0" parTransId="{9450E01E-9E9E-485A-BF0A-8C2C7FE57CA2}" sibTransId="{EE31D597-754C-4706-BE1F-719E6BA876F2}"/>
    <dgm:cxn modelId="{AA99FDA4-75D6-48F5-9E66-23E5CCBDD780}" srcId="{8DCD32BB-0233-4B59-9A7F-C5D920864F0C}" destId="{053124A4-DE80-438C-B28C-A59BEB85A3E4}" srcOrd="0" destOrd="0" parTransId="{FB1C7D43-8823-4DF2-9840-88B92B739D56}" sibTransId="{6F6DAAAD-72C2-47DA-9384-BCE38A89322D}"/>
    <dgm:cxn modelId="{670B506A-C7D4-43E5-BE7F-85F70946BF61}" type="presOf" srcId="{8DCD32BB-0233-4B59-9A7F-C5D920864F0C}" destId="{F1BD3351-D086-4001-9AA7-B8FD00C22218}" srcOrd="0" destOrd="0" presId="urn:microsoft.com/office/officeart/2005/8/layout/default"/>
    <dgm:cxn modelId="{8015E61B-13D9-43FA-817E-FCA64328D630}" type="presOf" srcId="{B221343D-C16D-49D5-9AF5-D8FDBADFB472}" destId="{C9C27784-F418-4458-8EBF-202DA08B288B}" srcOrd="0" destOrd="0" presId="urn:microsoft.com/office/officeart/2005/8/layout/default"/>
    <dgm:cxn modelId="{BAC9086A-E04F-4DC1-8A8B-5FB5E60052AB}" srcId="{8DCD32BB-0233-4B59-9A7F-C5D920864F0C}" destId="{20251914-DD98-44EC-A825-8479987E1F38}" srcOrd="2" destOrd="0" parTransId="{48C50F52-F07C-49E3-95AD-F7A9C0639E39}" sibTransId="{7DE0C40C-5DB7-41B1-AF3D-89D5929C6536}"/>
    <dgm:cxn modelId="{9BDC2EF1-3AE4-4105-819D-5ADCFCDCDB23}" type="presOf" srcId="{20251914-DD98-44EC-A825-8479987E1F38}" destId="{89A4611E-33E3-4EE6-BFC6-AC392CC2352B}" srcOrd="0" destOrd="0" presId="urn:microsoft.com/office/officeart/2005/8/layout/default"/>
    <dgm:cxn modelId="{96FEC636-F2AA-4024-B21A-B66503C4FE55}" type="presParOf" srcId="{F1BD3351-D086-4001-9AA7-B8FD00C22218}" destId="{65435AED-1E7F-4FCF-A344-CA1A7A022847}" srcOrd="0" destOrd="0" presId="urn:microsoft.com/office/officeart/2005/8/layout/default"/>
    <dgm:cxn modelId="{00CA4C85-BF28-4706-B5A2-32F96B31F073}" type="presParOf" srcId="{F1BD3351-D086-4001-9AA7-B8FD00C22218}" destId="{60171AC1-189D-4E18-B98F-E79E01F1067C}" srcOrd="1" destOrd="0" presId="urn:microsoft.com/office/officeart/2005/8/layout/default"/>
    <dgm:cxn modelId="{C013D56B-D0D2-4C24-9B64-02F7227C0AC4}" type="presParOf" srcId="{F1BD3351-D086-4001-9AA7-B8FD00C22218}" destId="{C9C27784-F418-4458-8EBF-202DA08B288B}" srcOrd="2" destOrd="0" presId="urn:microsoft.com/office/officeart/2005/8/layout/default"/>
    <dgm:cxn modelId="{F34D6431-F2B8-4CF3-8613-D367C64A3531}" type="presParOf" srcId="{F1BD3351-D086-4001-9AA7-B8FD00C22218}" destId="{8E75334A-0CA7-427E-A816-68BE6B027D04}" srcOrd="3" destOrd="0" presId="urn:microsoft.com/office/officeart/2005/8/layout/default"/>
    <dgm:cxn modelId="{62A9CFEC-D9F1-4733-91FF-1E6C8C510B6D}" type="presParOf" srcId="{F1BD3351-D086-4001-9AA7-B8FD00C22218}" destId="{89A4611E-33E3-4EE6-BFC6-AC392CC2352B}" srcOrd="4"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01B009-83BF-4CB8-92A1-5EB0E1CF8E86}"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zh-CN" altLang="en-US"/>
        </a:p>
      </dgm:t>
    </dgm:pt>
    <dgm:pt modelId="{F990560D-5D14-420A-821E-924B42769445}">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路由网关</a:t>
          </a:r>
          <a:endParaRPr lang="zh-CN" altLang="en-US" sz="2400" b="1" dirty="0">
            <a:latin typeface="微软雅黑" panose="020B0503020204020204" pitchFamily="34" charset="-122"/>
            <a:ea typeface="微软雅黑" panose="020B0503020204020204" pitchFamily="34" charset="-122"/>
          </a:endParaRPr>
        </a:p>
      </dgm:t>
    </dgm:pt>
    <dgm:pt modelId="{3E4AED48-EDE5-4772-9F49-D87AA700BE1A}" type="parTrans" cxnId="{DC3D3B83-D1EA-42A0-BBBE-D7D4377F16C0}">
      <dgm:prSet/>
      <dgm:spPr/>
      <dgm:t>
        <a:bodyPr/>
        <a:lstStyle/>
        <a:p>
          <a:endParaRPr lang="zh-CN" altLang="en-US"/>
        </a:p>
      </dgm:t>
    </dgm:pt>
    <dgm:pt modelId="{1CC8E5F6-2A8F-48A2-B5E0-34ED5CEA6B9F}" type="sibTrans" cxnId="{DC3D3B83-D1EA-42A0-BBBE-D7D4377F16C0}">
      <dgm:prSet/>
      <dgm:spPr/>
      <dgm:t>
        <a:bodyPr/>
        <a:lstStyle/>
        <a:p>
          <a:endParaRPr lang="zh-CN" altLang="en-US"/>
        </a:p>
      </dgm:t>
    </dgm:pt>
    <dgm:pt modelId="{6C84F3E4-5E2C-42D4-AD29-EDE624A6D664}">
      <dgm:prSet phldrT="[文本]"/>
      <dgm:spPr/>
      <dgm:t>
        <a:bodyPr/>
        <a:lstStyle/>
        <a:p>
          <a:r>
            <a:rPr lang="zh-CN" altLang="en-US" b="1" dirty="0" smtClean="0">
              <a:sym typeface="Wingdings 2"/>
            </a:rPr>
            <a:t>服务反向路由</a:t>
          </a:r>
          <a:r>
            <a:rPr lang="zh-CN" altLang="en-US" dirty="0" smtClean="0">
              <a:sym typeface="Wingdings 2"/>
            </a:rPr>
            <a:t>：网关要负责将外部请求反向路由到内部具体的微服务，网关屏蔽了后台服务的复杂性，外部系统从网关上看到的是</a:t>
          </a:r>
          <a:r>
            <a:rPr lang="en-US" altLang="zh-CN" dirty="0" smtClean="0">
              <a:sym typeface="Wingdings 2"/>
            </a:rPr>
            <a:t> </a:t>
          </a:r>
          <a:r>
            <a:rPr lang="zh-CN" altLang="en-US" dirty="0" smtClean="0">
              <a:sym typeface="Wingdings 2"/>
            </a:rPr>
            <a:t>一个统一的完整服务。</a:t>
          </a:r>
          <a:endParaRPr lang="zh-CN" altLang="en-US" dirty="0"/>
        </a:p>
      </dgm:t>
    </dgm:pt>
    <dgm:pt modelId="{733A6FA8-2ED9-45EA-87B0-A5577B4EBDA2}" type="parTrans" cxnId="{279112EA-5F08-495A-9742-9F64E828E3A0}">
      <dgm:prSet/>
      <dgm:spPr/>
      <dgm:t>
        <a:bodyPr/>
        <a:lstStyle/>
        <a:p>
          <a:endParaRPr lang="zh-CN" altLang="en-US"/>
        </a:p>
      </dgm:t>
    </dgm:pt>
    <dgm:pt modelId="{44E5B05E-F10D-41EC-AD05-A80F89A4557E}" type="sibTrans" cxnId="{279112EA-5F08-495A-9742-9F64E828E3A0}">
      <dgm:prSet/>
      <dgm:spPr/>
      <dgm:t>
        <a:bodyPr/>
        <a:lstStyle/>
        <a:p>
          <a:endParaRPr lang="zh-CN" altLang="en-US"/>
        </a:p>
      </dgm:t>
    </dgm:pt>
    <dgm:pt modelId="{53526D2B-F628-4D74-81CC-9541DD3B37BA}">
      <dgm:prSet phldrT="[文本]"/>
      <dgm:spPr/>
      <dgm:t>
        <a:bodyPr/>
        <a:lstStyle/>
        <a:p>
          <a:r>
            <a:rPr lang="zh-CN" altLang="en-US" b="1" dirty="0" smtClean="0">
              <a:sym typeface="Wingdings 2"/>
            </a:rPr>
            <a:t>安全认证</a:t>
          </a:r>
          <a:r>
            <a:rPr lang="zh-CN" altLang="en-US" dirty="0" smtClean="0">
              <a:sym typeface="Wingdings 2"/>
            </a:rPr>
            <a:t>：所有外部请求必须经过网关，网关可以集中对访问进行安全控制，如用户认证和授权。</a:t>
          </a:r>
          <a:endParaRPr lang="zh-CN" altLang="en-US" dirty="0"/>
        </a:p>
      </dgm:t>
    </dgm:pt>
    <dgm:pt modelId="{70E923A1-2C70-4E38-8452-2D325D7AD527}" type="parTrans" cxnId="{9A750260-6533-46F2-93CB-ABCDF48D6CC7}">
      <dgm:prSet/>
      <dgm:spPr/>
      <dgm:t>
        <a:bodyPr/>
        <a:lstStyle/>
        <a:p>
          <a:endParaRPr lang="zh-CN" altLang="en-US"/>
        </a:p>
      </dgm:t>
    </dgm:pt>
    <dgm:pt modelId="{7FC0E4DE-7AEA-49E1-81FC-0305D1DD9CEF}" type="sibTrans" cxnId="{9A750260-6533-46F2-93CB-ABCDF48D6CC7}">
      <dgm:prSet/>
      <dgm:spPr/>
      <dgm:t>
        <a:bodyPr/>
        <a:lstStyle/>
        <a:p>
          <a:endParaRPr lang="zh-CN" altLang="en-US"/>
        </a:p>
      </dgm:t>
    </dgm:pt>
    <dgm:pt modelId="{BD467676-1BEC-4692-8A16-DBCFB5D5C0BC}">
      <dgm:prSet phldrT="[文本]"/>
      <dgm:spPr/>
      <dgm:t>
        <a:bodyPr/>
        <a:lstStyle/>
        <a:p>
          <a:r>
            <a:rPr lang="zh-CN" altLang="en-US" b="1" dirty="0" smtClean="0">
              <a:sym typeface="Wingdings 2"/>
            </a:rPr>
            <a:t>限流和容错：</a:t>
          </a:r>
          <a:r>
            <a:rPr lang="zh-CN" altLang="en-US" dirty="0" smtClean="0">
              <a:sym typeface="Wingdings 2"/>
            </a:rPr>
            <a:t>流量高峰期，网关可以限制流量，保护后台不被大流量冲垮，在内部系统出现故障时，网关可以集中做容错，保持外部良好的用户体验。</a:t>
          </a:r>
          <a:endParaRPr lang="zh-CN" altLang="en-US" dirty="0"/>
        </a:p>
      </dgm:t>
    </dgm:pt>
    <dgm:pt modelId="{202D1DAE-F9DF-4771-A26B-9BA336928802}" type="parTrans" cxnId="{1E56A187-536B-49AA-9493-FF2165197497}">
      <dgm:prSet/>
      <dgm:spPr/>
      <dgm:t>
        <a:bodyPr/>
        <a:lstStyle/>
        <a:p>
          <a:endParaRPr lang="zh-CN" altLang="en-US"/>
        </a:p>
      </dgm:t>
    </dgm:pt>
    <dgm:pt modelId="{464A2EE3-AA2E-4D35-9B3A-AFCDE149027D}" type="sibTrans" cxnId="{1E56A187-536B-49AA-9493-FF2165197497}">
      <dgm:prSet/>
      <dgm:spPr/>
      <dgm:t>
        <a:bodyPr/>
        <a:lstStyle/>
        <a:p>
          <a:endParaRPr lang="zh-CN" altLang="en-US"/>
        </a:p>
      </dgm:t>
    </dgm:pt>
    <dgm:pt modelId="{91D785A2-2519-4F26-BC52-39548D731A38}">
      <dgm:prSet phldrT="[文本]"/>
      <dgm:spPr/>
      <dgm:t>
        <a:bodyPr/>
        <a:lstStyle/>
        <a:p>
          <a:r>
            <a:rPr lang="zh-CN" altLang="en-US" b="1" dirty="0" smtClean="0">
              <a:sym typeface="Wingdings 2"/>
            </a:rPr>
            <a:t>监控</a:t>
          </a:r>
          <a:r>
            <a:rPr lang="zh-CN" altLang="en-US" dirty="0" smtClean="0">
              <a:sym typeface="Wingdings 2"/>
            </a:rPr>
            <a:t>：网关可以集中监控访问量，调用延迟，错误计数和访问模式，为后端的性能优化或扩容提供数据支持。</a:t>
          </a:r>
          <a:endParaRPr lang="zh-CN" altLang="en-US" dirty="0"/>
        </a:p>
      </dgm:t>
    </dgm:pt>
    <dgm:pt modelId="{70F1AB64-01CC-4689-87C0-A48F542101DC}" type="parTrans" cxnId="{958B4A08-CDAB-4305-A80F-3FB81AA7378D}">
      <dgm:prSet/>
      <dgm:spPr/>
      <dgm:t>
        <a:bodyPr/>
        <a:lstStyle/>
        <a:p>
          <a:endParaRPr lang="zh-CN" altLang="en-US"/>
        </a:p>
      </dgm:t>
    </dgm:pt>
    <dgm:pt modelId="{A6F5C8F7-F680-4798-A114-5A1ACE05EDEC}" type="sibTrans" cxnId="{958B4A08-CDAB-4305-A80F-3FB81AA7378D}">
      <dgm:prSet/>
      <dgm:spPr/>
      <dgm:t>
        <a:bodyPr/>
        <a:lstStyle/>
        <a:p>
          <a:endParaRPr lang="zh-CN" altLang="en-US"/>
        </a:p>
      </dgm:t>
    </dgm:pt>
    <dgm:pt modelId="{329C0AA2-CB3F-4C65-AE8D-97F78364BF60}">
      <dgm:prSet phldrT="[文本]"/>
      <dgm:spPr/>
      <dgm:t>
        <a:bodyPr/>
        <a:lstStyle/>
        <a:p>
          <a:r>
            <a:rPr lang="zh-CN" altLang="en-US" b="1" smtClean="0">
              <a:sym typeface="Wingdings 2"/>
            </a:rPr>
            <a:t>日志</a:t>
          </a:r>
          <a:r>
            <a:rPr lang="zh-CN" altLang="en-US" smtClean="0">
              <a:sym typeface="Wingdings 2"/>
            </a:rPr>
            <a:t>：网关可以收集所有访问日志，进入后台系统做进一步分析。</a:t>
          </a:r>
          <a:endParaRPr lang="zh-CN" altLang="en-US" dirty="0"/>
        </a:p>
      </dgm:t>
    </dgm:pt>
    <dgm:pt modelId="{2249DD1D-C255-41C9-86C8-22243BDC47F2}" type="parTrans" cxnId="{2FD02B4D-7A7C-4D42-B083-B7EB24A3285F}">
      <dgm:prSet/>
      <dgm:spPr/>
      <dgm:t>
        <a:bodyPr/>
        <a:lstStyle/>
        <a:p>
          <a:endParaRPr lang="zh-CN" altLang="en-US"/>
        </a:p>
      </dgm:t>
    </dgm:pt>
    <dgm:pt modelId="{F2D53E3C-B71A-438D-9318-4DE6813F15CD}" type="sibTrans" cxnId="{2FD02B4D-7A7C-4D42-B083-B7EB24A3285F}">
      <dgm:prSet/>
      <dgm:spPr/>
      <dgm:t>
        <a:bodyPr/>
        <a:lstStyle/>
        <a:p>
          <a:endParaRPr lang="zh-CN" altLang="en-US"/>
        </a:p>
      </dgm:t>
    </dgm:pt>
    <dgm:pt modelId="{DD7E8DB3-5363-46F9-947F-8A07BDAAC955}" type="pres">
      <dgm:prSet presAssocID="{BF01B009-83BF-4CB8-92A1-5EB0E1CF8E86}" presName="vert0" presStyleCnt="0">
        <dgm:presLayoutVars>
          <dgm:dir/>
          <dgm:animOne val="branch"/>
          <dgm:animLvl val="lvl"/>
        </dgm:presLayoutVars>
      </dgm:prSet>
      <dgm:spPr/>
      <dgm:t>
        <a:bodyPr/>
        <a:lstStyle/>
        <a:p>
          <a:endParaRPr lang="zh-CN" altLang="en-US"/>
        </a:p>
      </dgm:t>
    </dgm:pt>
    <dgm:pt modelId="{12C9D7AE-6785-473E-A667-3DC639589163}" type="pres">
      <dgm:prSet presAssocID="{F990560D-5D14-420A-821E-924B42769445}" presName="thickLine" presStyleLbl="alignNode1" presStyleIdx="0" presStyleCnt="1"/>
      <dgm:spPr/>
    </dgm:pt>
    <dgm:pt modelId="{F907990A-85EC-4E34-B7C5-85EC1677871A}" type="pres">
      <dgm:prSet presAssocID="{F990560D-5D14-420A-821E-924B42769445}" presName="horz1" presStyleCnt="0"/>
      <dgm:spPr/>
    </dgm:pt>
    <dgm:pt modelId="{8DD6DC20-E52C-46A9-9A37-3AD3CEFA9E27}" type="pres">
      <dgm:prSet presAssocID="{F990560D-5D14-420A-821E-924B42769445}" presName="tx1" presStyleLbl="revTx" presStyleIdx="0" presStyleCnt="6"/>
      <dgm:spPr/>
      <dgm:t>
        <a:bodyPr/>
        <a:lstStyle/>
        <a:p>
          <a:endParaRPr lang="zh-CN" altLang="en-US"/>
        </a:p>
      </dgm:t>
    </dgm:pt>
    <dgm:pt modelId="{E4C376EE-11C6-47ED-9ACE-3511FBB67FF1}" type="pres">
      <dgm:prSet presAssocID="{F990560D-5D14-420A-821E-924B42769445}" presName="vert1" presStyleCnt="0"/>
      <dgm:spPr/>
    </dgm:pt>
    <dgm:pt modelId="{1E9121A1-93D2-4197-9D37-62B8E4A84755}" type="pres">
      <dgm:prSet presAssocID="{6C84F3E4-5E2C-42D4-AD29-EDE624A6D664}" presName="vertSpace2a" presStyleCnt="0"/>
      <dgm:spPr/>
    </dgm:pt>
    <dgm:pt modelId="{ECDECE9B-FA13-4DE0-99A3-2B0ABE4F8A09}" type="pres">
      <dgm:prSet presAssocID="{6C84F3E4-5E2C-42D4-AD29-EDE624A6D664}" presName="horz2" presStyleCnt="0"/>
      <dgm:spPr/>
    </dgm:pt>
    <dgm:pt modelId="{A3A2FF96-A251-4C2F-9303-146BDA670589}" type="pres">
      <dgm:prSet presAssocID="{6C84F3E4-5E2C-42D4-AD29-EDE624A6D664}" presName="horzSpace2" presStyleCnt="0"/>
      <dgm:spPr/>
    </dgm:pt>
    <dgm:pt modelId="{F96EC3D9-8EFC-40D1-BBF9-CC55C40F4C1A}" type="pres">
      <dgm:prSet presAssocID="{6C84F3E4-5E2C-42D4-AD29-EDE624A6D664}" presName="tx2" presStyleLbl="revTx" presStyleIdx="1" presStyleCnt="6"/>
      <dgm:spPr/>
      <dgm:t>
        <a:bodyPr/>
        <a:lstStyle/>
        <a:p>
          <a:endParaRPr lang="zh-CN" altLang="en-US"/>
        </a:p>
      </dgm:t>
    </dgm:pt>
    <dgm:pt modelId="{2CAEC954-1AB4-4DA5-ADAB-497C47C917A5}" type="pres">
      <dgm:prSet presAssocID="{6C84F3E4-5E2C-42D4-AD29-EDE624A6D664}" presName="vert2" presStyleCnt="0"/>
      <dgm:spPr/>
    </dgm:pt>
    <dgm:pt modelId="{E2C0724A-7B1E-42FE-9591-FC16FBB3D860}" type="pres">
      <dgm:prSet presAssocID="{6C84F3E4-5E2C-42D4-AD29-EDE624A6D664}" presName="thinLine2b" presStyleLbl="callout" presStyleIdx="0" presStyleCnt="5"/>
      <dgm:spPr/>
    </dgm:pt>
    <dgm:pt modelId="{02977B89-B791-41B9-ABAE-D0DE6E99141D}" type="pres">
      <dgm:prSet presAssocID="{6C84F3E4-5E2C-42D4-AD29-EDE624A6D664}" presName="vertSpace2b" presStyleCnt="0"/>
      <dgm:spPr/>
    </dgm:pt>
    <dgm:pt modelId="{FC8ACE04-E494-45F6-BD70-34FA4F546CC2}" type="pres">
      <dgm:prSet presAssocID="{53526D2B-F628-4D74-81CC-9541DD3B37BA}" presName="horz2" presStyleCnt="0"/>
      <dgm:spPr/>
    </dgm:pt>
    <dgm:pt modelId="{94F0B157-7AF9-4D13-B7A1-2AFC2B225AAB}" type="pres">
      <dgm:prSet presAssocID="{53526D2B-F628-4D74-81CC-9541DD3B37BA}" presName="horzSpace2" presStyleCnt="0"/>
      <dgm:spPr/>
    </dgm:pt>
    <dgm:pt modelId="{71874353-0A5B-4EC9-9DC3-A4AD9D98BADE}" type="pres">
      <dgm:prSet presAssocID="{53526D2B-F628-4D74-81CC-9541DD3B37BA}" presName="tx2" presStyleLbl="revTx" presStyleIdx="2" presStyleCnt="6"/>
      <dgm:spPr/>
      <dgm:t>
        <a:bodyPr/>
        <a:lstStyle/>
        <a:p>
          <a:endParaRPr lang="zh-CN" altLang="en-US"/>
        </a:p>
      </dgm:t>
    </dgm:pt>
    <dgm:pt modelId="{912F1AB3-B9EF-488F-BB85-C36DFA870F5C}" type="pres">
      <dgm:prSet presAssocID="{53526D2B-F628-4D74-81CC-9541DD3B37BA}" presName="vert2" presStyleCnt="0"/>
      <dgm:spPr/>
    </dgm:pt>
    <dgm:pt modelId="{00935EA5-E7E5-4083-AB45-29A6DA9132E8}" type="pres">
      <dgm:prSet presAssocID="{53526D2B-F628-4D74-81CC-9541DD3B37BA}" presName="thinLine2b" presStyleLbl="callout" presStyleIdx="1" presStyleCnt="5"/>
      <dgm:spPr/>
    </dgm:pt>
    <dgm:pt modelId="{38A46814-5671-4931-93AD-B3A31D7DD637}" type="pres">
      <dgm:prSet presAssocID="{53526D2B-F628-4D74-81CC-9541DD3B37BA}" presName="vertSpace2b" presStyleCnt="0"/>
      <dgm:spPr/>
    </dgm:pt>
    <dgm:pt modelId="{5B0F1160-9731-4111-AC37-1CAB6686F3ED}" type="pres">
      <dgm:prSet presAssocID="{BD467676-1BEC-4692-8A16-DBCFB5D5C0BC}" presName="horz2" presStyleCnt="0"/>
      <dgm:spPr/>
    </dgm:pt>
    <dgm:pt modelId="{A47E3EDE-C3B2-4577-B38A-60E469456F56}" type="pres">
      <dgm:prSet presAssocID="{BD467676-1BEC-4692-8A16-DBCFB5D5C0BC}" presName="horzSpace2" presStyleCnt="0"/>
      <dgm:spPr/>
    </dgm:pt>
    <dgm:pt modelId="{7E25FC62-D7C9-4975-B986-FD0B3B95C115}" type="pres">
      <dgm:prSet presAssocID="{BD467676-1BEC-4692-8A16-DBCFB5D5C0BC}" presName="tx2" presStyleLbl="revTx" presStyleIdx="3" presStyleCnt="6"/>
      <dgm:spPr/>
      <dgm:t>
        <a:bodyPr/>
        <a:lstStyle/>
        <a:p>
          <a:endParaRPr lang="zh-CN" altLang="en-US"/>
        </a:p>
      </dgm:t>
    </dgm:pt>
    <dgm:pt modelId="{3BD42B43-A3E5-4150-99BC-328695C654B9}" type="pres">
      <dgm:prSet presAssocID="{BD467676-1BEC-4692-8A16-DBCFB5D5C0BC}" presName="vert2" presStyleCnt="0"/>
      <dgm:spPr/>
    </dgm:pt>
    <dgm:pt modelId="{CE6E458E-FDF3-47F3-8942-444424DCEF36}" type="pres">
      <dgm:prSet presAssocID="{BD467676-1BEC-4692-8A16-DBCFB5D5C0BC}" presName="thinLine2b" presStyleLbl="callout" presStyleIdx="2" presStyleCnt="5"/>
      <dgm:spPr/>
    </dgm:pt>
    <dgm:pt modelId="{1B45A566-9D2E-47B6-B11F-E0BA41BDEF7F}" type="pres">
      <dgm:prSet presAssocID="{BD467676-1BEC-4692-8A16-DBCFB5D5C0BC}" presName="vertSpace2b" presStyleCnt="0"/>
      <dgm:spPr/>
    </dgm:pt>
    <dgm:pt modelId="{47A847F6-EED4-4309-949A-6BBCC7E1855C}" type="pres">
      <dgm:prSet presAssocID="{91D785A2-2519-4F26-BC52-39548D731A38}" presName="horz2" presStyleCnt="0"/>
      <dgm:spPr/>
    </dgm:pt>
    <dgm:pt modelId="{C6C185F1-8A7D-4AA0-8631-81EC6AE4D08E}" type="pres">
      <dgm:prSet presAssocID="{91D785A2-2519-4F26-BC52-39548D731A38}" presName="horzSpace2" presStyleCnt="0"/>
      <dgm:spPr/>
    </dgm:pt>
    <dgm:pt modelId="{7A46D14B-DB15-491D-A901-9B2D51EBBD2B}" type="pres">
      <dgm:prSet presAssocID="{91D785A2-2519-4F26-BC52-39548D731A38}" presName="tx2" presStyleLbl="revTx" presStyleIdx="4" presStyleCnt="6"/>
      <dgm:spPr/>
      <dgm:t>
        <a:bodyPr/>
        <a:lstStyle/>
        <a:p>
          <a:endParaRPr lang="zh-CN" altLang="en-US"/>
        </a:p>
      </dgm:t>
    </dgm:pt>
    <dgm:pt modelId="{8073AD77-4099-4039-8065-9CB9E2923451}" type="pres">
      <dgm:prSet presAssocID="{91D785A2-2519-4F26-BC52-39548D731A38}" presName="vert2" presStyleCnt="0"/>
      <dgm:spPr/>
    </dgm:pt>
    <dgm:pt modelId="{D6951693-BA0C-4EEE-86B3-CB5054748789}" type="pres">
      <dgm:prSet presAssocID="{91D785A2-2519-4F26-BC52-39548D731A38}" presName="thinLine2b" presStyleLbl="callout" presStyleIdx="3" presStyleCnt="5"/>
      <dgm:spPr/>
    </dgm:pt>
    <dgm:pt modelId="{28E11259-6003-4047-9F61-F04E95D6E3B4}" type="pres">
      <dgm:prSet presAssocID="{91D785A2-2519-4F26-BC52-39548D731A38}" presName="vertSpace2b" presStyleCnt="0"/>
      <dgm:spPr/>
    </dgm:pt>
    <dgm:pt modelId="{951DB373-DA48-4D8C-9C66-655163AC17E2}" type="pres">
      <dgm:prSet presAssocID="{329C0AA2-CB3F-4C65-AE8D-97F78364BF60}" presName="horz2" presStyleCnt="0"/>
      <dgm:spPr/>
    </dgm:pt>
    <dgm:pt modelId="{5EF46B8B-F904-49CF-94FA-BAFC7B3BFD81}" type="pres">
      <dgm:prSet presAssocID="{329C0AA2-CB3F-4C65-AE8D-97F78364BF60}" presName="horzSpace2" presStyleCnt="0"/>
      <dgm:spPr/>
    </dgm:pt>
    <dgm:pt modelId="{5C189E5E-56EA-4810-9669-A0C59BEAA3DF}" type="pres">
      <dgm:prSet presAssocID="{329C0AA2-CB3F-4C65-AE8D-97F78364BF60}" presName="tx2" presStyleLbl="revTx" presStyleIdx="5" presStyleCnt="6"/>
      <dgm:spPr/>
      <dgm:t>
        <a:bodyPr/>
        <a:lstStyle/>
        <a:p>
          <a:endParaRPr lang="zh-CN" altLang="en-US"/>
        </a:p>
      </dgm:t>
    </dgm:pt>
    <dgm:pt modelId="{7FA47664-DCF9-4F5A-AA75-0B1EEBFBFB06}" type="pres">
      <dgm:prSet presAssocID="{329C0AA2-CB3F-4C65-AE8D-97F78364BF60}" presName="vert2" presStyleCnt="0"/>
      <dgm:spPr/>
    </dgm:pt>
    <dgm:pt modelId="{1E2BC3C9-F839-4188-81A8-E5C0B38E6112}" type="pres">
      <dgm:prSet presAssocID="{329C0AA2-CB3F-4C65-AE8D-97F78364BF60}" presName="thinLine2b" presStyleLbl="callout" presStyleIdx="4" presStyleCnt="5"/>
      <dgm:spPr/>
    </dgm:pt>
    <dgm:pt modelId="{9030640A-795F-4872-B760-0C9268B47D53}" type="pres">
      <dgm:prSet presAssocID="{329C0AA2-CB3F-4C65-AE8D-97F78364BF60}" presName="vertSpace2b" presStyleCnt="0"/>
      <dgm:spPr/>
    </dgm:pt>
  </dgm:ptLst>
  <dgm:cxnLst>
    <dgm:cxn modelId="{279112EA-5F08-495A-9742-9F64E828E3A0}" srcId="{F990560D-5D14-420A-821E-924B42769445}" destId="{6C84F3E4-5E2C-42D4-AD29-EDE624A6D664}" srcOrd="0" destOrd="0" parTransId="{733A6FA8-2ED9-45EA-87B0-A5577B4EBDA2}" sibTransId="{44E5B05E-F10D-41EC-AD05-A80F89A4557E}"/>
    <dgm:cxn modelId="{1F8FA3DF-D1A0-490B-9F99-5221429FDB46}" type="presOf" srcId="{329C0AA2-CB3F-4C65-AE8D-97F78364BF60}" destId="{5C189E5E-56EA-4810-9669-A0C59BEAA3DF}" srcOrd="0" destOrd="0" presId="urn:microsoft.com/office/officeart/2008/layout/LinedList"/>
    <dgm:cxn modelId="{9A750260-6533-46F2-93CB-ABCDF48D6CC7}" srcId="{F990560D-5D14-420A-821E-924B42769445}" destId="{53526D2B-F628-4D74-81CC-9541DD3B37BA}" srcOrd="1" destOrd="0" parTransId="{70E923A1-2C70-4E38-8452-2D325D7AD527}" sibTransId="{7FC0E4DE-7AEA-49E1-81FC-0305D1DD9CEF}"/>
    <dgm:cxn modelId="{2C9E6143-707E-409C-866A-B9426C30F1B2}" type="presOf" srcId="{F990560D-5D14-420A-821E-924B42769445}" destId="{8DD6DC20-E52C-46A9-9A37-3AD3CEFA9E27}" srcOrd="0" destOrd="0" presId="urn:microsoft.com/office/officeart/2008/layout/LinedList"/>
    <dgm:cxn modelId="{2FD02B4D-7A7C-4D42-B083-B7EB24A3285F}" srcId="{F990560D-5D14-420A-821E-924B42769445}" destId="{329C0AA2-CB3F-4C65-AE8D-97F78364BF60}" srcOrd="4" destOrd="0" parTransId="{2249DD1D-C255-41C9-86C8-22243BDC47F2}" sibTransId="{F2D53E3C-B71A-438D-9318-4DE6813F15CD}"/>
    <dgm:cxn modelId="{CFFBB500-C787-4D98-9E66-A335EB9BC072}" type="presOf" srcId="{BD467676-1BEC-4692-8A16-DBCFB5D5C0BC}" destId="{7E25FC62-D7C9-4975-B986-FD0B3B95C115}" srcOrd="0" destOrd="0" presId="urn:microsoft.com/office/officeart/2008/layout/LinedList"/>
    <dgm:cxn modelId="{CA0E9A74-14B5-4A71-AFE9-FE7346540B77}" type="presOf" srcId="{BF01B009-83BF-4CB8-92A1-5EB0E1CF8E86}" destId="{DD7E8DB3-5363-46F9-947F-8A07BDAAC955}" srcOrd="0" destOrd="0" presId="urn:microsoft.com/office/officeart/2008/layout/LinedList"/>
    <dgm:cxn modelId="{958B4A08-CDAB-4305-A80F-3FB81AA7378D}" srcId="{F990560D-5D14-420A-821E-924B42769445}" destId="{91D785A2-2519-4F26-BC52-39548D731A38}" srcOrd="3" destOrd="0" parTransId="{70F1AB64-01CC-4689-87C0-A48F542101DC}" sibTransId="{A6F5C8F7-F680-4798-A114-5A1ACE05EDEC}"/>
    <dgm:cxn modelId="{1E56A187-536B-49AA-9493-FF2165197497}" srcId="{F990560D-5D14-420A-821E-924B42769445}" destId="{BD467676-1BEC-4692-8A16-DBCFB5D5C0BC}" srcOrd="2" destOrd="0" parTransId="{202D1DAE-F9DF-4771-A26B-9BA336928802}" sibTransId="{464A2EE3-AA2E-4D35-9B3A-AFCDE149027D}"/>
    <dgm:cxn modelId="{2F76F46E-20DB-4C98-AA20-8CAD236C3C21}" type="presOf" srcId="{6C84F3E4-5E2C-42D4-AD29-EDE624A6D664}" destId="{F96EC3D9-8EFC-40D1-BBF9-CC55C40F4C1A}" srcOrd="0" destOrd="0" presId="urn:microsoft.com/office/officeart/2008/layout/LinedList"/>
    <dgm:cxn modelId="{119B66BC-EC7C-48C0-8AEB-A5B2DFF00883}" type="presOf" srcId="{53526D2B-F628-4D74-81CC-9541DD3B37BA}" destId="{71874353-0A5B-4EC9-9DC3-A4AD9D98BADE}" srcOrd="0" destOrd="0" presId="urn:microsoft.com/office/officeart/2008/layout/LinedList"/>
    <dgm:cxn modelId="{DC3D3B83-D1EA-42A0-BBBE-D7D4377F16C0}" srcId="{BF01B009-83BF-4CB8-92A1-5EB0E1CF8E86}" destId="{F990560D-5D14-420A-821E-924B42769445}" srcOrd="0" destOrd="0" parTransId="{3E4AED48-EDE5-4772-9F49-D87AA700BE1A}" sibTransId="{1CC8E5F6-2A8F-48A2-B5E0-34ED5CEA6B9F}"/>
    <dgm:cxn modelId="{F0844834-F567-4A2C-A405-C5BC59CEED5C}" type="presOf" srcId="{91D785A2-2519-4F26-BC52-39548D731A38}" destId="{7A46D14B-DB15-491D-A901-9B2D51EBBD2B}" srcOrd="0" destOrd="0" presId="urn:microsoft.com/office/officeart/2008/layout/LinedList"/>
    <dgm:cxn modelId="{F58A48AB-9F07-4C65-AFB4-F889D8E1F793}" type="presParOf" srcId="{DD7E8DB3-5363-46F9-947F-8A07BDAAC955}" destId="{12C9D7AE-6785-473E-A667-3DC639589163}" srcOrd="0" destOrd="0" presId="urn:microsoft.com/office/officeart/2008/layout/LinedList"/>
    <dgm:cxn modelId="{48877499-8341-421A-B21F-E6D30DA99DDB}" type="presParOf" srcId="{DD7E8DB3-5363-46F9-947F-8A07BDAAC955}" destId="{F907990A-85EC-4E34-B7C5-85EC1677871A}" srcOrd="1" destOrd="0" presId="urn:microsoft.com/office/officeart/2008/layout/LinedList"/>
    <dgm:cxn modelId="{E9416C1C-BBA8-41F3-BE2D-5E2DBC2172CD}" type="presParOf" srcId="{F907990A-85EC-4E34-B7C5-85EC1677871A}" destId="{8DD6DC20-E52C-46A9-9A37-3AD3CEFA9E27}" srcOrd="0" destOrd="0" presId="urn:microsoft.com/office/officeart/2008/layout/LinedList"/>
    <dgm:cxn modelId="{44CBB381-B7B3-4D9F-9634-F565B295C92E}" type="presParOf" srcId="{F907990A-85EC-4E34-B7C5-85EC1677871A}" destId="{E4C376EE-11C6-47ED-9ACE-3511FBB67FF1}" srcOrd="1" destOrd="0" presId="urn:microsoft.com/office/officeart/2008/layout/LinedList"/>
    <dgm:cxn modelId="{CEE6A9CF-E2B4-478D-832A-0E73A31E12E1}" type="presParOf" srcId="{E4C376EE-11C6-47ED-9ACE-3511FBB67FF1}" destId="{1E9121A1-93D2-4197-9D37-62B8E4A84755}" srcOrd="0" destOrd="0" presId="urn:microsoft.com/office/officeart/2008/layout/LinedList"/>
    <dgm:cxn modelId="{60B92F80-78F9-49EF-AFC3-D1351B1F8A7C}" type="presParOf" srcId="{E4C376EE-11C6-47ED-9ACE-3511FBB67FF1}" destId="{ECDECE9B-FA13-4DE0-99A3-2B0ABE4F8A09}" srcOrd="1" destOrd="0" presId="urn:microsoft.com/office/officeart/2008/layout/LinedList"/>
    <dgm:cxn modelId="{C6C20BDB-C0FF-4821-81AA-085701688706}" type="presParOf" srcId="{ECDECE9B-FA13-4DE0-99A3-2B0ABE4F8A09}" destId="{A3A2FF96-A251-4C2F-9303-146BDA670589}" srcOrd="0" destOrd="0" presId="urn:microsoft.com/office/officeart/2008/layout/LinedList"/>
    <dgm:cxn modelId="{352DE006-D1F6-413C-8579-A513122E9614}" type="presParOf" srcId="{ECDECE9B-FA13-4DE0-99A3-2B0ABE4F8A09}" destId="{F96EC3D9-8EFC-40D1-BBF9-CC55C40F4C1A}" srcOrd="1" destOrd="0" presId="urn:microsoft.com/office/officeart/2008/layout/LinedList"/>
    <dgm:cxn modelId="{DEB0B2B8-8B54-4694-9768-6D04D6122F97}" type="presParOf" srcId="{ECDECE9B-FA13-4DE0-99A3-2B0ABE4F8A09}" destId="{2CAEC954-1AB4-4DA5-ADAB-497C47C917A5}" srcOrd="2" destOrd="0" presId="urn:microsoft.com/office/officeart/2008/layout/LinedList"/>
    <dgm:cxn modelId="{87ED917C-081D-4A3E-99DF-2E11B0F87BF4}" type="presParOf" srcId="{E4C376EE-11C6-47ED-9ACE-3511FBB67FF1}" destId="{E2C0724A-7B1E-42FE-9591-FC16FBB3D860}" srcOrd="2" destOrd="0" presId="urn:microsoft.com/office/officeart/2008/layout/LinedList"/>
    <dgm:cxn modelId="{B93EA624-835E-4425-85E1-1AE626791C6A}" type="presParOf" srcId="{E4C376EE-11C6-47ED-9ACE-3511FBB67FF1}" destId="{02977B89-B791-41B9-ABAE-D0DE6E99141D}" srcOrd="3" destOrd="0" presId="urn:microsoft.com/office/officeart/2008/layout/LinedList"/>
    <dgm:cxn modelId="{A6673AED-22DA-41CA-89F4-D4CF3221BDAE}" type="presParOf" srcId="{E4C376EE-11C6-47ED-9ACE-3511FBB67FF1}" destId="{FC8ACE04-E494-45F6-BD70-34FA4F546CC2}" srcOrd="4" destOrd="0" presId="urn:microsoft.com/office/officeart/2008/layout/LinedList"/>
    <dgm:cxn modelId="{DA92F233-B8B3-4D0D-B8D3-1778581B4C46}" type="presParOf" srcId="{FC8ACE04-E494-45F6-BD70-34FA4F546CC2}" destId="{94F0B157-7AF9-4D13-B7A1-2AFC2B225AAB}" srcOrd="0" destOrd="0" presId="urn:microsoft.com/office/officeart/2008/layout/LinedList"/>
    <dgm:cxn modelId="{7C90E9FC-71B6-443E-B716-F80DC967FD80}" type="presParOf" srcId="{FC8ACE04-E494-45F6-BD70-34FA4F546CC2}" destId="{71874353-0A5B-4EC9-9DC3-A4AD9D98BADE}" srcOrd="1" destOrd="0" presId="urn:microsoft.com/office/officeart/2008/layout/LinedList"/>
    <dgm:cxn modelId="{10943C62-C887-4CE6-B43E-8B79813E1F02}" type="presParOf" srcId="{FC8ACE04-E494-45F6-BD70-34FA4F546CC2}" destId="{912F1AB3-B9EF-488F-BB85-C36DFA870F5C}" srcOrd="2" destOrd="0" presId="urn:microsoft.com/office/officeart/2008/layout/LinedList"/>
    <dgm:cxn modelId="{A04264FC-130F-4DC9-AB21-4A9EC72F4316}" type="presParOf" srcId="{E4C376EE-11C6-47ED-9ACE-3511FBB67FF1}" destId="{00935EA5-E7E5-4083-AB45-29A6DA9132E8}" srcOrd="5" destOrd="0" presId="urn:microsoft.com/office/officeart/2008/layout/LinedList"/>
    <dgm:cxn modelId="{F94BE321-DAB2-4884-B014-EBF9BE25CC9A}" type="presParOf" srcId="{E4C376EE-11C6-47ED-9ACE-3511FBB67FF1}" destId="{38A46814-5671-4931-93AD-B3A31D7DD637}" srcOrd="6" destOrd="0" presId="urn:microsoft.com/office/officeart/2008/layout/LinedList"/>
    <dgm:cxn modelId="{AE38F3B8-1500-43B3-A04D-985CDE801E2C}" type="presParOf" srcId="{E4C376EE-11C6-47ED-9ACE-3511FBB67FF1}" destId="{5B0F1160-9731-4111-AC37-1CAB6686F3ED}" srcOrd="7" destOrd="0" presId="urn:microsoft.com/office/officeart/2008/layout/LinedList"/>
    <dgm:cxn modelId="{386A5ECD-87B8-466C-AF33-0075FF90DC90}" type="presParOf" srcId="{5B0F1160-9731-4111-AC37-1CAB6686F3ED}" destId="{A47E3EDE-C3B2-4577-B38A-60E469456F56}" srcOrd="0" destOrd="0" presId="urn:microsoft.com/office/officeart/2008/layout/LinedList"/>
    <dgm:cxn modelId="{D81C34A5-B995-4997-9E7B-A6B1D89E9829}" type="presParOf" srcId="{5B0F1160-9731-4111-AC37-1CAB6686F3ED}" destId="{7E25FC62-D7C9-4975-B986-FD0B3B95C115}" srcOrd="1" destOrd="0" presId="urn:microsoft.com/office/officeart/2008/layout/LinedList"/>
    <dgm:cxn modelId="{50837FE7-50A3-429D-836C-D9BDE6C00194}" type="presParOf" srcId="{5B0F1160-9731-4111-AC37-1CAB6686F3ED}" destId="{3BD42B43-A3E5-4150-99BC-328695C654B9}" srcOrd="2" destOrd="0" presId="urn:microsoft.com/office/officeart/2008/layout/LinedList"/>
    <dgm:cxn modelId="{219EFF62-5E2E-40A2-829E-B765C292E6DC}" type="presParOf" srcId="{E4C376EE-11C6-47ED-9ACE-3511FBB67FF1}" destId="{CE6E458E-FDF3-47F3-8942-444424DCEF36}" srcOrd="8" destOrd="0" presId="urn:microsoft.com/office/officeart/2008/layout/LinedList"/>
    <dgm:cxn modelId="{6E19B7ED-7FED-42A3-A360-F9E34179CDA5}" type="presParOf" srcId="{E4C376EE-11C6-47ED-9ACE-3511FBB67FF1}" destId="{1B45A566-9D2E-47B6-B11F-E0BA41BDEF7F}" srcOrd="9" destOrd="0" presId="urn:microsoft.com/office/officeart/2008/layout/LinedList"/>
    <dgm:cxn modelId="{38D13AF1-A6CE-47B2-A7B0-246304012E52}" type="presParOf" srcId="{E4C376EE-11C6-47ED-9ACE-3511FBB67FF1}" destId="{47A847F6-EED4-4309-949A-6BBCC7E1855C}" srcOrd="10" destOrd="0" presId="urn:microsoft.com/office/officeart/2008/layout/LinedList"/>
    <dgm:cxn modelId="{0A842A73-FF1C-44DD-9CCF-F2600C70CD72}" type="presParOf" srcId="{47A847F6-EED4-4309-949A-6BBCC7E1855C}" destId="{C6C185F1-8A7D-4AA0-8631-81EC6AE4D08E}" srcOrd="0" destOrd="0" presId="urn:microsoft.com/office/officeart/2008/layout/LinedList"/>
    <dgm:cxn modelId="{05DF4E8F-2C94-4B6D-AAEE-2FBE05AAA8DE}" type="presParOf" srcId="{47A847F6-EED4-4309-949A-6BBCC7E1855C}" destId="{7A46D14B-DB15-491D-A901-9B2D51EBBD2B}" srcOrd="1" destOrd="0" presId="urn:microsoft.com/office/officeart/2008/layout/LinedList"/>
    <dgm:cxn modelId="{FBBA704F-83AD-4F03-863B-DFE2BCF6DEC9}" type="presParOf" srcId="{47A847F6-EED4-4309-949A-6BBCC7E1855C}" destId="{8073AD77-4099-4039-8065-9CB9E2923451}" srcOrd="2" destOrd="0" presId="urn:microsoft.com/office/officeart/2008/layout/LinedList"/>
    <dgm:cxn modelId="{2DA539AD-9A35-4ABA-BEE2-E150EA15D905}" type="presParOf" srcId="{E4C376EE-11C6-47ED-9ACE-3511FBB67FF1}" destId="{D6951693-BA0C-4EEE-86B3-CB5054748789}" srcOrd="11" destOrd="0" presId="urn:microsoft.com/office/officeart/2008/layout/LinedList"/>
    <dgm:cxn modelId="{DA32CC9F-E303-4DA8-8D80-9DB580595FBD}" type="presParOf" srcId="{E4C376EE-11C6-47ED-9ACE-3511FBB67FF1}" destId="{28E11259-6003-4047-9F61-F04E95D6E3B4}" srcOrd="12" destOrd="0" presId="urn:microsoft.com/office/officeart/2008/layout/LinedList"/>
    <dgm:cxn modelId="{2C668315-3126-4C7C-ADA4-7206D951972F}" type="presParOf" srcId="{E4C376EE-11C6-47ED-9ACE-3511FBB67FF1}" destId="{951DB373-DA48-4D8C-9C66-655163AC17E2}" srcOrd="13" destOrd="0" presId="urn:microsoft.com/office/officeart/2008/layout/LinedList"/>
    <dgm:cxn modelId="{E7F4448D-356D-4517-BD6B-D587A5CE3A28}" type="presParOf" srcId="{951DB373-DA48-4D8C-9C66-655163AC17E2}" destId="{5EF46B8B-F904-49CF-94FA-BAFC7B3BFD81}" srcOrd="0" destOrd="0" presId="urn:microsoft.com/office/officeart/2008/layout/LinedList"/>
    <dgm:cxn modelId="{8686F72E-E8B8-4A45-AE1C-817DB8D82BAA}" type="presParOf" srcId="{951DB373-DA48-4D8C-9C66-655163AC17E2}" destId="{5C189E5E-56EA-4810-9669-A0C59BEAA3DF}" srcOrd="1" destOrd="0" presId="urn:microsoft.com/office/officeart/2008/layout/LinedList"/>
    <dgm:cxn modelId="{9CF1DEB8-6C06-4E10-93E6-426FCC92C22A}" type="presParOf" srcId="{951DB373-DA48-4D8C-9C66-655163AC17E2}" destId="{7FA47664-DCF9-4F5A-AA75-0B1EEBFBFB06}" srcOrd="2" destOrd="0" presId="urn:microsoft.com/office/officeart/2008/layout/LinedList"/>
    <dgm:cxn modelId="{62B4B88A-D215-4B5B-B50B-6807B4E11C5C}" type="presParOf" srcId="{E4C376EE-11C6-47ED-9ACE-3511FBB67FF1}" destId="{1E2BC3C9-F839-4188-81A8-E5C0B38E6112}" srcOrd="14" destOrd="0" presId="urn:microsoft.com/office/officeart/2008/layout/LinedList"/>
    <dgm:cxn modelId="{7E93C9AD-AC84-41EA-BCDE-A2D96FD63641}" type="presParOf" srcId="{E4C376EE-11C6-47ED-9ACE-3511FBB67FF1}" destId="{9030640A-795F-4872-B760-0C9268B47D53}"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8A14A-3304-4292-9894-05EF7CF23851}">
      <dsp:nvSpPr>
        <dsp:cNvPr id="0" name=""/>
        <dsp:cNvSpPr/>
      </dsp:nvSpPr>
      <dsp:spPr>
        <a:xfrm>
          <a:off x="5606400" y="1531724"/>
          <a:ext cx="1030527" cy="888477"/>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0" tIns="45720" rIns="0" bIns="45720" numCol="1" spcCol="1270" anchor="ctr" anchorCtr="0">
          <a:noAutofit/>
        </a:bodyPr>
        <a:lstStyle/>
        <a:p>
          <a:pPr lvl="0" algn="ctr" defTabSz="1600200">
            <a:lnSpc>
              <a:spcPct val="90000"/>
            </a:lnSpc>
            <a:spcBef>
              <a:spcPct val="0"/>
            </a:spcBef>
            <a:spcAft>
              <a:spcPct val="35000"/>
            </a:spcAft>
          </a:pPr>
          <a:r>
            <a:rPr lang="en-US" altLang="zh-CN" sz="3600" kern="1200" dirty="0" smtClean="0"/>
            <a:t>B</a:t>
          </a:r>
          <a:endParaRPr lang="zh-CN" altLang="en-US" sz="3600" kern="1200" dirty="0"/>
        </a:p>
      </dsp:txBody>
      <dsp:txXfrm>
        <a:off x="5766317" y="1669598"/>
        <a:ext cx="710693" cy="612729"/>
      </dsp:txXfrm>
    </dsp:sp>
    <dsp:sp modelId="{0EE5CD1F-D93C-4BFB-8CFE-03631B71610A}">
      <dsp:nvSpPr>
        <dsp:cNvPr id="0" name=""/>
        <dsp:cNvSpPr/>
      </dsp:nvSpPr>
      <dsp:spPr>
        <a:xfrm>
          <a:off x="8002303" y="1650506"/>
          <a:ext cx="231416" cy="19945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a:outerShdw blurRad="39999" dist="23000" algn="bl" rotWithShape="0">
            <a:srgbClr val="000000">
              <a:alpha val="40000"/>
            </a:srgbClr>
          </a:outerShdw>
        </a:effectLst>
        <a:sp3d extrusionH="12700" prstMaterial="flat">
          <a:bevelT w="50800" h="50800"/>
        </a:sp3d>
      </dsp:spPr>
      <dsp:style>
        <a:lnRef idx="1">
          <a:scrgbClr r="0" g="0" b="0"/>
        </a:lnRef>
        <a:fillRef idx="1">
          <a:scrgbClr r="0" g="0" b="0"/>
        </a:fillRef>
        <a:effectRef idx="2">
          <a:scrgbClr r="0" g="0" b="0"/>
        </a:effectRef>
        <a:fontRef idx="minor"/>
      </dsp:style>
    </dsp:sp>
    <dsp:sp modelId="{185C50CE-B303-46A1-AE93-3229131E329B}">
      <dsp:nvSpPr>
        <dsp:cNvPr id="0" name=""/>
        <dsp:cNvSpPr/>
      </dsp:nvSpPr>
      <dsp:spPr>
        <a:xfrm>
          <a:off x="3592872" y="891213"/>
          <a:ext cx="1206360" cy="1006334"/>
        </a:xfrm>
        <a:prstGeom prst="hexagon">
          <a:avLst>
            <a:gd name="adj" fmla="val 25000"/>
            <a:gd name="vf" fmla="val 1154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6000" r="-16000"/>
          </a:stretch>
        </a:blipFill>
        <a:ln w="12700" cap="flat" cmpd="sng" algn="ctr">
          <a:solidFill>
            <a:schemeClr val="accent1">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F1629D3C-358D-4E33-8A09-25DFF03A929F}">
      <dsp:nvSpPr>
        <dsp:cNvPr id="0" name=""/>
        <dsp:cNvSpPr/>
      </dsp:nvSpPr>
      <dsp:spPr>
        <a:xfrm>
          <a:off x="5623904" y="1798880"/>
          <a:ext cx="231416" cy="19945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a:outerShdw blurRad="39999" dist="23000" algn="bl" rotWithShape="0">
            <a:srgbClr val="000000">
              <a:alpha val="40000"/>
            </a:srgbClr>
          </a:outerShdw>
        </a:effectLst>
        <a:sp3d extrusionH="12700" prstMaterial="flat">
          <a:bevelT w="50800" h="50800"/>
        </a:sp3d>
      </dsp:spPr>
      <dsp:style>
        <a:lnRef idx="1">
          <a:scrgbClr r="0" g="0" b="0"/>
        </a:lnRef>
        <a:fillRef idx="1">
          <a:scrgbClr r="0" g="0" b="0"/>
        </a:fillRef>
        <a:effectRef idx="2">
          <a:scrgbClr r="0" g="0" b="0"/>
        </a:effectRef>
        <a:fontRef idx="minor"/>
      </dsp:style>
    </dsp:sp>
    <dsp:sp modelId="{E0DBE449-F2E1-4A7B-8A6C-0AF5B9BC7D54}">
      <dsp:nvSpPr>
        <dsp:cNvPr id="0" name=""/>
        <dsp:cNvSpPr/>
      </dsp:nvSpPr>
      <dsp:spPr>
        <a:xfrm>
          <a:off x="7925991" y="1491389"/>
          <a:ext cx="951802" cy="82061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0" tIns="45720" rIns="0" bIns="45720" numCol="1" spcCol="1270" anchor="ctr" anchorCtr="0">
          <a:noAutofit/>
        </a:bodyPr>
        <a:lstStyle/>
        <a:p>
          <a:pPr lvl="0" algn="ctr" defTabSz="1600200">
            <a:lnSpc>
              <a:spcPct val="90000"/>
            </a:lnSpc>
            <a:spcBef>
              <a:spcPct val="0"/>
            </a:spcBef>
            <a:spcAft>
              <a:spcPct val="35000"/>
            </a:spcAft>
          </a:pPr>
          <a:r>
            <a:rPr lang="en-US" altLang="zh-CN" sz="3600" kern="1200" dirty="0" smtClean="0"/>
            <a:t>C</a:t>
          </a:r>
          <a:endParaRPr lang="zh-CN" altLang="en-US" sz="3600" kern="1200" dirty="0"/>
        </a:p>
      </dsp:txBody>
      <dsp:txXfrm>
        <a:off x="8073693" y="1618734"/>
        <a:ext cx="656398" cy="565929"/>
      </dsp:txXfrm>
    </dsp:sp>
    <dsp:sp modelId="{155C0FBA-44EF-4139-A438-C48E17BD634B}">
      <dsp:nvSpPr>
        <dsp:cNvPr id="0" name=""/>
        <dsp:cNvSpPr/>
      </dsp:nvSpPr>
      <dsp:spPr>
        <a:xfrm>
          <a:off x="9002023" y="490407"/>
          <a:ext cx="231416" cy="19945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a:outerShdw blurRad="39999" dist="23000" algn="bl" rotWithShape="0">
            <a:srgbClr val="000000">
              <a:alpha val="40000"/>
            </a:srgbClr>
          </a:outerShdw>
        </a:effectLst>
        <a:sp3d extrusionH="12700" prstMaterial="flat">
          <a:bevelT w="50800" h="50800"/>
        </a:sp3d>
      </dsp:spPr>
      <dsp:style>
        <a:lnRef idx="1">
          <a:scrgbClr r="0" g="0" b="0"/>
        </a:lnRef>
        <a:fillRef idx="1">
          <a:scrgbClr r="0" g="0" b="0"/>
        </a:fillRef>
        <a:effectRef idx="2">
          <a:scrgbClr r="0" g="0" b="0"/>
        </a:effectRef>
        <a:fontRef idx="minor"/>
      </dsp:style>
    </dsp:sp>
    <dsp:sp modelId="{DD00C34D-6816-4434-9A72-2496EA22F827}">
      <dsp:nvSpPr>
        <dsp:cNvPr id="0" name=""/>
        <dsp:cNvSpPr/>
      </dsp:nvSpPr>
      <dsp:spPr>
        <a:xfrm>
          <a:off x="10503698" y="274023"/>
          <a:ext cx="1133940" cy="977654"/>
        </a:xfrm>
        <a:prstGeom prst="hexagon">
          <a:avLst>
            <a:gd name="adj" fmla="val 25000"/>
            <a:gd name="vf" fmla="val 1154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6000" r="-16000"/>
          </a:stretch>
        </a:blipFill>
        <a:ln w="12700" cap="flat" cmpd="sng" algn="ctr">
          <a:solidFill>
            <a:schemeClr val="accent1">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9871D7B9-F25D-4F27-BAC3-606BDB740C31}">
      <dsp:nvSpPr>
        <dsp:cNvPr id="0" name=""/>
        <dsp:cNvSpPr/>
      </dsp:nvSpPr>
      <dsp:spPr>
        <a:xfrm>
          <a:off x="10696197" y="611244"/>
          <a:ext cx="231416" cy="19945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a:outerShdw blurRad="39999" dist="23000" algn="bl" rotWithShape="0">
            <a:srgbClr val="000000">
              <a:alpha val="40000"/>
            </a:srgbClr>
          </a:outerShdw>
        </a:effectLst>
        <a:sp3d extrusionH="12700" prstMaterial="flat">
          <a:bevelT w="50800" h="50800"/>
        </a:sp3d>
      </dsp:spPr>
      <dsp:style>
        <a:lnRef idx="1">
          <a:scrgbClr r="0" g="0" b="0"/>
        </a:lnRef>
        <a:fillRef idx="1">
          <a:scrgbClr r="0" g="0" b="0"/>
        </a:fillRef>
        <a:effectRef idx="2">
          <a:scrgbClr r="0" g="0" b="0"/>
        </a:effectRef>
        <a:fontRef idx="minor"/>
      </dsp:style>
    </dsp:sp>
    <dsp:sp modelId="{BD6516AD-597F-48C4-B12E-FAF752F5F924}">
      <dsp:nvSpPr>
        <dsp:cNvPr id="0" name=""/>
        <dsp:cNvSpPr/>
      </dsp:nvSpPr>
      <dsp:spPr>
        <a:xfrm>
          <a:off x="6407955" y="125610"/>
          <a:ext cx="992242" cy="888494"/>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0" tIns="45720" rIns="0" bIns="45720" numCol="1" spcCol="1270" anchor="ctr" anchorCtr="0">
          <a:noAutofit/>
        </a:bodyPr>
        <a:lstStyle/>
        <a:p>
          <a:pPr lvl="0" algn="ctr" defTabSz="1600200">
            <a:lnSpc>
              <a:spcPct val="90000"/>
            </a:lnSpc>
            <a:spcBef>
              <a:spcPct val="0"/>
            </a:spcBef>
            <a:spcAft>
              <a:spcPct val="35000"/>
            </a:spcAft>
          </a:pPr>
          <a:r>
            <a:rPr lang="en-US" altLang="zh-CN" sz="3600" kern="1200" dirty="0" smtClean="0"/>
            <a:t>A</a:t>
          </a:r>
          <a:endParaRPr lang="zh-CN" altLang="en-US" sz="3600" kern="1200" dirty="0"/>
        </a:p>
      </dsp:txBody>
      <dsp:txXfrm>
        <a:off x="6564683" y="265951"/>
        <a:ext cx="678786" cy="607812"/>
      </dsp:txXfrm>
    </dsp:sp>
    <dsp:sp modelId="{F68BC48B-C512-41AA-9D07-55E41A93A310}">
      <dsp:nvSpPr>
        <dsp:cNvPr id="0" name=""/>
        <dsp:cNvSpPr/>
      </dsp:nvSpPr>
      <dsp:spPr>
        <a:xfrm>
          <a:off x="3955891" y="1082565"/>
          <a:ext cx="231416" cy="19945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a:outerShdw blurRad="39999" dist="23000" algn="bl" rotWithShape="0">
            <a:srgbClr val="000000">
              <a:alpha val="40000"/>
            </a:srgbClr>
          </a:outerShdw>
        </a:effectLst>
        <a:sp3d extrusionH="12700" prstMaterial="flat">
          <a:bevelT w="50800" h="50800"/>
        </a:sp3d>
      </dsp:spPr>
      <dsp:style>
        <a:lnRef idx="1">
          <a:scrgbClr r="0" g="0" b="0"/>
        </a:lnRef>
        <a:fillRef idx="1">
          <a:scrgbClr r="0" g="0" b="0"/>
        </a:fillRef>
        <a:effectRef idx="2">
          <a:scrgbClr r="0" g="0" b="0"/>
        </a:effectRef>
        <a:fontRef idx="minor"/>
      </dsp:style>
    </dsp:sp>
    <dsp:sp modelId="{8DAAFB44-BE17-4E32-B16D-E9FCC59CD1B4}">
      <dsp:nvSpPr>
        <dsp:cNvPr id="0" name=""/>
        <dsp:cNvSpPr/>
      </dsp:nvSpPr>
      <dsp:spPr>
        <a:xfrm>
          <a:off x="8878564" y="0"/>
          <a:ext cx="1030547" cy="888511"/>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4000" r="-14000"/>
          </a:stretch>
        </a:blipFill>
        <a:ln w="12700" cap="flat" cmpd="sng" algn="ctr">
          <a:solidFill>
            <a:schemeClr val="accent1">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B2841584-4655-4A2B-B234-A93D40CFE4E2}">
      <dsp:nvSpPr>
        <dsp:cNvPr id="0" name=""/>
        <dsp:cNvSpPr/>
      </dsp:nvSpPr>
      <dsp:spPr>
        <a:xfrm>
          <a:off x="6691543" y="350488"/>
          <a:ext cx="231416" cy="199451"/>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a:outerShdw blurRad="39999" dist="23000" algn="bl" rotWithShape="0">
            <a:srgbClr val="000000">
              <a:alpha val="40000"/>
            </a:srgbClr>
          </a:outerShdw>
        </a:effectLst>
        <a:sp3d extrusionH="12700" prstMaterial="flat">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3B2E8-3553-49D1-A461-EA9A816EC627}">
      <dsp:nvSpPr>
        <dsp:cNvPr id="0" name=""/>
        <dsp:cNvSpPr/>
      </dsp:nvSpPr>
      <dsp:spPr>
        <a:xfrm>
          <a:off x="5778" y="321698"/>
          <a:ext cx="1791214" cy="1074728"/>
        </a:xfrm>
        <a:prstGeom prst="roundRect">
          <a:avLst>
            <a:gd name="adj" fmla="val 10000"/>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仿宋" panose="02010609060101010101" pitchFamily="49" charset="-122"/>
              <a:ea typeface="仿宋" panose="02010609060101010101" pitchFamily="49" charset="-122"/>
            </a:rPr>
            <a:t>互联网 </a:t>
          </a:r>
          <a:endParaRPr lang="zh-CN" altLang="en-US" sz="2900" kern="1200" dirty="0">
            <a:latin typeface="仿宋" panose="02010609060101010101" pitchFamily="49" charset="-122"/>
            <a:ea typeface="仿宋" panose="02010609060101010101" pitchFamily="49" charset="-122"/>
          </a:endParaRPr>
        </a:p>
      </dsp:txBody>
      <dsp:txXfrm>
        <a:off x="37256" y="353176"/>
        <a:ext cx="1728258" cy="1011772"/>
      </dsp:txXfrm>
    </dsp:sp>
    <dsp:sp modelId="{EA598D2A-BCD2-4013-955C-8EFD87DC7334}">
      <dsp:nvSpPr>
        <dsp:cNvPr id="0" name=""/>
        <dsp:cNvSpPr/>
      </dsp:nvSpPr>
      <dsp:spPr>
        <a:xfrm rot="16200000">
          <a:off x="537514" y="-376935"/>
          <a:ext cx="848868" cy="75387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650595" y="-113081"/>
        <a:ext cx="622707" cy="452322"/>
      </dsp:txXfrm>
    </dsp:sp>
    <dsp:sp modelId="{79E1733A-E1AB-4CD9-AA0D-7543C28A0D91}">
      <dsp:nvSpPr>
        <dsp:cNvPr id="0" name=""/>
        <dsp:cNvSpPr/>
      </dsp:nvSpPr>
      <dsp:spPr>
        <a:xfrm>
          <a:off x="2513478" y="321698"/>
          <a:ext cx="1791214" cy="1074728"/>
        </a:xfrm>
        <a:prstGeom prst="roundRect">
          <a:avLst>
            <a:gd name="adj" fmla="val 10000"/>
          </a:avLst>
        </a:prstGeom>
        <a:solidFill>
          <a:schemeClr val="accent5">
            <a:hueOff val="-2863804"/>
            <a:satOff val="23402"/>
            <a:lumOff val="-3137"/>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仿宋" panose="02010609060101010101" pitchFamily="49" charset="-122"/>
              <a:ea typeface="仿宋" panose="02010609060101010101" pitchFamily="49" charset="-122"/>
            </a:rPr>
            <a:t>持续交付 </a:t>
          </a:r>
          <a:endParaRPr lang="zh-CN" altLang="en-US" sz="2900" kern="1200" dirty="0">
            <a:latin typeface="仿宋" panose="02010609060101010101" pitchFamily="49" charset="-122"/>
            <a:ea typeface="仿宋" panose="02010609060101010101" pitchFamily="49" charset="-122"/>
          </a:endParaRPr>
        </a:p>
      </dsp:txBody>
      <dsp:txXfrm>
        <a:off x="2544956" y="353176"/>
        <a:ext cx="1728258" cy="1011772"/>
      </dsp:txXfrm>
    </dsp:sp>
    <dsp:sp modelId="{7D979314-63C9-4C01-966D-A48E11E5123F}">
      <dsp:nvSpPr>
        <dsp:cNvPr id="0" name=""/>
        <dsp:cNvSpPr/>
      </dsp:nvSpPr>
      <dsp:spPr>
        <a:xfrm rot="16200000">
          <a:off x="3053064" y="-386041"/>
          <a:ext cx="842580" cy="772083"/>
        </a:xfrm>
        <a:prstGeom prst="rightArrow">
          <a:avLst>
            <a:gd name="adj1" fmla="val 60000"/>
            <a:gd name="adj2" fmla="val 50000"/>
          </a:avLst>
        </a:prstGeom>
        <a:solidFill>
          <a:schemeClr val="accent5">
            <a:hueOff val="-3818406"/>
            <a:satOff val="31203"/>
            <a:lumOff val="-41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dirty="0"/>
        </a:p>
      </dsp:txBody>
      <dsp:txXfrm>
        <a:off x="3168877" y="-115812"/>
        <a:ext cx="610955" cy="463249"/>
      </dsp:txXfrm>
    </dsp:sp>
    <dsp:sp modelId="{47A25F98-333C-4612-AEB9-BBB03F3794C6}">
      <dsp:nvSpPr>
        <dsp:cNvPr id="0" name=""/>
        <dsp:cNvSpPr/>
      </dsp:nvSpPr>
      <dsp:spPr>
        <a:xfrm>
          <a:off x="5021178" y="321698"/>
          <a:ext cx="1791214" cy="1074728"/>
        </a:xfrm>
        <a:prstGeom prst="roundRect">
          <a:avLst>
            <a:gd name="adj" fmla="val 10000"/>
          </a:avLst>
        </a:prstGeom>
        <a:solidFill>
          <a:schemeClr val="accent5">
            <a:hueOff val="-5727609"/>
            <a:satOff val="46804"/>
            <a:lumOff val="-6275"/>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仿宋" panose="02010609060101010101" pitchFamily="49" charset="-122"/>
              <a:ea typeface="仿宋" panose="02010609060101010101" pitchFamily="49" charset="-122"/>
            </a:rPr>
            <a:t>虚拟化</a:t>
          </a:r>
          <a:endParaRPr lang="zh-CN" altLang="en-US" sz="2900" kern="1200" dirty="0">
            <a:latin typeface="仿宋" panose="02010609060101010101" pitchFamily="49" charset="-122"/>
            <a:ea typeface="仿宋" panose="02010609060101010101" pitchFamily="49" charset="-122"/>
          </a:endParaRPr>
        </a:p>
      </dsp:txBody>
      <dsp:txXfrm>
        <a:off x="5052656" y="353176"/>
        <a:ext cx="1728258" cy="1011772"/>
      </dsp:txXfrm>
    </dsp:sp>
    <dsp:sp modelId="{B1A6C8CD-93A8-44C2-862D-26E768EE462C}">
      <dsp:nvSpPr>
        <dsp:cNvPr id="0" name=""/>
        <dsp:cNvSpPr/>
      </dsp:nvSpPr>
      <dsp:spPr>
        <a:xfrm rot="16200000">
          <a:off x="5568739" y="-328121"/>
          <a:ext cx="842580" cy="656243"/>
        </a:xfrm>
        <a:prstGeom prst="rightArrow">
          <a:avLst>
            <a:gd name="adj1" fmla="val 60000"/>
            <a:gd name="adj2" fmla="val 50000"/>
          </a:avLst>
        </a:prstGeom>
        <a:solidFill>
          <a:schemeClr val="accent5">
            <a:hueOff val="-7636812"/>
            <a:satOff val="62405"/>
            <a:lumOff val="-83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667176" y="-98436"/>
        <a:ext cx="645707" cy="393745"/>
      </dsp:txXfrm>
    </dsp:sp>
    <dsp:sp modelId="{23A771E3-9F83-4ACD-8D95-B927DFBD02C9}">
      <dsp:nvSpPr>
        <dsp:cNvPr id="0" name=""/>
        <dsp:cNvSpPr/>
      </dsp:nvSpPr>
      <dsp:spPr>
        <a:xfrm>
          <a:off x="7528879" y="321698"/>
          <a:ext cx="1791214" cy="1074728"/>
        </a:xfrm>
        <a:prstGeom prst="roundRect">
          <a:avLst>
            <a:gd name="adj" fmla="val 10000"/>
          </a:avLst>
        </a:prstGeom>
        <a:solidFill>
          <a:schemeClr val="accent5">
            <a:hueOff val="-8591413"/>
            <a:satOff val="70206"/>
            <a:lumOff val="-9412"/>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altLang="zh-CN" sz="2900" kern="1200" dirty="0" smtClean="0">
              <a:latin typeface="仿宋" panose="02010609060101010101" pitchFamily="49" charset="-122"/>
              <a:ea typeface="仿宋" panose="02010609060101010101" pitchFamily="49" charset="-122"/>
            </a:rPr>
            <a:t>devOPS</a:t>
          </a:r>
          <a:endParaRPr lang="zh-CN" altLang="en-US" sz="2900" kern="1200" dirty="0">
            <a:latin typeface="仿宋" panose="02010609060101010101" pitchFamily="49" charset="-122"/>
            <a:ea typeface="仿宋" panose="02010609060101010101" pitchFamily="49" charset="-122"/>
          </a:endParaRPr>
        </a:p>
      </dsp:txBody>
      <dsp:txXfrm>
        <a:off x="7560357" y="353176"/>
        <a:ext cx="1728258" cy="1011772"/>
      </dsp:txXfrm>
    </dsp:sp>
    <dsp:sp modelId="{2AFED382-C795-467B-8D8D-A33DDBD0EF32}">
      <dsp:nvSpPr>
        <dsp:cNvPr id="0" name=""/>
        <dsp:cNvSpPr/>
      </dsp:nvSpPr>
      <dsp:spPr>
        <a:xfrm rot="16200000">
          <a:off x="10460340" y="-324850"/>
          <a:ext cx="842580" cy="649700"/>
        </a:xfrm>
        <a:prstGeom prst="rightArrow">
          <a:avLst>
            <a:gd name="adj1" fmla="val 60000"/>
            <a:gd name="adj2" fmla="val 50000"/>
          </a:avLst>
        </a:prstGeom>
        <a:solidFill>
          <a:schemeClr val="accent5">
            <a:hueOff val="-11455217"/>
            <a:satOff val="93608"/>
            <a:lumOff val="-1254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10557795" y="-97455"/>
        <a:ext cx="647670" cy="389820"/>
      </dsp:txXfrm>
    </dsp:sp>
    <dsp:sp modelId="{3B73DFF4-2F18-4A4F-92A0-950A7D6FEF8D}">
      <dsp:nvSpPr>
        <dsp:cNvPr id="0" name=""/>
        <dsp:cNvSpPr/>
      </dsp:nvSpPr>
      <dsp:spPr>
        <a:xfrm>
          <a:off x="10036579" y="321698"/>
          <a:ext cx="1791214" cy="1074728"/>
        </a:xfrm>
        <a:prstGeom prst="roundRect">
          <a:avLst>
            <a:gd name="adj" fmla="val 10000"/>
          </a:avLst>
        </a:prstGeom>
        <a:solidFill>
          <a:schemeClr val="accent5">
            <a:hueOff val="-11455217"/>
            <a:satOff val="93608"/>
            <a:lumOff val="-12549"/>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仿宋" panose="02010609060101010101" pitchFamily="49" charset="-122"/>
              <a:ea typeface="仿宋" panose="02010609060101010101" pitchFamily="49" charset="-122"/>
            </a:rPr>
            <a:t>传统架构</a:t>
          </a:r>
          <a:endParaRPr lang="zh-CN" altLang="en-US" sz="2900" kern="1200" dirty="0">
            <a:latin typeface="仿宋" panose="02010609060101010101" pitchFamily="49" charset="-122"/>
            <a:ea typeface="仿宋" panose="02010609060101010101" pitchFamily="49" charset="-122"/>
          </a:endParaRPr>
        </a:p>
      </dsp:txBody>
      <dsp:txXfrm>
        <a:off x="10068057" y="353176"/>
        <a:ext cx="1728258" cy="10117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47" cy="498408"/>
          </a:xfrm>
          <a:prstGeom prst="rect">
            <a:avLst/>
          </a:prstGeom>
        </p:spPr>
        <p:txBody>
          <a:bodyPr vert="horz" lIns="92117" tIns="46058" rIns="92117" bIns="46058" rtlCol="0"/>
          <a:lstStyle>
            <a:lvl1pPr algn="l">
              <a:defRPr sz="1200"/>
            </a:lvl1pPr>
          </a:lstStyle>
          <a:p>
            <a:endParaRPr kumimoji="1" lang="zh-CN" altLang="en-US"/>
          </a:p>
        </p:txBody>
      </p:sp>
      <p:sp>
        <p:nvSpPr>
          <p:cNvPr id="3" name="日期占位符 2"/>
          <p:cNvSpPr>
            <a:spLocks noGrp="1"/>
          </p:cNvSpPr>
          <p:nvPr>
            <p:ph type="dt" sz="quarter" idx="1"/>
          </p:nvPr>
        </p:nvSpPr>
        <p:spPr>
          <a:xfrm>
            <a:off x="3849826" y="0"/>
            <a:ext cx="2946246" cy="498408"/>
          </a:xfrm>
          <a:prstGeom prst="rect">
            <a:avLst/>
          </a:prstGeom>
        </p:spPr>
        <p:txBody>
          <a:bodyPr vert="horz" lIns="92117" tIns="46058" rIns="92117" bIns="46058" rtlCol="0"/>
          <a:lstStyle>
            <a:lvl1pPr algn="r">
              <a:defRPr sz="1200"/>
            </a:lvl1pPr>
          </a:lstStyle>
          <a:p>
            <a:fld id="{A0006DCC-075A-0C48-B733-2039D2428BB7}" type="datetimeFigureOut">
              <a:rPr kumimoji="1" lang="zh-CN" altLang="en-US" smtClean="0"/>
              <a:pPr/>
              <a:t>2017/8/15</a:t>
            </a:fld>
            <a:endParaRPr kumimoji="1" lang="zh-CN" altLang="en-US"/>
          </a:p>
        </p:txBody>
      </p:sp>
      <p:sp>
        <p:nvSpPr>
          <p:cNvPr id="4" name="页脚占位符 3"/>
          <p:cNvSpPr>
            <a:spLocks noGrp="1"/>
          </p:cNvSpPr>
          <p:nvPr>
            <p:ph type="ftr" sz="quarter" idx="2"/>
          </p:nvPr>
        </p:nvSpPr>
        <p:spPr>
          <a:xfrm>
            <a:off x="0" y="9429817"/>
            <a:ext cx="2946247" cy="498408"/>
          </a:xfrm>
          <a:prstGeom prst="rect">
            <a:avLst/>
          </a:prstGeom>
        </p:spPr>
        <p:txBody>
          <a:bodyPr vert="horz" lIns="92117" tIns="46058" rIns="92117" bIns="46058"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49826" y="9429817"/>
            <a:ext cx="2946246" cy="498408"/>
          </a:xfrm>
          <a:prstGeom prst="rect">
            <a:avLst/>
          </a:prstGeom>
        </p:spPr>
        <p:txBody>
          <a:bodyPr vert="horz" lIns="92117" tIns="46058" rIns="92117" bIns="46058" rtlCol="0" anchor="b"/>
          <a:lstStyle>
            <a:lvl1pPr algn="r">
              <a:defRPr sz="1200"/>
            </a:lvl1pPr>
          </a:lstStyle>
          <a:p>
            <a:fld id="{14B02837-C7EC-AA41-95D9-86ECC35FE2CE}" type="slidenum">
              <a:rPr kumimoji="1" lang="zh-CN" altLang="en-US" smtClean="0"/>
              <a:pPr/>
              <a:t>‹#›</a:t>
            </a:fld>
            <a:endParaRPr kumimoji="1" lang="zh-CN" altLang="en-US"/>
          </a:p>
        </p:txBody>
      </p:sp>
    </p:spTree>
    <p:extLst>
      <p:ext uri="{BB962C8B-B14F-4D97-AF65-F5344CB8AC3E}">
        <p14:creationId xmlns:p14="http://schemas.microsoft.com/office/powerpoint/2010/main" val="12570926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1"/>
            <a:ext cx="2943043" cy="49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58" tIns="46029" rIns="92058" bIns="46029" numCol="1" anchor="t" anchorCtr="0" compatLnSpc="1"/>
          <a:lstStyle>
            <a:lvl1pPr eaLnBrk="1" hangingPunct="1">
              <a:defRPr sz="1200" b="0">
                <a:latin typeface="Arial" pitchFamily="34" charset="0"/>
                <a:ea typeface="宋体" pitchFamily="2" charset="-122"/>
              </a:defRPr>
            </a:lvl1pPr>
          </a:lstStyle>
          <a:p>
            <a:endParaRPr lang="zh-CN" altLang="en-US"/>
          </a:p>
        </p:txBody>
      </p:sp>
      <p:sp>
        <p:nvSpPr>
          <p:cNvPr id="3075" name="日期占位符 2"/>
          <p:cNvSpPr>
            <a:spLocks noGrp="1" noChangeArrowheads="1"/>
          </p:cNvSpPr>
          <p:nvPr>
            <p:ph type="dt" idx="1"/>
          </p:nvPr>
        </p:nvSpPr>
        <p:spPr bwMode="auto">
          <a:xfrm>
            <a:off x="3851428" y="1"/>
            <a:ext cx="2941440" cy="49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58" tIns="46029" rIns="92058" bIns="46029" numCol="1" anchor="t" anchorCtr="0" compatLnSpc="1"/>
          <a:lstStyle>
            <a:lvl1pPr algn="r" eaLnBrk="1" hangingPunct="1">
              <a:defRPr sz="1200" b="0">
                <a:latin typeface="Arial" pitchFamily="34" charset="0"/>
                <a:ea typeface="宋体" pitchFamily="2" charset="-122"/>
              </a:defRPr>
            </a:lvl1pPr>
          </a:lstStyle>
          <a:p>
            <a:fld id="{AD066A28-39A2-490B-A12A-819431F7B787}" type="datetime1">
              <a:rPr lang="zh-CN" altLang="en-US"/>
              <a:pPr/>
              <a:t>2017/8/15</a:t>
            </a:fld>
            <a:endParaRPr lang="en-US" dirty="0"/>
          </a:p>
        </p:txBody>
      </p:sp>
      <p:sp>
        <p:nvSpPr>
          <p:cNvPr id="3076" name="幻灯片图像占位符 3"/>
          <p:cNvSpPr>
            <a:spLocks noGrp="1" noRot="1" noChangeAspect="1" noChangeArrowheads="1"/>
          </p:cNvSpPr>
          <p:nvPr>
            <p:ph type="sldImg" idx="2"/>
          </p:nvPr>
        </p:nvSpPr>
        <p:spPr bwMode="auto">
          <a:xfrm>
            <a:off x="390525" y="741363"/>
            <a:ext cx="6016625"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79288" y="4717305"/>
            <a:ext cx="5439101" cy="446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58" tIns="46029" rIns="92058" bIns="46029"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页脚占位符 5"/>
          <p:cNvSpPr>
            <a:spLocks noGrp="1" noChangeArrowheads="1"/>
          </p:cNvSpPr>
          <p:nvPr>
            <p:ph type="ftr" sz="quarter" idx="4"/>
          </p:nvPr>
        </p:nvSpPr>
        <p:spPr bwMode="auto">
          <a:xfrm>
            <a:off x="0" y="9428220"/>
            <a:ext cx="2943043" cy="49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58" tIns="46029" rIns="92058" bIns="46029" numCol="1" anchor="b" anchorCtr="0" compatLnSpc="1"/>
          <a:lstStyle>
            <a:lvl1pPr eaLnBrk="1" hangingPunct="1">
              <a:defRPr sz="1200" b="0">
                <a:latin typeface="Arial" pitchFamily="34" charset="0"/>
                <a:ea typeface="宋体" pitchFamily="2" charset="-122"/>
              </a:defRPr>
            </a:lvl1pPr>
          </a:lstStyle>
          <a:p>
            <a:endParaRPr lang="zh-CN" altLang="en-US"/>
          </a:p>
        </p:txBody>
      </p:sp>
      <p:sp>
        <p:nvSpPr>
          <p:cNvPr id="3079" name="灯片编号占位符 6"/>
          <p:cNvSpPr>
            <a:spLocks noGrp="1" noChangeArrowheads="1"/>
          </p:cNvSpPr>
          <p:nvPr>
            <p:ph type="sldNum" sz="quarter" idx="5"/>
          </p:nvPr>
        </p:nvSpPr>
        <p:spPr bwMode="auto">
          <a:xfrm>
            <a:off x="3851428" y="9428220"/>
            <a:ext cx="2941440" cy="49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58" tIns="46029" rIns="92058" bIns="46029" numCol="1" anchor="b" anchorCtr="0" compatLnSpc="1"/>
          <a:lstStyle>
            <a:lvl1pPr algn="r" eaLnBrk="1" hangingPunct="1">
              <a:defRPr sz="1200" b="0">
                <a:latin typeface="Arial" pitchFamily="34" charset="0"/>
                <a:ea typeface="宋体" pitchFamily="2" charset="-122"/>
              </a:defRPr>
            </a:lvl1pPr>
          </a:lstStyle>
          <a:p>
            <a:fld id="{E18AD9DB-FBCC-47C9-A785-F92FD4740775}" type="slidenum">
              <a:rPr lang="zh-CN" altLang="en-US"/>
              <a:pPr/>
              <a:t>‹#›</a:t>
            </a:fld>
            <a:endParaRPr lang="en-US" dirty="0"/>
          </a:p>
        </p:txBody>
      </p:sp>
    </p:spTree>
    <p:extLst>
      <p:ext uri="{BB962C8B-B14F-4D97-AF65-F5344CB8AC3E}">
        <p14:creationId xmlns:p14="http://schemas.microsoft.com/office/powerpoint/2010/main" val="32046666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25" kern="1200">
        <a:solidFill>
          <a:schemeClr val="tx1"/>
        </a:solidFill>
        <a:latin typeface="Arial" pitchFamily="34" charset="0"/>
        <a:ea typeface="宋体" pitchFamily="2" charset="-122"/>
        <a:cs typeface="+mn-cs"/>
      </a:defRPr>
    </a:lvl1pPr>
    <a:lvl2pPr marL="543560" algn="l" rtl="0" eaLnBrk="0" fontAlgn="base" hangingPunct="0">
      <a:spcBef>
        <a:spcPct val="30000"/>
      </a:spcBef>
      <a:spcAft>
        <a:spcPct val="0"/>
      </a:spcAft>
      <a:defRPr sz="1425" kern="1200">
        <a:solidFill>
          <a:schemeClr val="tx1"/>
        </a:solidFill>
        <a:latin typeface="Arial" pitchFamily="34" charset="0"/>
        <a:ea typeface="宋体" pitchFamily="2" charset="-122"/>
        <a:cs typeface="+mn-cs"/>
      </a:defRPr>
    </a:lvl2pPr>
    <a:lvl3pPr marL="1087120" algn="l" rtl="0" eaLnBrk="0" fontAlgn="base" hangingPunct="0">
      <a:spcBef>
        <a:spcPct val="30000"/>
      </a:spcBef>
      <a:spcAft>
        <a:spcPct val="0"/>
      </a:spcAft>
      <a:defRPr sz="1425" kern="1200">
        <a:solidFill>
          <a:schemeClr val="tx1"/>
        </a:solidFill>
        <a:latin typeface="Arial" pitchFamily="34" charset="0"/>
        <a:ea typeface="宋体" pitchFamily="2" charset="-122"/>
        <a:cs typeface="+mn-cs"/>
      </a:defRPr>
    </a:lvl3pPr>
    <a:lvl4pPr marL="1630680" algn="l" rtl="0" eaLnBrk="0" fontAlgn="base" hangingPunct="0">
      <a:spcBef>
        <a:spcPct val="30000"/>
      </a:spcBef>
      <a:spcAft>
        <a:spcPct val="0"/>
      </a:spcAft>
      <a:defRPr sz="1425" kern="1200">
        <a:solidFill>
          <a:schemeClr val="tx1"/>
        </a:solidFill>
        <a:latin typeface="Arial" pitchFamily="34" charset="0"/>
        <a:ea typeface="宋体" pitchFamily="2" charset="-122"/>
        <a:cs typeface="+mn-cs"/>
      </a:defRPr>
    </a:lvl4pPr>
    <a:lvl5pPr marL="2173605" algn="l" rtl="0" eaLnBrk="0" fontAlgn="base" hangingPunct="0">
      <a:spcBef>
        <a:spcPct val="30000"/>
      </a:spcBef>
      <a:spcAft>
        <a:spcPct val="0"/>
      </a:spcAft>
      <a:defRPr sz="1425" kern="1200">
        <a:solidFill>
          <a:schemeClr val="tx1"/>
        </a:solidFill>
        <a:latin typeface="Arial" pitchFamily="34" charset="0"/>
        <a:ea typeface="宋体" pitchFamily="2" charset="-122"/>
        <a:cs typeface="+mn-cs"/>
      </a:defRPr>
    </a:lvl5pPr>
    <a:lvl6pPr marL="2717165" algn="l" defTabSz="1086485" rtl="0" eaLnBrk="1" latinLnBrk="0" hangingPunct="1">
      <a:defRPr sz="1425" kern="1200">
        <a:solidFill>
          <a:schemeClr val="tx1"/>
        </a:solidFill>
        <a:latin typeface="+mn-lt"/>
        <a:ea typeface="+mn-ea"/>
        <a:cs typeface="+mn-cs"/>
      </a:defRPr>
    </a:lvl6pPr>
    <a:lvl7pPr marL="3260725" algn="l" defTabSz="1086485" rtl="0" eaLnBrk="1" latinLnBrk="0" hangingPunct="1">
      <a:defRPr sz="1425" kern="1200">
        <a:solidFill>
          <a:schemeClr val="tx1"/>
        </a:solidFill>
        <a:latin typeface="+mn-lt"/>
        <a:ea typeface="+mn-ea"/>
        <a:cs typeface="+mn-cs"/>
      </a:defRPr>
    </a:lvl7pPr>
    <a:lvl8pPr marL="3804285" algn="l" defTabSz="1086485" rtl="0" eaLnBrk="1" latinLnBrk="0" hangingPunct="1">
      <a:defRPr sz="1425" kern="1200">
        <a:solidFill>
          <a:schemeClr val="tx1"/>
        </a:solidFill>
        <a:latin typeface="+mn-lt"/>
        <a:ea typeface="+mn-ea"/>
        <a:cs typeface="+mn-cs"/>
      </a:defRPr>
    </a:lvl8pPr>
    <a:lvl9pPr marL="4347845" algn="l" defTabSz="1086485" rtl="0" eaLnBrk="1" latinLnBrk="0" hangingPunct="1">
      <a:defRPr sz="14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lib.csdn.net/base/java"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lib.csdn.net/base/docker" TargetMode="External"/><Relationship Id="rId4" Type="http://schemas.openxmlformats.org/officeDocument/2006/relationships/hyperlink" Target="http://lib.csdn.net/base/microservic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600" b="0" i="0" kern="1200" dirty="0" smtClean="0">
                <a:solidFill>
                  <a:schemeClr val="tx1"/>
                </a:solidFill>
                <a:effectLst/>
                <a:latin typeface="Arial" pitchFamily="34" charset="0"/>
                <a:ea typeface="宋体" pitchFamily="2" charset="-122"/>
                <a:cs typeface="+mn-cs"/>
              </a:rPr>
              <a:t>DevOps</a:t>
            </a:r>
            <a:r>
              <a:rPr lang="zh-CN" altLang="en-US" sz="1600" b="0" i="0" kern="1200" dirty="0" smtClean="0">
                <a:solidFill>
                  <a:schemeClr val="tx1"/>
                </a:solidFill>
                <a:effectLst/>
                <a:latin typeface="Arial" pitchFamily="34" charset="0"/>
                <a:ea typeface="宋体" pitchFamily="2" charset="-122"/>
                <a:cs typeface="+mn-cs"/>
              </a:rPr>
              <a:t>（英文</a:t>
            </a:r>
            <a:r>
              <a:rPr lang="en-US" altLang="zh-CN" sz="1600" b="0" i="0" kern="1200" dirty="0" smtClean="0">
                <a:solidFill>
                  <a:schemeClr val="tx1"/>
                </a:solidFill>
                <a:effectLst/>
                <a:latin typeface="Arial" pitchFamily="34" charset="0"/>
                <a:ea typeface="宋体" pitchFamily="2" charset="-122"/>
                <a:cs typeface="+mn-cs"/>
              </a:rPr>
              <a:t>Development</a:t>
            </a:r>
            <a:r>
              <a:rPr lang="zh-CN" altLang="en-US" sz="1600" b="0" i="0" kern="1200" dirty="0" smtClean="0">
                <a:solidFill>
                  <a:schemeClr val="tx1"/>
                </a:solidFill>
                <a:effectLst/>
                <a:latin typeface="Arial" pitchFamily="34" charset="0"/>
                <a:ea typeface="宋体" pitchFamily="2" charset="-122"/>
                <a:cs typeface="+mn-cs"/>
              </a:rPr>
              <a:t>和</a:t>
            </a:r>
            <a:r>
              <a:rPr lang="en-US" altLang="zh-CN" sz="1600" b="0" i="0" kern="1200" dirty="0" smtClean="0">
                <a:solidFill>
                  <a:schemeClr val="tx1"/>
                </a:solidFill>
                <a:effectLst/>
                <a:latin typeface="Arial" pitchFamily="34" charset="0"/>
                <a:ea typeface="宋体" pitchFamily="2" charset="-122"/>
                <a:cs typeface="+mn-cs"/>
              </a:rPr>
              <a:t>Operations</a:t>
            </a:r>
            <a:r>
              <a:rPr lang="zh-CN" altLang="en-US" sz="1600" b="0" i="0" kern="1200" dirty="0" smtClean="0">
                <a:solidFill>
                  <a:schemeClr val="tx1"/>
                </a:solidFill>
                <a:effectLst/>
                <a:latin typeface="Arial" pitchFamily="34" charset="0"/>
                <a:ea typeface="宋体" pitchFamily="2" charset="-122"/>
                <a:cs typeface="+mn-cs"/>
              </a:rPr>
              <a:t>的组合）是一组过程、方法与系统的统称，用于促进开发（应用程序</a:t>
            </a:r>
            <a:r>
              <a:rPr lang="en-US" altLang="zh-CN" sz="1600" b="0" i="0" kern="1200" dirty="0" smtClean="0">
                <a:solidFill>
                  <a:schemeClr val="tx1"/>
                </a:solidFill>
                <a:effectLst/>
                <a:latin typeface="Arial" pitchFamily="34" charset="0"/>
                <a:ea typeface="宋体" pitchFamily="2" charset="-122"/>
                <a:cs typeface="+mn-cs"/>
              </a:rPr>
              <a:t>/</a:t>
            </a:r>
            <a:r>
              <a:rPr lang="zh-CN" altLang="en-US" sz="1600" b="0" i="0" kern="1200" dirty="0" smtClean="0">
                <a:solidFill>
                  <a:schemeClr val="tx1"/>
                </a:solidFill>
                <a:effectLst/>
                <a:latin typeface="Arial" pitchFamily="34" charset="0"/>
                <a:ea typeface="宋体" pitchFamily="2" charset="-122"/>
                <a:cs typeface="+mn-cs"/>
              </a:rPr>
              <a:t>软件工程）、技术运营和质量保障（</a:t>
            </a:r>
            <a:r>
              <a:rPr lang="en-US" altLang="zh-CN" sz="1600" b="0" i="0" kern="1200" dirty="0" smtClean="0">
                <a:solidFill>
                  <a:schemeClr val="tx1"/>
                </a:solidFill>
                <a:effectLst/>
                <a:latin typeface="Arial" pitchFamily="34" charset="0"/>
                <a:ea typeface="宋体" pitchFamily="2" charset="-122"/>
                <a:cs typeface="+mn-cs"/>
              </a:rPr>
              <a:t>QA</a:t>
            </a:r>
            <a:r>
              <a:rPr lang="zh-CN" altLang="en-US" sz="1600" b="0" i="0" kern="1200" dirty="0" smtClean="0">
                <a:solidFill>
                  <a:schemeClr val="tx1"/>
                </a:solidFill>
                <a:effectLst/>
                <a:latin typeface="Arial" pitchFamily="34" charset="0"/>
                <a:ea typeface="宋体" pitchFamily="2" charset="-122"/>
                <a:cs typeface="+mn-cs"/>
              </a:rPr>
              <a:t>）部门之间的沟通、协作与整合。它的出现是由于软件行业日益清晰地认识到：为了按时交付软件产品和服务，开发和运营工作必须紧密合作。</a:t>
            </a:r>
            <a:endParaRPr lang="zh-CN" altLang="en-US" sz="1600" dirty="0" smtClean="0">
              <a:latin typeface="仿宋" panose="02010609060101010101" pitchFamily="49" charset="-122"/>
              <a:ea typeface="仿宋"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3</a:t>
            </a:fld>
            <a:endParaRPr lang="en-US" dirty="0"/>
          </a:p>
        </p:txBody>
      </p:sp>
    </p:spTree>
    <p:extLst>
      <p:ext uri="{BB962C8B-B14F-4D97-AF65-F5344CB8AC3E}">
        <p14:creationId xmlns:p14="http://schemas.microsoft.com/office/powerpoint/2010/main" val="3427691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25" b="0" i="0" kern="1200" dirty="0" smtClean="0">
                <a:solidFill>
                  <a:schemeClr val="tx1"/>
                </a:solidFill>
                <a:effectLst/>
                <a:latin typeface="Arial" pitchFamily="34" charset="0"/>
                <a:ea typeface="宋体" pitchFamily="2" charset="-122"/>
                <a:cs typeface="+mn-cs"/>
              </a:rPr>
              <a:t>服务网关是微服务架构中一个不可或缺的部分。通过服务网关统一向外系统提供</a:t>
            </a:r>
            <a:r>
              <a:rPr lang="en-US" altLang="zh-CN" sz="1425" b="0" i="0" kern="1200" dirty="0" smtClean="0">
                <a:solidFill>
                  <a:schemeClr val="tx1"/>
                </a:solidFill>
                <a:effectLst/>
                <a:latin typeface="Arial" pitchFamily="34" charset="0"/>
                <a:ea typeface="宋体" pitchFamily="2" charset="-122"/>
                <a:cs typeface="+mn-cs"/>
              </a:rPr>
              <a:t>REST API</a:t>
            </a:r>
            <a:r>
              <a:rPr lang="zh-CN" altLang="en-US" sz="1425" b="0" i="0" kern="1200" dirty="0" smtClean="0">
                <a:solidFill>
                  <a:schemeClr val="tx1"/>
                </a:solidFill>
                <a:effectLst/>
                <a:latin typeface="Arial" pitchFamily="34" charset="0"/>
                <a:ea typeface="宋体" pitchFamily="2" charset="-122"/>
                <a:cs typeface="+mn-cs"/>
              </a:rPr>
              <a:t>的过程中，除了具备服务路由、均衡负载功能之外，它还具备了权限控制等功能。</a:t>
            </a:r>
            <a:r>
              <a:rPr lang="en-US" altLang="zh-CN" sz="1425" b="0" i="0" kern="1200" dirty="0" smtClean="0">
                <a:solidFill>
                  <a:schemeClr val="tx1"/>
                </a:solidFill>
                <a:effectLst/>
                <a:latin typeface="Arial" pitchFamily="34" charset="0"/>
                <a:ea typeface="宋体" pitchFamily="2" charset="-122"/>
                <a:cs typeface="+mn-cs"/>
              </a:rPr>
              <a:t>Spring Cloud Netflix</a:t>
            </a:r>
            <a:r>
              <a:rPr lang="zh-CN" altLang="en-US" sz="1425" b="0" i="0" kern="1200" dirty="0" smtClean="0">
                <a:solidFill>
                  <a:schemeClr val="tx1"/>
                </a:solidFill>
                <a:effectLst/>
                <a:latin typeface="Arial" pitchFamily="34" charset="0"/>
                <a:ea typeface="宋体" pitchFamily="2" charset="-122"/>
                <a:cs typeface="+mn-cs"/>
              </a:rPr>
              <a:t>中的</a:t>
            </a:r>
            <a:r>
              <a:rPr lang="en-US" altLang="zh-CN" sz="1425" b="0" i="0" kern="1200" dirty="0" smtClean="0">
                <a:solidFill>
                  <a:schemeClr val="tx1"/>
                </a:solidFill>
                <a:effectLst/>
                <a:latin typeface="Arial" pitchFamily="34" charset="0"/>
                <a:ea typeface="宋体" pitchFamily="2" charset="-122"/>
                <a:cs typeface="+mn-cs"/>
              </a:rPr>
              <a:t>Zuul</a:t>
            </a:r>
            <a:r>
              <a:rPr lang="zh-CN" altLang="en-US" sz="1425" b="0" i="0" kern="1200" dirty="0" smtClean="0">
                <a:solidFill>
                  <a:schemeClr val="tx1"/>
                </a:solidFill>
                <a:effectLst/>
                <a:latin typeface="Arial" pitchFamily="34" charset="0"/>
                <a:ea typeface="宋体" pitchFamily="2" charset="-122"/>
                <a:cs typeface="+mn-cs"/>
              </a:rPr>
              <a:t>就担任了这样的一个角色，为微服务架构提供了前门保护的作用，同时将权限控制这些较重的非业务逻辑内容迁移到服务路由层面，使得服务集群主体能够具备更高的可复用性和可测试性。</a:t>
            </a:r>
            <a:endParaRPr lang="zh-CN" altLang="en-US"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14</a:t>
            </a:fld>
            <a:endParaRPr lang="en-US" dirty="0"/>
          </a:p>
        </p:txBody>
      </p:sp>
    </p:spTree>
    <p:extLst>
      <p:ext uri="{BB962C8B-B14F-4D97-AF65-F5344CB8AC3E}">
        <p14:creationId xmlns:p14="http://schemas.microsoft.com/office/powerpoint/2010/main" val="3814022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、左图是传统的单体应用系统，系统之间的集成通过企业服务总线完成。</a:t>
            </a:r>
            <a:endParaRPr lang="en-US" altLang="zh-CN" dirty="0" smtClean="0"/>
          </a:p>
          <a:p>
            <a:r>
              <a:rPr lang="en-US" altLang="zh-CN" dirty="0" smtClean="0"/>
              <a:t>2</a:t>
            </a:r>
            <a:r>
              <a:rPr lang="zh-CN" altLang="en-US" dirty="0" smtClean="0"/>
              <a:t>、微服务架构它</a:t>
            </a:r>
            <a:r>
              <a:rPr lang="zh-CN" altLang="en-US" b="0" dirty="0" smtClean="0"/>
              <a:t>弱化</a:t>
            </a:r>
            <a:r>
              <a:rPr lang="en-US" altLang="zh-CN" b="0" dirty="0" smtClean="0"/>
              <a:t>SOA</a:t>
            </a:r>
            <a:r>
              <a:rPr lang="zh-CN" altLang="en-US" b="0" dirty="0" smtClean="0"/>
              <a:t>架构中的企业服务总线，并将</a:t>
            </a:r>
            <a:r>
              <a:rPr lang="en-US" altLang="zh-CN" b="0" dirty="0" smtClean="0"/>
              <a:t>SOA</a:t>
            </a:r>
            <a:r>
              <a:rPr lang="zh-CN" altLang="en-US" b="0" dirty="0" smtClean="0"/>
              <a:t>的思想融入到单个微服务内部，它将单体应用分解多个体量小的微应用</a:t>
            </a:r>
            <a:r>
              <a:rPr lang="en-US" altLang="zh-CN" b="0" dirty="0" smtClean="0"/>
              <a:t>/</a:t>
            </a:r>
            <a:r>
              <a:rPr lang="zh-CN" altLang="en-US" b="0" dirty="0" smtClean="0"/>
              <a:t>微服务，每个微服务分布式部署，在微服务架构内部自成体系，可实现软路由和负载均衡。</a:t>
            </a:r>
            <a:endParaRPr lang="en-US" altLang="zh-CN"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t>3</a:t>
            </a:r>
            <a:r>
              <a:rPr lang="zh-CN" altLang="en-US" b="0" dirty="0" smtClean="0"/>
              <a:t>、</a:t>
            </a:r>
            <a:r>
              <a:rPr lang="en-US" altLang="zh-CN" kern="0" dirty="0" smtClean="0">
                <a:solidFill>
                  <a:srgbClr val="080808"/>
                </a:solidFill>
              </a:rPr>
              <a:t>SG-UAP</a:t>
            </a:r>
            <a:r>
              <a:rPr lang="zh-CN" altLang="en-US" kern="0" dirty="0" smtClean="0">
                <a:solidFill>
                  <a:srgbClr val="080808"/>
                </a:solidFill>
              </a:rPr>
              <a:t>平台是将微服务的基础框架和组件进行封装融合，提供给开发者使用，让开发者从底层架构中彻底解放出来，更多精力去研究应用功能的开发实现。</a:t>
            </a:r>
            <a:endParaRPr lang="en-US" altLang="zh-CN" b="0" dirty="0" smtClean="0"/>
          </a:p>
          <a:p>
            <a:endParaRPr lang="zh-CN" altLang="en-US" b="0"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15</a:t>
            </a:fld>
            <a:endParaRPr lang="en-US" dirty="0"/>
          </a:p>
        </p:txBody>
      </p:sp>
    </p:spTree>
    <p:extLst>
      <p:ext uri="{BB962C8B-B14F-4D97-AF65-F5344CB8AC3E}">
        <p14:creationId xmlns:p14="http://schemas.microsoft.com/office/powerpoint/2010/main" val="1680733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spcBef>
                <a:spcPts val="0"/>
              </a:spcBef>
              <a:buFont typeface="+mj-lt"/>
              <a:buNone/>
            </a:pPr>
            <a:r>
              <a:rPr lang="zh-CN" altLang="en-US" b="1" dirty="0" smtClean="0">
                <a:solidFill>
                  <a:srgbClr val="FF0000"/>
                </a:solidFill>
              </a:rPr>
              <a:t>微服务架构有如下</a:t>
            </a:r>
            <a:r>
              <a:rPr lang="en-US" altLang="zh-CN" b="1" dirty="0" smtClean="0">
                <a:solidFill>
                  <a:srgbClr val="FF0000"/>
                </a:solidFill>
              </a:rPr>
              <a:t>4</a:t>
            </a:r>
            <a:r>
              <a:rPr lang="zh-CN" altLang="en-US" b="1" dirty="0" smtClean="0">
                <a:solidFill>
                  <a:srgbClr val="FF0000"/>
                </a:solidFill>
              </a:rPr>
              <a:t>个特点：</a:t>
            </a:r>
            <a:endParaRPr lang="en-US" altLang="zh-CN" b="1" dirty="0" smtClean="0">
              <a:solidFill>
                <a:srgbClr val="FF0000"/>
              </a:solidFill>
            </a:endParaRPr>
          </a:p>
          <a:p>
            <a:pPr marL="342900" indent="-342900">
              <a:spcBef>
                <a:spcPts val="0"/>
              </a:spcBef>
              <a:buFont typeface="+mj-lt"/>
              <a:buAutoNum type="arabicPeriod"/>
            </a:pPr>
            <a:r>
              <a:rPr lang="zh-CN" altLang="en-US" b="1" dirty="0" smtClean="0">
                <a:solidFill>
                  <a:srgbClr val="FF0000"/>
                </a:solidFill>
              </a:rPr>
              <a:t>体量小，易于开发和维护、能够独立运行和部署</a:t>
            </a:r>
            <a:r>
              <a:rPr lang="zh-CN" altLang="en-US" b="1" dirty="0" smtClean="0"/>
              <a:t>。企业应用系统可被分解为多个微服务，每个微服务都有清晰的系统边界，因此更容易开发、理解和维护。</a:t>
            </a:r>
            <a:endParaRPr lang="en-US" altLang="zh-CN" b="1" dirty="0" smtClean="0"/>
          </a:p>
          <a:p>
            <a:pPr marL="342900" indent="-342900">
              <a:spcBef>
                <a:spcPts val="0"/>
              </a:spcBef>
              <a:buFont typeface="+mj-lt"/>
              <a:buAutoNum type="arabicPeriod"/>
            </a:pPr>
            <a:r>
              <a:rPr lang="zh-CN" altLang="en-US" b="1" dirty="0" smtClean="0">
                <a:solidFill>
                  <a:srgbClr val="FF0000"/>
                </a:solidFill>
              </a:rPr>
              <a:t>易灵活水平自动扩展</a:t>
            </a:r>
            <a:r>
              <a:rPr lang="zh-CN" altLang="en-US" b="1" dirty="0" smtClean="0"/>
              <a:t>。整体微服务架构内部有成熟的软路由、负载均衡、容错机制，容易水平扩展。同时每个微服务独立，可根据压力情况，灵活选择扩展，可节省硬件成本。</a:t>
            </a:r>
            <a:endParaRPr lang="en-US" altLang="zh-CN" b="1" dirty="0" smtClean="0"/>
          </a:p>
          <a:p>
            <a:pPr marL="342900" indent="-342900">
              <a:spcBef>
                <a:spcPts val="0"/>
              </a:spcBef>
              <a:buClr>
                <a:srgbClr val="080808"/>
              </a:buClr>
              <a:buFont typeface="+mj-lt"/>
              <a:buAutoNum type="arabicPeriod" startAt="3"/>
            </a:pPr>
            <a:r>
              <a:rPr lang="zh-CN" altLang="en-US" kern="0" dirty="0" smtClean="0">
                <a:solidFill>
                  <a:srgbClr val="FF0000"/>
                </a:solidFill>
              </a:rPr>
              <a:t>快速集成交付</a:t>
            </a:r>
            <a:r>
              <a:rPr lang="zh-CN" altLang="en-US" kern="0" dirty="0" smtClean="0">
                <a:solidFill>
                  <a:srgbClr val="080808"/>
                </a:solidFill>
              </a:rPr>
              <a:t>。在业务需求快速发展的模式下，研发过程中开发人员不需要费时协调其他应用对其应用的影响，为持续集成和快速交付提供基础性技术支撑。</a:t>
            </a:r>
          </a:p>
          <a:p>
            <a:pPr marL="342900" indent="-342900">
              <a:spcBef>
                <a:spcPts val="0"/>
              </a:spcBef>
              <a:buClr>
                <a:srgbClr val="080808"/>
              </a:buClr>
              <a:buFont typeface="+mj-lt"/>
              <a:buAutoNum type="arabicPeriod" startAt="3"/>
            </a:pPr>
            <a:r>
              <a:rPr lang="zh-CN" altLang="en-US" kern="0" dirty="0" smtClean="0">
                <a:solidFill>
                  <a:srgbClr val="FF0000"/>
                </a:solidFill>
              </a:rPr>
              <a:t>运维便捷</a:t>
            </a:r>
            <a:r>
              <a:rPr lang="zh-CN" altLang="en-US" kern="0" dirty="0" smtClean="0">
                <a:solidFill>
                  <a:srgbClr val="080808"/>
                </a:solidFill>
              </a:rPr>
              <a:t>。微服务功能独立、微服务之间能够自动发现进行交互，当某个微服务进行升级、完善、部署、出错后影响面小，并且出现问题时能更快速的定位。</a:t>
            </a:r>
          </a:p>
          <a:p>
            <a:pPr marL="342900" indent="-342900">
              <a:spcBef>
                <a:spcPts val="0"/>
              </a:spcBef>
              <a:buFont typeface="+mj-lt"/>
              <a:buAutoNum type="arabicPeriod"/>
            </a:pP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16</a:t>
            </a:fld>
            <a:endParaRPr lang="en-US" dirty="0"/>
          </a:p>
        </p:txBody>
      </p:sp>
    </p:spTree>
    <p:extLst>
      <p:ext uri="{BB962C8B-B14F-4D97-AF65-F5344CB8AC3E}">
        <p14:creationId xmlns:p14="http://schemas.microsoft.com/office/powerpoint/2010/main" val="1553055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dirty="0" smtClean="0"/>
              <a:t>解耦</a:t>
            </a:r>
            <a:endParaRPr lang="zh-CN" altLang="en-US" sz="1600"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18</a:t>
            </a:fld>
            <a:endParaRPr lang="en-US" dirty="0"/>
          </a:p>
        </p:txBody>
      </p:sp>
    </p:spTree>
    <p:extLst>
      <p:ext uri="{BB962C8B-B14F-4D97-AF65-F5344CB8AC3E}">
        <p14:creationId xmlns:p14="http://schemas.microsoft.com/office/powerpoint/2010/main" val="2608047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dirty="0" smtClean="0"/>
              <a:t> </a:t>
            </a:r>
            <a:r>
              <a:rPr lang="zh-CN" altLang="zh-CN" sz="1600" dirty="0" smtClean="0"/>
              <a:t>在单体式程序中，通常只有一组冗余的或者负载均衡的服务提供点。在微服务 架构中，每一个微服务暴露一组细粒度的服务提供点</a:t>
            </a:r>
            <a:r>
              <a:rPr lang="zh-CN" altLang="en-US" sz="1600" dirty="0" smtClean="0"/>
              <a:t>，</a:t>
            </a:r>
            <a:r>
              <a:rPr lang="zh-CN" altLang="zh-CN" sz="1600" dirty="0" smtClean="0"/>
              <a:t>客户端的需求量与每个微服务暴露的细粒度</a:t>
            </a:r>
            <a:r>
              <a:rPr lang="en-US" altLang="zh-CN" sz="1600" dirty="0" smtClean="0"/>
              <a:t>API</a:t>
            </a:r>
            <a:r>
              <a:rPr lang="zh-CN" altLang="zh-CN" sz="1600" dirty="0" smtClean="0"/>
              <a:t>数量的不匹配</a:t>
            </a:r>
            <a:endParaRPr lang="en-US" altLang="zh-CN" sz="1600" dirty="0" smtClean="0"/>
          </a:p>
          <a:p>
            <a:r>
              <a:rPr lang="en-US" altLang="zh-CN" sz="1600" baseline="0" dirty="0" smtClean="0"/>
              <a:t> </a:t>
            </a:r>
            <a:r>
              <a:rPr lang="zh-CN" altLang="zh-CN" sz="1600" dirty="0" smtClean="0"/>
              <a:t>客户端直接请求微服务的协议可能并不是</a:t>
            </a:r>
            <a:r>
              <a:rPr lang="en-US" altLang="zh-CN" sz="1600" dirty="0" smtClean="0"/>
              <a:t>web</a:t>
            </a:r>
            <a:r>
              <a:rPr lang="zh-CN" altLang="zh-CN" sz="1600" dirty="0" smtClean="0"/>
              <a:t>友好型。一个服务可能是用</a:t>
            </a:r>
            <a:r>
              <a:rPr lang="en-US" altLang="zh-CN" sz="1600" dirty="0" smtClean="0"/>
              <a:t>Thrift</a:t>
            </a:r>
            <a:r>
              <a:rPr lang="zh-CN" altLang="zh-CN" sz="1600" dirty="0" smtClean="0"/>
              <a:t>的</a:t>
            </a:r>
            <a:r>
              <a:rPr lang="en-US" altLang="zh-CN" sz="1600" dirty="0" smtClean="0"/>
              <a:t>RPC</a:t>
            </a:r>
            <a:r>
              <a:rPr lang="zh-CN" altLang="zh-CN" sz="1600" dirty="0" smtClean="0"/>
              <a:t>协议，而另一个服务可能是用</a:t>
            </a:r>
            <a:r>
              <a:rPr lang="en-US" altLang="zh-CN" sz="1600" dirty="0" smtClean="0"/>
              <a:t> AMQP</a:t>
            </a:r>
            <a:r>
              <a:rPr lang="zh-CN" altLang="zh-CN" sz="1600" dirty="0" smtClean="0"/>
              <a:t>消息协议。它们都不是浏览或防火墙友好的，</a:t>
            </a:r>
            <a:endParaRPr lang="en-US" altLang="zh-CN" sz="1600" dirty="0" smtClean="0"/>
          </a:p>
          <a:p>
            <a:r>
              <a:rPr lang="zh-CN" altLang="zh-CN" sz="1600" dirty="0" smtClean="0"/>
              <a:t>并且最好是内部使用。应用应该在防火墙外采用类似</a:t>
            </a:r>
            <a:r>
              <a:rPr lang="en-US" altLang="zh-CN" sz="1600" dirty="0" smtClean="0"/>
              <a:t>HTTP</a:t>
            </a:r>
            <a:r>
              <a:rPr lang="zh-CN" altLang="zh-CN" sz="1600" dirty="0" smtClean="0"/>
              <a:t>或者</a:t>
            </a:r>
            <a:r>
              <a:rPr lang="en-US" altLang="zh-CN" sz="1600" dirty="0" err="1" smtClean="0"/>
              <a:t>WEBSocket</a:t>
            </a:r>
            <a:r>
              <a:rPr lang="zh-CN" altLang="zh-CN" sz="1600" dirty="0" smtClean="0"/>
              <a:t>协议。</a:t>
            </a:r>
            <a:endParaRPr lang="en-US" altLang="zh-CN" sz="1600" dirty="0" smtClean="0"/>
          </a:p>
          <a:p>
            <a:r>
              <a:rPr lang="en-US" altLang="zh-CN" sz="1600" dirty="0" smtClean="0"/>
              <a:t> </a:t>
            </a:r>
            <a:r>
              <a:rPr lang="zh-CN" altLang="zh-CN" sz="1600" dirty="0" smtClean="0"/>
              <a:t>重构微服务可能需要将两个服务合并或者将一个服务拆分为</a:t>
            </a:r>
            <a:endParaRPr lang="en-US" altLang="zh-CN" sz="1600" dirty="0" smtClean="0"/>
          </a:p>
          <a:p>
            <a:endParaRPr lang="en-US" altLang="zh-CN" sz="1600" dirty="0" smtClean="0">
              <a:sym typeface="Wingdings 2"/>
            </a:endParaRPr>
          </a:p>
          <a:p>
            <a:r>
              <a:rPr lang="zh-CN" altLang="en-US" sz="1600" dirty="0" smtClean="0">
                <a:sym typeface="Wingdings 2"/>
              </a:rPr>
              <a:t>微服务除了内部相互之间调用和通信之外，最终要以某种方式暴露出去，才能让外界系统</a:t>
            </a:r>
            <a:endParaRPr lang="en-US" altLang="zh-CN" sz="1600" dirty="0" smtClean="0">
              <a:sym typeface="Wingdings 2"/>
            </a:endParaRPr>
          </a:p>
          <a:p>
            <a:r>
              <a:rPr lang="zh-CN" altLang="en-US" sz="1600" dirty="0" smtClean="0">
                <a:sym typeface="Wingdings 2"/>
              </a:rPr>
              <a:t>（例如客户浏览器、移动设备等）访问到，这就涉及到服务的前端路由，网关是连接企业</a:t>
            </a:r>
            <a:endParaRPr lang="en-US" altLang="zh-CN" sz="1600" dirty="0" smtClean="0">
              <a:sym typeface="Wingdings 2"/>
            </a:endParaRPr>
          </a:p>
          <a:p>
            <a:r>
              <a:rPr lang="zh-CN" altLang="en-US" sz="1600" dirty="0" smtClean="0">
                <a:sym typeface="Wingdings 2"/>
              </a:rPr>
              <a:t>内部和外部系统的一到门</a:t>
            </a:r>
            <a:endParaRPr lang="en-US" altLang="zh-CN" sz="1600" kern="1200" dirty="0" smtClean="0">
              <a:solidFill>
                <a:schemeClr val="tx1"/>
              </a:solidFill>
              <a:effectLst/>
              <a:latin typeface="Arial" pitchFamily="34" charset="0"/>
              <a:ea typeface="宋体" pitchFamily="2" charset="-122"/>
              <a:cs typeface="+mn-cs"/>
            </a:endParaRPr>
          </a:p>
          <a:p>
            <a:r>
              <a:rPr lang="zh-CN" altLang="zh-CN" sz="1600" kern="1200" dirty="0" smtClean="0">
                <a:solidFill>
                  <a:schemeClr val="tx1"/>
                </a:solidFill>
                <a:effectLst/>
                <a:latin typeface="Arial" pitchFamily="34" charset="0"/>
                <a:ea typeface="宋体" pitchFamily="2" charset="-122"/>
                <a:cs typeface="+mn-cs"/>
              </a:rPr>
              <a:t>通过微服务提供的</a:t>
            </a:r>
            <a:r>
              <a:rPr lang="en-US" altLang="zh-CN" sz="1600" kern="1200" dirty="0" smtClean="0">
                <a:solidFill>
                  <a:schemeClr val="tx1"/>
                </a:solidFill>
                <a:effectLst/>
                <a:latin typeface="Arial" pitchFamily="34" charset="0"/>
                <a:ea typeface="宋体" pitchFamily="2" charset="-122"/>
                <a:cs typeface="+mn-cs"/>
              </a:rPr>
              <a:t>API</a:t>
            </a:r>
            <a:r>
              <a:rPr lang="zh-CN" altLang="zh-CN" sz="1600" kern="1200" dirty="0" smtClean="0">
                <a:solidFill>
                  <a:schemeClr val="tx1"/>
                </a:solidFill>
                <a:effectLst/>
                <a:latin typeface="Arial" pitchFamily="34" charset="0"/>
                <a:ea typeface="宋体" pitchFamily="2" charset="-122"/>
                <a:cs typeface="+mn-cs"/>
              </a:rPr>
              <a:t>的粒度往往和客户端需要的不同。微服务通常提供细粒度的</a:t>
            </a:r>
            <a:r>
              <a:rPr lang="en-US" altLang="zh-CN" sz="1600" kern="1200" dirty="0" smtClean="0">
                <a:solidFill>
                  <a:schemeClr val="tx1"/>
                </a:solidFill>
                <a:effectLst/>
                <a:latin typeface="Arial" pitchFamily="34" charset="0"/>
                <a:ea typeface="宋体" pitchFamily="2" charset="-122"/>
                <a:cs typeface="+mn-cs"/>
              </a:rPr>
              <a:t>API</a:t>
            </a:r>
            <a:r>
              <a:rPr lang="zh-CN" altLang="zh-CN" sz="1600" kern="1200" dirty="0" smtClean="0">
                <a:solidFill>
                  <a:schemeClr val="tx1"/>
                </a:solidFill>
                <a:effectLst/>
                <a:latin typeface="Arial" pitchFamily="34" charset="0"/>
                <a:ea typeface="宋体" pitchFamily="2" charset="-122"/>
                <a:cs typeface="+mn-cs"/>
              </a:rPr>
              <a:t>，这意味着客户端需要与多个服务进行交互。例如，如上所述，客户端需要的产品的细节需要从多种服务获取数据</a:t>
            </a:r>
            <a:endParaRPr lang="zh-CN" altLang="en-US" sz="1600" dirty="0" smtClean="0"/>
          </a:p>
          <a:p>
            <a:endParaRPr lang="en-US" altLang="zh-CN" sz="1600" dirty="0" smtClean="0">
              <a:sym typeface="Wingdings 2"/>
            </a:endParaRPr>
          </a:p>
          <a:p>
            <a:endParaRPr lang="en-US" altLang="zh-CN" sz="1600" dirty="0" smtClean="0">
              <a:sym typeface="Wingdings 2"/>
            </a:endParaRPr>
          </a:p>
          <a:p>
            <a:r>
              <a:rPr lang="en-US" altLang="zh-CN" sz="1600" dirty="0" smtClean="0">
                <a:sym typeface="Wingdings 2"/>
              </a:rPr>
              <a:t>1.</a:t>
            </a:r>
            <a:r>
              <a:rPr lang="zh-CN" altLang="en-US" sz="1600" b="1" dirty="0" smtClean="0">
                <a:sym typeface="Wingdings 2"/>
              </a:rPr>
              <a:t>服务反向路由</a:t>
            </a:r>
            <a:r>
              <a:rPr lang="zh-CN" altLang="en-US" sz="1600" dirty="0" smtClean="0">
                <a:sym typeface="Wingdings 2"/>
              </a:rPr>
              <a:t>：网关要负责将外部请求反向路由到内部具体的微服务，网关屏蔽了后台</a:t>
            </a:r>
            <a:endParaRPr lang="en-US" altLang="zh-CN" sz="1600" dirty="0" smtClean="0">
              <a:sym typeface="Wingdings 2"/>
            </a:endParaRPr>
          </a:p>
          <a:p>
            <a:r>
              <a:rPr lang="zh-CN" altLang="en-US" sz="1600" dirty="0" smtClean="0">
                <a:sym typeface="Wingdings 2"/>
              </a:rPr>
              <a:t>服务的复杂性，外部系统从网关上看到的是一个统一的完整服务</a:t>
            </a:r>
            <a:endParaRPr lang="en-US" altLang="zh-CN" sz="1600" dirty="0" smtClean="0">
              <a:sym typeface="Wingdings 2"/>
            </a:endParaRPr>
          </a:p>
          <a:p>
            <a:r>
              <a:rPr lang="en-US" altLang="zh-CN" sz="1600" dirty="0" smtClean="0">
                <a:sym typeface="Wingdings 2"/>
              </a:rPr>
              <a:t>2.</a:t>
            </a:r>
            <a:r>
              <a:rPr lang="zh-CN" altLang="en-US" sz="1600" b="1" dirty="0" smtClean="0">
                <a:sym typeface="Wingdings 2"/>
              </a:rPr>
              <a:t>安全认证</a:t>
            </a:r>
            <a:r>
              <a:rPr lang="zh-CN" altLang="en-US" sz="1600" dirty="0" smtClean="0">
                <a:sym typeface="Wingdings 2"/>
              </a:rPr>
              <a:t>：所有外部请求必须经过网关，网关可以集中对访问进行安全控制，如用户认</a:t>
            </a:r>
            <a:endParaRPr lang="en-US" altLang="zh-CN" sz="1600" dirty="0" smtClean="0">
              <a:sym typeface="Wingdings 2"/>
            </a:endParaRPr>
          </a:p>
          <a:p>
            <a:r>
              <a:rPr lang="zh-CN" altLang="en-US" sz="1600" dirty="0" smtClean="0">
                <a:sym typeface="Wingdings 2"/>
              </a:rPr>
              <a:t>证和授权</a:t>
            </a:r>
            <a:endParaRPr lang="en-US" altLang="zh-CN" sz="1600" dirty="0" smtClean="0">
              <a:sym typeface="Wingdings 2"/>
            </a:endParaRPr>
          </a:p>
          <a:p>
            <a:r>
              <a:rPr lang="en-US" altLang="zh-CN" sz="1600" dirty="0" smtClean="0">
                <a:sym typeface="Wingdings 2"/>
              </a:rPr>
              <a:t>3.</a:t>
            </a:r>
            <a:r>
              <a:rPr lang="zh-CN" altLang="en-US" sz="1600" b="1" dirty="0" smtClean="0">
                <a:sym typeface="Wingdings 2"/>
              </a:rPr>
              <a:t>限流和容错</a:t>
            </a:r>
            <a:r>
              <a:rPr lang="en-US" altLang="zh-CN" sz="1600" dirty="0" smtClean="0">
                <a:sym typeface="Wingdings 2"/>
              </a:rPr>
              <a:t>:</a:t>
            </a:r>
            <a:r>
              <a:rPr lang="zh-CN" altLang="en-US" sz="1600" dirty="0" smtClean="0">
                <a:sym typeface="Wingdings 2"/>
              </a:rPr>
              <a:t>流量高峰期，网关可以限制流量，保护后台不被大流量冲垮，在内部系统出</a:t>
            </a:r>
            <a:endParaRPr lang="en-US" altLang="zh-CN" sz="1600" dirty="0" smtClean="0">
              <a:sym typeface="Wingdings 2"/>
            </a:endParaRPr>
          </a:p>
          <a:p>
            <a:r>
              <a:rPr lang="zh-CN" altLang="en-US" sz="1600" dirty="0" smtClean="0">
                <a:sym typeface="Wingdings 2"/>
              </a:rPr>
              <a:t>现故障时，网关可以集中做容错，保持外部良好的用户体验</a:t>
            </a:r>
            <a:endParaRPr lang="en-US" altLang="zh-CN" sz="1600" dirty="0" smtClean="0">
              <a:sym typeface="Wingdings 2"/>
            </a:endParaRPr>
          </a:p>
          <a:p>
            <a:r>
              <a:rPr lang="en-US" altLang="zh-CN" sz="1600" dirty="0" smtClean="0">
                <a:sym typeface="Wingdings 2"/>
              </a:rPr>
              <a:t>4.</a:t>
            </a:r>
            <a:r>
              <a:rPr lang="zh-CN" altLang="en-US" sz="1600" b="1" dirty="0" smtClean="0">
                <a:sym typeface="Wingdings 2"/>
              </a:rPr>
              <a:t>监控</a:t>
            </a:r>
            <a:r>
              <a:rPr lang="zh-CN" altLang="en-US" sz="1600" dirty="0" smtClean="0">
                <a:sym typeface="Wingdings 2"/>
              </a:rPr>
              <a:t>：网关可以集中监控访问量，调用延迟，错误计数和访问模式，为后端的性能优化</a:t>
            </a:r>
            <a:endParaRPr lang="en-US" altLang="zh-CN" sz="1600" dirty="0" smtClean="0">
              <a:sym typeface="Wingdings 2"/>
            </a:endParaRPr>
          </a:p>
          <a:p>
            <a:r>
              <a:rPr lang="zh-CN" altLang="en-US" sz="1600" dirty="0" smtClean="0">
                <a:sym typeface="Wingdings 2"/>
              </a:rPr>
              <a:t>或扩容提供数据支持</a:t>
            </a:r>
            <a:endParaRPr lang="en-US" altLang="zh-CN" sz="1600" dirty="0" smtClean="0">
              <a:sym typeface="Wingdings 2"/>
            </a:endParaRPr>
          </a:p>
          <a:p>
            <a:r>
              <a:rPr lang="en-US" altLang="zh-CN" sz="1600" dirty="0" smtClean="0">
                <a:sym typeface="Wingdings 2"/>
              </a:rPr>
              <a:t>5.</a:t>
            </a:r>
            <a:r>
              <a:rPr lang="zh-CN" altLang="en-US" sz="1600" b="1" dirty="0" smtClean="0">
                <a:sym typeface="Wingdings 2"/>
              </a:rPr>
              <a:t>日志</a:t>
            </a:r>
            <a:r>
              <a:rPr lang="zh-CN" altLang="en-US" sz="1600" dirty="0" smtClean="0">
                <a:sym typeface="Wingdings 2"/>
              </a:rPr>
              <a:t>：网关可以收集所有访问日志，进入后台系统做进一步分析</a:t>
            </a:r>
            <a:endParaRPr lang="en-US" altLang="zh-CN" sz="1600" dirty="0" smtClean="0">
              <a:sym typeface="Wingdings 2"/>
            </a:endParaRPr>
          </a:p>
          <a:p>
            <a:endParaRPr lang="en-US" altLang="zh-CN" sz="1600" dirty="0" smtClean="0">
              <a:sym typeface="Wingdings 2"/>
            </a:endParaRPr>
          </a:p>
          <a:p>
            <a:r>
              <a:rPr lang="zh-CN" altLang="en-US" sz="1600" dirty="0" smtClean="0"/>
              <a:t>动  限</a:t>
            </a:r>
            <a:r>
              <a:rPr lang="zh-CN" altLang="en-US" sz="1600" baseline="0" dirty="0" smtClean="0"/>
              <a:t> 负  已有   其他二次开发</a:t>
            </a:r>
            <a:endParaRPr lang="zh-CN" altLang="en-US" sz="1600" dirty="0" smtClean="0"/>
          </a:p>
          <a:p>
            <a:endParaRPr lang="zh-CN" altLang="en-US" sz="1600"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19</a:t>
            </a:fld>
            <a:endParaRPr lang="en-US" dirty="0"/>
          </a:p>
        </p:txBody>
      </p:sp>
    </p:spTree>
    <p:extLst>
      <p:ext uri="{BB962C8B-B14F-4D97-AF65-F5344CB8AC3E}">
        <p14:creationId xmlns:p14="http://schemas.microsoft.com/office/powerpoint/2010/main" val="1589258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dirty="0" smtClean="0"/>
              <a:t> </a:t>
            </a:r>
            <a:r>
              <a:rPr lang="zh-CN" altLang="zh-CN" sz="1600" dirty="0" smtClean="0"/>
              <a:t>在单体式程序中，通常只有一组冗余的或者负载均衡的服务提供点。在微服务 架构中，每一个微服务暴露一组细粒度的服务提供点</a:t>
            </a:r>
            <a:r>
              <a:rPr lang="zh-CN" altLang="en-US" sz="1600" dirty="0" smtClean="0"/>
              <a:t>，</a:t>
            </a:r>
            <a:r>
              <a:rPr lang="zh-CN" altLang="zh-CN" sz="1600" dirty="0" smtClean="0"/>
              <a:t>客户端的需求量与每个微服务暴露的细粒度</a:t>
            </a:r>
            <a:r>
              <a:rPr lang="en-US" altLang="zh-CN" sz="1600" dirty="0" smtClean="0"/>
              <a:t>API</a:t>
            </a:r>
            <a:r>
              <a:rPr lang="zh-CN" altLang="zh-CN" sz="1600" dirty="0" smtClean="0"/>
              <a:t>数量的不匹配</a:t>
            </a:r>
            <a:endParaRPr lang="en-US" altLang="zh-CN" sz="1600" dirty="0" smtClean="0"/>
          </a:p>
          <a:p>
            <a:r>
              <a:rPr lang="en-US" altLang="zh-CN" sz="1600" baseline="0" dirty="0" smtClean="0"/>
              <a:t> </a:t>
            </a:r>
            <a:r>
              <a:rPr lang="zh-CN" altLang="zh-CN" sz="1600" dirty="0" smtClean="0"/>
              <a:t>客户端直接请求微服务的协议可能并不是</a:t>
            </a:r>
            <a:r>
              <a:rPr lang="en-US" altLang="zh-CN" sz="1600" dirty="0" smtClean="0"/>
              <a:t>web</a:t>
            </a:r>
            <a:r>
              <a:rPr lang="zh-CN" altLang="zh-CN" sz="1600" dirty="0" smtClean="0"/>
              <a:t>友好型。一个服务可能是用</a:t>
            </a:r>
            <a:r>
              <a:rPr lang="en-US" altLang="zh-CN" sz="1600" dirty="0" smtClean="0"/>
              <a:t>Thrift</a:t>
            </a:r>
            <a:r>
              <a:rPr lang="zh-CN" altLang="zh-CN" sz="1600" dirty="0" smtClean="0"/>
              <a:t>的</a:t>
            </a:r>
            <a:r>
              <a:rPr lang="en-US" altLang="zh-CN" sz="1600" dirty="0" smtClean="0"/>
              <a:t>RPC</a:t>
            </a:r>
            <a:r>
              <a:rPr lang="zh-CN" altLang="zh-CN" sz="1600" dirty="0" smtClean="0"/>
              <a:t>协议，而另一个服务可能是用</a:t>
            </a:r>
            <a:r>
              <a:rPr lang="en-US" altLang="zh-CN" sz="1600" dirty="0" smtClean="0"/>
              <a:t> AMQP</a:t>
            </a:r>
            <a:r>
              <a:rPr lang="zh-CN" altLang="zh-CN" sz="1600" dirty="0" smtClean="0"/>
              <a:t>消息协议。它们都不是浏览或防火墙友好的，</a:t>
            </a:r>
            <a:endParaRPr lang="en-US" altLang="zh-CN" sz="1600" dirty="0" smtClean="0"/>
          </a:p>
          <a:p>
            <a:r>
              <a:rPr lang="zh-CN" altLang="zh-CN" sz="1600" dirty="0" smtClean="0"/>
              <a:t>并且最好是内部使用。应用应该在防火墙外采用类似</a:t>
            </a:r>
            <a:r>
              <a:rPr lang="en-US" altLang="zh-CN" sz="1600" dirty="0" smtClean="0"/>
              <a:t>HTTP</a:t>
            </a:r>
            <a:r>
              <a:rPr lang="zh-CN" altLang="zh-CN" sz="1600" dirty="0" smtClean="0"/>
              <a:t>或者</a:t>
            </a:r>
            <a:r>
              <a:rPr lang="en-US" altLang="zh-CN" sz="1600" dirty="0" err="1" smtClean="0"/>
              <a:t>WEBSocket</a:t>
            </a:r>
            <a:r>
              <a:rPr lang="zh-CN" altLang="zh-CN" sz="1600" dirty="0" smtClean="0"/>
              <a:t>协议。</a:t>
            </a:r>
            <a:endParaRPr lang="en-US" altLang="zh-CN" sz="1600" dirty="0" smtClean="0"/>
          </a:p>
          <a:p>
            <a:r>
              <a:rPr lang="en-US" altLang="zh-CN" sz="1600" dirty="0" smtClean="0"/>
              <a:t> </a:t>
            </a:r>
            <a:r>
              <a:rPr lang="zh-CN" altLang="zh-CN" sz="1600" dirty="0" smtClean="0"/>
              <a:t>重构微服务可能需要将两个服务合并或者将一个服务拆分为</a:t>
            </a:r>
            <a:endParaRPr lang="en-US" altLang="zh-CN" sz="1600" dirty="0" smtClean="0"/>
          </a:p>
          <a:p>
            <a:endParaRPr lang="en-US" altLang="zh-CN" sz="1600" dirty="0" smtClean="0">
              <a:sym typeface="Wingdings 2"/>
            </a:endParaRPr>
          </a:p>
          <a:p>
            <a:r>
              <a:rPr lang="zh-CN" altLang="en-US" sz="1600" dirty="0" smtClean="0">
                <a:sym typeface="Wingdings 2"/>
              </a:rPr>
              <a:t>微服务除了内部相互之间调用和通信之外，最终要以某种方式暴露出去，才能让外界系统</a:t>
            </a:r>
            <a:endParaRPr lang="en-US" altLang="zh-CN" sz="1600" dirty="0" smtClean="0">
              <a:sym typeface="Wingdings 2"/>
            </a:endParaRPr>
          </a:p>
          <a:p>
            <a:r>
              <a:rPr lang="zh-CN" altLang="en-US" sz="1600" dirty="0" smtClean="0">
                <a:sym typeface="Wingdings 2"/>
              </a:rPr>
              <a:t>（例如客户浏览器、移动设备等）访问到，这就涉及到服务的前端路由，网关是连接企业</a:t>
            </a:r>
            <a:endParaRPr lang="en-US" altLang="zh-CN" sz="1600" dirty="0" smtClean="0">
              <a:sym typeface="Wingdings 2"/>
            </a:endParaRPr>
          </a:p>
          <a:p>
            <a:r>
              <a:rPr lang="zh-CN" altLang="en-US" sz="1600" dirty="0" smtClean="0">
                <a:sym typeface="Wingdings 2"/>
              </a:rPr>
              <a:t>内部和外部系统的一到门</a:t>
            </a:r>
            <a:endParaRPr lang="en-US" altLang="zh-CN" sz="1600" kern="1200" dirty="0" smtClean="0">
              <a:solidFill>
                <a:schemeClr val="tx1"/>
              </a:solidFill>
              <a:effectLst/>
              <a:latin typeface="Arial" pitchFamily="34" charset="0"/>
              <a:ea typeface="宋体" pitchFamily="2" charset="-122"/>
              <a:cs typeface="+mn-cs"/>
            </a:endParaRPr>
          </a:p>
          <a:p>
            <a:r>
              <a:rPr lang="zh-CN" altLang="zh-CN" sz="1600" kern="1200" dirty="0" smtClean="0">
                <a:solidFill>
                  <a:schemeClr val="tx1"/>
                </a:solidFill>
                <a:effectLst/>
                <a:latin typeface="Arial" pitchFamily="34" charset="0"/>
                <a:ea typeface="宋体" pitchFamily="2" charset="-122"/>
                <a:cs typeface="+mn-cs"/>
              </a:rPr>
              <a:t>通过微服务提供的</a:t>
            </a:r>
            <a:r>
              <a:rPr lang="en-US" altLang="zh-CN" sz="1600" kern="1200" dirty="0" smtClean="0">
                <a:solidFill>
                  <a:schemeClr val="tx1"/>
                </a:solidFill>
                <a:effectLst/>
                <a:latin typeface="Arial" pitchFamily="34" charset="0"/>
                <a:ea typeface="宋体" pitchFamily="2" charset="-122"/>
                <a:cs typeface="+mn-cs"/>
              </a:rPr>
              <a:t>API</a:t>
            </a:r>
            <a:r>
              <a:rPr lang="zh-CN" altLang="zh-CN" sz="1600" kern="1200" dirty="0" smtClean="0">
                <a:solidFill>
                  <a:schemeClr val="tx1"/>
                </a:solidFill>
                <a:effectLst/>
                <a:latin typeface="Arial" pitchFamily="34" charset="0"/>
                <a:ea typeface="宋体" pitchFamily="2" charset="-122"/>
                <a:cs typeface="+mn-cs"/>
              </a:rPr>
              <a:t>的粒度往往和客户端需要的不同。微服务通常提供细粒度的</a:t>
            </a:r>
            <a:r>
              <a:rPr lang="en-US" altLang="zh-CN" sz="1600" kern="1200" dirty="0" smtClean="0">
                <a:solidFill>
                  <a:schemeClr val="tx1"/>
                </a:solidFill>
                <a:effectLst/>
                <a:latin typeface="Arial" pitchFamily="34" charset="0"/>
                <a:ea typeface="宋体" pitchFamily="2" charset="-122"/>
                <a:cs typeface="+mn-cs"/>
              </a:rPr>
              <a:t>API</a:t>
            </a:r>
            <a:r>
              <a:rPr lang="zh-CN" altLang="zh-CN" sz="1600" kern="1200" dirty="0" smtClean="0">
                <a:solidFill>
                  <a:schemeClr val="tx1"/>
                </a:solidFill>
                <a:effectLst/>
                <a:latin typeface="Arial" pitchFamily="34" charset="0"/>
                <a:ea typeface="宋体" pitchFamily="2" charset="-122"/>
                <a:cs typeface="+mn-cs"/>
              </a:rPr>
              <a:t>，这意味着客户端需要与多个服务进行交互。例如，如上所述，客户端需要的产品的细节需要从多种服务获取数据</a:t>
            </a:r>
            <a:endParaRPr lang="zh-CN" altLang="en-US" sz="1600" dirty="0" smtClean="0"/>
          </a:p>
          <a:p>
            <a:endParaRPr lang="en-US" altLang="zh-CN" sz="1600" dirty="0" smtClean="0">
              <a:sym typeface="Wingdings 2"/>
            </a:endParaRPr>
          </a:p>
          <a:p>
            <a:endParaRPr lang="en-US" altLang="zh-CN" sz="1600" dirty="0" smtClean="0">
              <a:sym typeface="Wingdings 2"/>
            </a:endParaRPr>
          </a:p>
          <a:p>
            <a:r>
              <a:rPr lang="en-US" altLang="zh-CN" sz="1600" dirty="0" smtClean="0">
                <a:sym typeface="Wingdings 2"/>
              </a:rPr>
              <a:t>1.</a:t>
            </a:r>
            <a:r>
              <a:rPr lang="zh-CN" altLang="en-US" sz="1600" b="1" dirty="0" smtClean="0">
                <a:sym typeface="Wingdings 2"/>
              </a:rPr>
              <a:t>服务反向路由</a:t>
            </a:r>
            <a:r>
              <a:rPr lang="zh-CN" altLang="en-US" sz="1600" dirty="0" smtClean="0">
                <a:sym typeface="Wingdings 2"/>
              </a:rPr>
              <a:t>：网关要负责将外部请求反向路由到内部具体的微服务，网关屏蔽了后台</a:t>
            </a:r>
            <a:endParaRPr lang="en-US" altLang="zh-CN" sz="1600" dirty="0" smtClean="0">
              <a:sym typeface="Wingdings 2"/>
            </a:endParaRPr>
          </a:p>
          <a:p>
            <a:r>
              <a:rPr lang="zh-CN" altLang="en-US" sz="1600" dirty="0" smtClean="0">
                <a:sym typeface="Wingdings 2"/>
              </a:rPr>
              <a:t>服务的复杂性，外部系统从网关上看到的是一个统一的完整服务</a:t>
            </a:r>
            <a:endParaRPr lang="en-US" altLang="zh-CN" sz="1600" dirty="0" smtClean="0">
              <a:sym typeface="Wingdings 2"/>
            </a:endParaRPr>
          </a:p>
          <a:p>
            <a:r>
              <a:rPr lang="en-US" altLang="zh-CN" sz="1600" dirty="0" smtClean="0">
                <a:sym typeface="Wingdings 2"/>
              </a:rPr>
              <a:t>2.</a:t>
            </a:r>
            <a:r>
              <a:rPr lang="zh-CN" altLang="en-US" sz="1600" b="1" dirty="0" smtClean="0">
                <a:sym typeface="Wingdings 2"/>
              </a:rPr>
              <a:t>安全认证</a:t>
            </a:r>
            <a:r>
              <a:rPr lang="zh-CN" altLang="en-US" sz="1600" dirty="0" smtClean="0">
                <a:sym typeface="Wingdings 2"/>
              </a:rPr>
              <a:t>：所有外部请求必须经过网关，网关可以集中对访问进行安全控制，如用户认</a:t>
            </a:r>
            <a:endParaRPr lang="en-US" altLang="zh-CN" sz="1600" dirty="0" smtClean="0">
              <a:sym typeface="Wingdings 2"/>
            </a:endParaRPr>
          </a:p>
          <a:p>
            <a:r>
              <a:rPr lang="zh-CN" altLang="en-US" sz="1600" dirty="0" smtClean="0">
                <a:sym typeface="Wingdings 2"/>
              </a:rPr>
              <a:t>证和授权</a:t>
            </a:r>
            <a:endParaRPr lang="en-US" altLang="zh-CN" sz="1600" dirty="0" smtClean="0">
              <a:sym typeface="Wingdings 2"/>
            </a:endParaRPr>
          </a:p>
          <a:p>
            <a:r>
              <a:rPr lang="en-US" altLang="zh-CN" sz="1600" dirty="0" smtClean="0">
                <a:sym typeface="Wingdings 2"/>
              </a:rPr>
              <a:t>3.</a:t>
            </a:r>
            <a:r>
              <a:rPr lang="zh-CN" altLang="en-US" sz="1600" b="1" dirty="0" smtClean="0">
                <a:sym typeface="Wingdings 2"/>
              </a:rPr>
              <a:t>限流和容错</a:t>
            </a:r>
            <a:r>
              <a:rPr lang="en-US" altLang="zh-CN" sz="1600" dirty="0" smtClean="0">
                <a:sym typeface="Wingdings 2"/>
              </a:rPr>
              <a:t>:</a:t>
            </a:r>
            <a:r>
              <a:rPr lang="zh-CN" altLang="en-US" sz="1600" dirty="0" smtClean="0">
                <a:sym typeface="Wingdings 2"/>
              </a:rPr>
              <a:t>流量高峰期，网关可以限制流量，保护后台不被大流量冲垮，在内部系统出</a:t>
            </a:r>
            <a:endParaRPr lang="en-US" altLang="zh-CN" sz="1600" dirty="0" smtClean="0">
              <a:sym typeface="Wingdings 2"/>
            </a:endParaRPr>
          </a:p>
          <a:p>
            <a:r>
              <a:rPr lang="zh-CN" altLang="en-US" sz="1600" dirty="0" smtClean="0">
                <a:sym typeface="Wingdings 2"/>
              </a:rPr>
              <a:t>现故障时，网关可以集中做容错，保持外部良好的用户体验</a:t>
            </a:r>
            <a:endParaRPr lang="en-US" altLang="zh-CN" sz="1600" dirty="0" smtClean="0">
              <a:sym typeface="Wingdings 2"/>
            </a:endParaRPr>
          </a:p>
          <a:p>
            <a:r>
              <a:rPr lang="en-US" altLang="zh-CN" sz="1600" dirty="0" smtClean="0">
                <a:sym typeface="Wingdings 2"/>
              </a:rPr>
              <a:t>4.</a:t>
            </a:r>
            <a:r>
              <a:rPr lang="zh-CN" altLang="en-US" sz="1600" b="1" dirty="0" smtClean="0">
                <a:sym typeface="Wingdings 2"/>
              </a:rPr>
              <a:t>监控</a:t>
            </a:r>
            <a:r>
              <a:rPr lang="zh-CN" altLang="en-US" sz="1600" dirty="0" smtClean="0">
                <a:sym typeface="Wingdings 2"/>
              </a:rPr>
              <a:t>：网关可以集中监控访问量，调用延迟，错误计数和访问模式，为后端的性能优化</a:t>
            </a:r>
            <a:endParaRPr lang="en-US" altLang="zh-CN" sz="1600" dirty="0" smtClean="0">
              <a:sym typeface="Wingdings 2"/>
            </a:endParaRPr>
          </a:p>
          <a:p>
            <a:r>
              <a:rPr lang="zh-CN" altLang="en-US" sz="1600" dirty="0" smtClean="0">
                <a:sym typeface="Wingdings 2"/>
              </a:rPr>
              <a:t>或扩容提供数据支持</a:t>
            </a:r>
            <a:endParaRPr lang="en-US" altLang="zh-CN" sz="1600" dirty="0" smtClean="0">
              <a:sym typeface="Wingdings 2"/>
            </a:endParaRPr>
          </a:p>
          <a:p>
            <a:r>
              <a:rPr lang="en-US" altLang="zh-CN" sz="1600" dirty="0" smtClean="0">
                <a:sym typeface="Wingdings 2"/>
              </a:rPr>
              <a:t>5.</a:t>
            </a:r>
            <a:r>
              <a:rPr lang="zh-CN" altLang="en-US" sz="1600" b="1" dirty="0" smtClean="0">
                <a:sym typeface="Wingdings 2"/>
              </a:rPr>
              <a:t>日志</a:t>
            </a:r>
            <a:r>
              <a:rPr lang="zh-CN" altLang="en-US" sz="1600" dirty="0" smtClean="0">
                <a:sym typeface="Wingdings 2"/>
              </a:rPr>
              <a:t>：网关可以收集所有访问日志，进入后台系统做进一步分析</a:t>
            </a:r>
            <a:endParaRPr lang="en-US" altLang="zh-CN" sz="1600" dirty="0" smtClean="0">
              <a:sym typeface="Wingdings 2"/>
            </a:endParaRPr>
          </a:p>
          <a:p>
            <a:endParaRPr lang="en-US" altLang="zh-CN" sz="1600" dirty="0" smtClean="0">
              <a:sym typeface="Wingdings 2"/>
            </a:endParaRPr>
          </a:p>
          <a:p>
            <a:r>
              <a:rPr lang="zh-CN" altLang="en-US" sz="1600" dirty="0" smtClean="0"/>
              <a:t>动  限</a:t>
            </a:r>
            <a:r>
              <a:rPr lang="zh-CN" altLang="en-US" sz="1600" baseline="0" dirty="0" smtClean="0"/>
              <a:t> 负  已有   其他二次开发</a:t>
            </a:r>
            <a:endParaRPr lang="zh-CN" altLang="en-US" sz="1600" dirty="0" smtClean="0"/>
          </a:p>
          <a:p>
            <a:endParaRPr lang="zh-CN" altLang="en-US" sz="1600"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20</a:t>
            </a:fld>
            <a:endParaRPr lang="en-US" dirty="0"/>
          </a:p>
        </p:txBody>
      </p:sp>
    </p:spTree>
    <p:extLst>
      <p:ext uri="{BB962C8B-B14F-4D97-AF65-F5344CB8AC3E}">
        <p14:creationId xmlns:p14="http://schemas.microsoft.com/office/powerpoint/2010/main" val="2118935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25" b="0" i="0" kern="1200" dirty="0" smtClean="0">
                <a:solidFill>
                  <a:schemeClr val="tx1"/>
                </a:solidFill>
                <a:effectLst/>
                <a:latin typeface="Arial" pitchFamily="34" charset="0"/>
                <a:ea typeface="宋体" pitchFamily="2" charset="-122"/>
                <a:cs typeface="+mn-cs"/>
              </a:rPr>
              <a:t>分布式配置管理应该是分布式系统和微服务应用的第一步。想象一下如果你有几十个服务或应用需要配置，而且每个服务还分为开发、测试、生产等不同维度的配置，那工作量是相当大的，而且还容易出错。如果能把各个应用的配置信息集中管理起来，使用一套机制或系统来管理，那么将极大的提高系统开发的生产效率，同时也会提高系统开发环境和生产环境运行的一致性。</a:t>
            </a:r>
            <a:endParaRPr lang="zh-CN" altLang="en-US" sz="1600" dirty="0" smtClean="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21</a:t>
            </a:fld>
            <a:endParaRPr lang="en-US" dirty="0"/>
          </a:p>
        </p:txBody>
      </p:sp>
    </p:spTree>
    <p:extLst>
      <p:ext uri="{BB962C8B-B14F-4D97-AF65-F5344CB8AC3E}">
        <p14:creationId xmlns:p14="http://schemas.microsoft.com/office/powerpoint/2010/main" val="4286476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dirty="0" smtClean="0"/>
              <a:t>过程 ：本地修改配置文件提交到</a:t>
            </a:r>
            <a:r>
              <a:rPr lang="en-US" altLang="zh-CN" sz="1600" dirty="0" err="1" smtClean="0"/>
              <a:t>git</a:t>
            </a:r>
            <a:r>
              <a:rPr lang="zh-CN" altLang="en-US" sz="1600" dirty="0" smtClean="0"/>
              <a:t>中央库，</a:t>
            </a:r>
            <a:r>
              <a:rPr lang="en-US" altLang="zh-CN" sz="1600" dirty="0" err="1" smtClean="0"/>
              <a:t>git</a:t>
            </a:r>
            <a:r>
              <a:rPr lang="zh-CN" altLang="en-US" sz="1600" dirty="0" smtClean="0"/>
              <a:t>中央库检测到本地配置文件修改，通过</a:t>
            </a:r>
            <a:r>
              <a:rPr lang="en-US" altLang="zh-CN" sz="1600" dirty="0" err="1" smtClean="0"/>
              <a:t>webhooks</a:t>
            </a:r>
            <a:r>
              <a:rPr lang="zh-CN" altLang="en-US" sz="1600" dirty="0" smtClean="0"/>
              <a:t>配置的</a:t>
            </a:r>
            <a:r>
              <a:rPr lang="en-US" altLang="zh-CN" sz="1600" dirty="0" smtClean="0"/>
              <a:t>URL</a:t>
            </a:r>
            <a:r>
              <a:rPr lang="zh-CN" altLang="en-US" sz="1600" dirty="0" smtClean="0"/>
              <a:t>（分布式服务端）发送一个</a:t>
            </a:r>
            <a:r>
              <a:rPr lang="en-US" altLang="zh-CN" sz="1600" dirty="0" smtClean="0"/>
              <a:t>post </a:t>
            </a:r>
            <a:r>
              <a:rPr lang="zh-CN" altLang="en-US" sz="1600" dirty="0" smtClean="0"/>
              <a:t>请求给分布式服务端，分布式服务端更新消息队列上消息，消息队列同步更新各示例（各微服务）。</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600" baseline="0" dirty="0" smtClean="0">
              <a:sym typeface="Wingdings 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aseline="0" dirty="0" smtClean="0">
                <a:sym typeface="Wingdings 2"/>
              </a:rPr>
              <a:t>有效的管理多个微服务项目的配置信息</a:t>
            </a:r>
            <a:endParaRPr lang="en-US" altLang="zh-CN" sz="1600" baseline="0" dirty="0" smtClean="0">
              <a:sym typeface="Wingdings 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aseline="0" dirty="0" smtClean="0">
                <a:sym typeface="Wingdings 2"/>
              </a:rPr>
              <a:t>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ym typeface="Wingdings 2"/>
              </a:rPr>
              <a:t>服务一般有很多依赖配置，例如访问数据库有连接字符串配置，连接池大小和连接超时配置，这些配置在不同环境（生产</a:t>
            </a:r>
            <a:r>
              <a:rPr lang="en-US" altLang="zh-CN" sz="1600" dirty="0" smtClean="0">
                <a:sym typeface="Wingdings 2"/>
              </a:rPr>
              <a:t>/</a:t>
            </a:r>
            <a:r>
              <a:rPr lang="zh-CN" altLang="en-US" sz="1600" dirty="0" smtClean="0">
                <a:sym typeface="Wingdings 2"/>
              </a:rPr>
              <a:t>测试</a:t>
            </a:r>
            <a:r>
              <a:rPr lang="en-US" altLang="zh-CN" sz="1600" dirty="0" smtClean="0">
                <a:sym typeface="Wingdings 2"/>
              </a:rPr>
              <a:t>/</a:t>
            </a:r>
            <a:r>
              <a:rPr lang="zh-CN" altLang="en-US" sz="1600" dirty="0" smtClean="0">
                <a:sym typeface="Wingdings 2"/>
              </a:rPr>
              <a:t>开发）一般不同，另外有些参数配置在运行期可能动态调整，如运行时根据流量状况动态调整限流和熔断阀值。动态配置存放在集中的配置服务器上，用户通过管理界面配置和调整服务配置，业务服务通过定期拉或服务器推的方式更新动态配置</a:t>
            </a:r>
            <a:endParaRPr lang="en-US" altLang="zh-CN" sz="1600" dirty="0" smtClean="0">
              <a:sym typeface="Wingdings 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chemeClr val="tx1"/>
                </a:solidFill>
                <a:effectLst/>
                <a:latin typeface="Arial" pitchFamily="34" charset="0"/>
                <a:ea typeface="宋体" pitchFamily="2" charset="-122"/>
                <a:cs typeface="+mn-cs"/>
              </a:rPr>
              <a:t>    </a:t>
            </a:r>
            <a:r>
              <a:rPr lang="zh-CN" altLang="zh-CN" sz="1600" kern="1200" dirty="0" smtClean="0">
                <a:solidFill>
                  <a:schemeClr val="tx1"/>
                </a:solidFill>
                <a:effectLst/>
                <a:latin typeface="Arial" pitchFamily="34" charset="0"/>
                <a:ea typeface="宋体" pitchFamily="2" charset="-122"/>
                <a:cs typeface="+mn-cs"/>
              </a:rPr>
              <a:t>如果你有几十个服务或应用需要配置，而且每个服务还分为开发、测试、生产等不同维度的配置，那工作量是相当大的，而且还容易出错。如果能把各个应用的配置信息集中管理起来，使用一套机制或系统来管理，那么将极大的提高系统开发的生产效率，同时也会提高系统开发环境和生产环境运行的一致性。</a:t>
            </a:r>
            <a:endParaRPr lang="zh-CN" altLang="en-US" sz="1600" dirty="0" smtClean="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22</a:t>
            </a:fld>
            <a:endParaRPr lang="en-US" dirty="0"/>
          </a:p>
        </p:txBody>
      </p:sp>
    </p:spTree>
    <p:extLst>
      <p:ext uri="{BB962C8B-B14F-4D97-AF65-F5344CB8AC3E}">
        <p14:creationId xmlns:p14="http://schemas.microsoft.com/office/powerpoint/2010/main" val="4008033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333333"/>
                </a:solidFill>
                <a:latin typeface="Arial" panose="020B0604020202020204" pitchFamily="34" charset="0"/>
              </a:rPr>
              <a:t>dashboard</a:t>
            </a:r>
            <a:r>
              <a:rPr lang="zh-CN" altLang="en-US" sz="1600" dirty="0" smtClean="0">
                <a:solidFill>
                  <a:srgbClr val="333333"/>
                </a:solidFill>
                <a:latin typeface="Arial" panose="020B0604020202020204" pitchFamily="34" charset="0"/>
              </a:rPr>
              <a:t>面板可以对依赖关键指标提供实时监控</a:t>
            </a:r>
            <a:endParaRPr lang="en-US" altLang="zh-CN" sz="1600" dirty="0" smtClean="0">
              <a:solidFill>
                <a:srgbClr val="333333"/>
              </a:solidFill>
              <a:latin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i="0" kern="1200" dirty="0" smtClean="0">
                <a:solidFill>
                  <a:schemeClr val="tx1"/>
                </a:solidFill>
                <a:effectLst/>
                <a:latin typeface="Arial" pitchFamily="34" charset="0"/>
                <a:ea typeface="宋体" pitchFamily="2" charset="-122"/>
                <a:cs typeface="+mn-cs"/>
              </a:rPr>
              <a:t>Dashboard</a:t>
            </a:r>
            <a:r>
              <a:rPr lang="zh-CN" altLang="en-US" sz="1600" b="0" i="0" kern="1200" dirty="0" smtClean="0">
                <a:solidFill>
                  <a:schemeClr val="tx1"/>
                </a:solidFill>
                <a:effectLst/>
                <a:latin typeface="Arial" pitchFamily="34" charset="0"/>
                <a:ea typeface="宋体" pitchFamily="2" charset="-122"/>
                <a:cs typeface="+mn-cs"/>
              </a:rPr>
              <a:t>主要展示了</a:t>
            </a:r>
            <a:r>
              <a:rPr lang="en-US" altLang="zh-CN" sz="1600" b="0" i="0" kern="1200" dirty="0" smtClean="0">
                <a:solidFill>
                  <a:schemeClr val="tx1"/>
                </a:solidFill>
                <a:effectLst/>
                <a:latin typeface="Arial" pitchFamily="34" charset="0"/>
                <a:ea typeface="宋体" pitchFamily="2" charset="-122"/>
                <a:cs typeface="+mn-cs"/>
              </a:rPr>
              <a:t>2</a:t>
            </a:r>
            <a:r>
              <a:rPr lang="zh-CN" altLang="en-US" sz="1600" b="0" i="0" kern="1200" dirty="0" smtClean="0">
                <a:solidFill>
                  <a:schemeClr val="tx1"/>
                </a:solidFill>
                <a:effectLst/>
                <a:latin typeface="Arial" pitchFamily="34" charset="0"/>
                <a:ea typeface="宋体" pitchFamily="2" charset="-122"/>
                <a:cs typeface="+mn-cs"/>
              </a:rPr>
              <a:t>类信息，一是</a:t>
            </a:r>
            <a:r>
              <a:rPr lang="en-US" altLang="zh-CN" sz="1600" b="0" i="0" kern="1200" dirty="0" err="1" smtClean="0">
                <a:solidFill>
                  <a:schemeClr val="tx1"/>
                </a:solidFill>
                <a:effectLst/>
                <a:latin typeface="Arial" pitchFamily="34" charset="0"/>
                <a:ea typeface="宋体" pitchFamily="2" charset="-122"/>
                <a:cs typeface="+mn-cs"/>
              </a:rPr>
              <a:t>HystrixCommand</a:t>
            </a:r>
            <a:r>
              <a:rPr lang="zh-CN" altLang="en-US" sz="1600" b="0" i="0" kern="1200" dirty="0" smtClean="0">
                <a:solidFill>
                  <a:schemeClr val="tx1"/>
                </a:solidFill>
                <a:effectLst/>
                <a:latin typeface="Arial" pitchFamily="34" charset="0"/>
                <a:ea typeface="宋体" pitchFamily="2" charset="-122"/>
                <a:cs typeface="+mn-cs"/>
              </a:rPr>
              <a:t>（调用关系）的执行情况</a:t>
            </a:r>
            <a:endParaRPr lang="en-US" altLang="zh-CN" sz="1600" b="0" i="0" kern="1200" dirty="0" smtClean="0">
              <a:solidFill>
                <a:schemeClr val="tx1"/>
              </a:solidFill>
              <a:effectLst/>
              <a:latin typeface="Arial" pitchFamily="34" charset="0"/>
              <a:ea typeface="宋体" pitchFamily="2"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0" i="0" kern="1200" dirty="0" smtClean="0">
                <a:solidFill>
                  <a:schemeClr val="tx1"/>
                </a:solidFill>
                <a:effectLst/>
                <a:latin typeface="Arial" pitchFamily="34" charset="0"/>
                <a:ea typeface="宋体" pitchFamily="2" charset="-122"/>
                <a:cs typeface="+mn-cs"/>
              </a:rPr>
              <a:t>二是线程池的状态，包括线程池名，大小，当前活跃线程数二是线程池的状态，包括线程池名，大小，当前活跃线程说，最大活跃线程数，排队队列大小等。 ，最大活跃线程数，排队队列大小等。</a:t>
            </a:r>
            <a:endParaRPr lang="en-US" altLang="zh-CN" sz="1600" b="0" i="0" kern="1200" dirty="0" smtClean="0">
              <a:solidFill>
                <a:schemeClr val="tx1"/>
              </a:solidFill>
              <a:effectLst/>
              <a:latin typeface="Arial" pitchFamily="34" charset="0"/>
              <a:ea typeface="宋体" pitchFamily="2"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600" b="0" i="0" kern="1200" dirty="0" smtClean="0">
              <a:solidFill>
                <a:schemeClr val="tx1"/>
              </a:solidFill>
              <a:effectLst/>
              <a:latin typeface="Arial" pitchFamily="34" charset="0"/>
              <a:ea typeface="宋体" pitchFamily="2"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333333"/>
                </a:solidFill>
                <a:latin typeface="Helvetica Neue"/>
              </a:rPr>
              <a:t>访问前端应用</a:t>
            </a:r>
            <a:r>
              <a:rPr lang="en-US" altLang="zh-CN" sz="1600" dirty="0" smtClean="0">
                <a:solidFill>
                  <a:srgbClr val="333333"/>
                </a:solidFill>
                <a:latin typeface="Helvetica Neue"/>
              </a:rPr>
              <a:t>3</a:t>
            </a:r>
            <a:r>
              <a:rPr lang="zh-CN" altLang="en-US" sz="1600" dirty="0" smtClean="0">
                <a:solidFill>
                  <a:srgbClr val="333333"/>
                </a:solidFill>
                <a:latin typeface="Helvetica Neue"/>
              </a:rPr>
              <a:t>次，页面显示</a:t>
            </a:r>
            <a:r>
              <a:rPr lang="en-US" altLang="zh-CN" sz="1600" dirty="0" smtClean="0">
                <a:solidFill>
                  <a:srgbClr val="333333"/>
                </a:solidFill>
                <a:latin typeface="Helvetica Neue"/>
              </a:rPr>
              <a:t>3</a:t>
            </a:r>
            <a:r>
              <a:rPr lang="zh-CN" altLang="en-US" sz="1600" dirty="0" smtClean="0">
                <a:solidFill>
                  <a:srgbClr val="333333"/>
                </a:solidFill>
                <a:latin typeface="Helvetica Neue"/>
              </a:rPr>
              <a:t>次服务调用。</a:t>
            </a:r>
            <a:endParaRPr lang="zh-CN" altLang="en-US"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333333"/>
                </a:solidFill>
                <a:latin typeface="Helvetica Neue"/>
              </a:rPr>
              <a:t>点击其中任意一个</a:t>
            </a:r>
            <a:r>
              <a:rPr lang="en-US" altLang="zh-CN" sz="1600" dirty="0" smtClean="0">
                <a:solidFill>
                  <a:srgbClr val="333333"/>
                </a:solidFill>
                <a:latin typeface="Helvetica Neue"/>
              </a:rPr>
              <a:t>trace</a:t>
            </a:r>
            <a:r>
              <a:rPr lang="zh-CN" altLang="en-US" sz="1600" dirty="0" smtClean="0">
                <a:solidFill>
                  <a:srgbClr val="333333"/>
                </a:solidFill>
                <a:latin typeface="Helvetica Neue"/>
              </a:rPr>
              <a:t>，可以看到请求链路上不同</a:t>
            </a:r>
            <a:r>
              <a:rPr lang="en-US" altLang="zh-CN" sz="1600" dirty="0" smtClean="0">
                <a:solidFill>
                  <a:srgbClr val="333333"/>
                </a:solidFill>
                <a:latin typeface="Helvetica Neue"/>
              </a:rPr>
              <a:t>span</a:t>
            </a:r>
            <a:r>
              <a:rPr lang="zh-CN" altLang="en-US" sz="1600" dirty="0" smtClean="0">
                <a:solidFill>
                  <a:srgbClr val="333333"/>
                </a:solidFill>
                <a:latin typeface="Helvetica Neue"/>
              </a:rPr>
              <a:t>所花费的时间</a:t>
            </a:r>
            <a:endParaRPr lang="en-US" altLang="zh-CN" sz="1600" dirty="0" smtClean="0">
              <a:solidFill>
                <a:srgbClr val="333333"/>
              </a:solidFill>
              <a:latin typeface="Helvetica Neue"/>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333333"/>
                </a:solidFill>
                <a:latin typeface="Helvetica Neue"/>
              </a:rPr>
              <a:t>看到服务之间的依赖关系</a:t>
            </a:r>
            <a:endParaRPr lang="zh-CN" altLang="en-US" sz="16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23</a:t>
            </a:fld>
            <a:endParaRPr lang="en-US" dirty="0"/>
          </a:p>
        </p:txBody>
      </p:sp>
    </p:spTree>
    <p:extLst>
      <p:ext uri="{BB962C8B-B14F-4D97-AF65-F5344CB8AC3E}">
        <p14:creationId xmlns:p14="http://schemas.microsoft.com/office/powerpoint/2010/main" val="3091338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00050" lvl="1" indent="0">
              <a:buNone/>
            </a:pPr>
            <a:r>
              <a:rPr lang="zh-CN" altLang="en-US" sz="1425" b="0" i="0" kern="1200" dirty="0" smtClean="0">
                <a:solidFill>
                  <a:schemeClr val="tx1"/>
                </a:solidFill>
                <a:effectLst/>
                <a:latin typeface="Arial" pitchFamily="34" charset="0"/>
                <a:ea typeface="宋体" pitchFamily="2" charset="-122"/>
                <a:cs typeface="+mn-cs"/>
              </a:rPr>
              <a:t>从图中我们可以看到</a:t>
            </a:r>
            <a:r>
              <a:rPr lang="en-US" altLang="zh-CN" sz="1425" b="0" i="0" kern="1200" dirty="0" smtClean="0">
                <a:solidFill>
                  <a:schemeClr val="tx1"/>
                </a:solidFill>
                <a:effectLst/>
                <a:latin typeface="Arial" pitchFamily="34" charset="0"/>
                <a:ea typeface="宋体" pitchFamily="2" charset="-122"/>
                <a:cs typeface="+mn-cs"/>
              </a:rPr>
              <a:t>MVVM</a:t>
            </a:r>
            <a:r>
              <a:rPr lang="zh-CN" altLang="en-US" sz="1425" b="0" i="0" kern="1200" dirty="0" smtClean="0">
                <a:solidFill>
                  <a:schemeClr val="tx1"/>
                </a:solidFill>
                <a:effectLst/>
                <a:latin typeface="Arial" pitchFamily="34" charset="0"/>
                <a:ea typeface="宋体" pitchFamily="2" charset="-122"/>
                <a:cs typeface="+mn-cs"/>
              </a:rPr>
              <a:t>与</a:t>
            </a:r>
            <a:r>
              <a:rPr lang="en-US" altLang="zh-CN" sz="1425" b="0" i="0" kern="1200" dirty="0" smtClean="0">
                <a:solidFill>
                  <a:schemeClr val="tx1"/>
                </a:solidFill>
                <a:effectLst/>
                <a:latin typeface="Arial" pitchFamily="34" charset="0"/>
                <a:ea typeface="宋体" pitchFamily="2" charset="-122"/>
                <a:cs typeface="+mn-cs"/>
              </a:rPr>
              <a:t>MVP</a:t>
            </a:r>
            <a:r>
              <a:rPr lang="zh-CN" altLang="en-US" sz="1425" b="0" i="0" kern="1200" dirty="0" smtClean="0">
                <a:solidFill>
                  <a:schemeClr val="tx1"/>
                </a:solidFill>
                <a:effectLst/>
                <a:latin typeface="Arial" pitchFamily="34" charset="0"/>
                <a:ea typeface="宋体" pitchFamily="2" charset="-122"/>
                <a:cs typeface="+mn-cs"/>
              </a:rPr>
              <a:t>最大的不同就在于</a:t>
            </a:r>
            <a:r>
              <a:rPr lang="en-US" altLang="zh-CN" sz="1425" b="0" i="0" kern="1200" dirty="0" smtClean="0">
                <a:solidFill>
                  <a:schemeClr val="tx1"/>
                </a:solidFill>
                <a:effectLst/>
                <a:latin typeface="Arial" pitchFamily="34" charset="0"/>
                <a:ea typeface="宋体" pitchFamily="2" charset="-122"/>
                <a:cs typeface="+mn-cs"/>
              </a:rPr>
              <a:t>View</a:t>
            </a:r>
            <a:r>
              <a:rPr lang="zh-CN" altLang="en-US" sz="1425" b="0" i="0" kern="1200" dirty="0" smtClean="0">
                <a:solidFill>
                  <a:schemeClr val="tx1"/>
                </a:solidFill>
                <a:effectLst/>
                <a:latin typeface="Arial" pitchFamily="34" charset="0"/>
                <a:ea typeface="宋体" pitchFamily="2" charset="-122"/>
                <a:cs typeface="+mn-cs"/>
              </a:rPr>
              <a:t>与</a:t>
            </a:r>
            <a:r>
              <a:rPr lang="en-US" altLang="zh-CN" sz="1425" b="0" i="0" kern="1200" dirty="0" smtClean="0">
                <a:solidFill>
                  <a:schemeClr val="tx1"/>
                </a:solidFill>
                <a:effectLst/>
                <a:latin typeface="Arial" pitchFamily="34" charset="0"/>
                <a:ea typeface="宋体" pitchFamily="2" charset="-122"/>
                <a:cs typeface="+mn-cs"/>
              </a:rPr>
              <a:t>ViewModel</a:t>
            </a:r>
            <a:r>
              <a:rPr lang="zh-CN" altLang="en-US" sz="1425" b="0" i="0" kern="1200" dirty="0" smtClean="0">
                <a:solidFill>
                  <a:schemeClr val="tx1"/>
                </a:solidFill>
                <a:effectLst/>
                <a:latin typeface="Arial" pitchFamily="34" charset="0"/>
                <a:ea typeface="宋体" pitchFamily="2" charset="-122"/>
                <a:cs typeface="+mn-cs"/>
              </a:rPr>
              <a:t>交互的时候使用了松耦合的双向绑定，而不是像</a:t>
            </a:r>
            <a:r>
              <a:rPr lang="en-US" altLang="zh-CN" sz="1425" b="0" i="0" kern="1200" dirty="0" smtClean="0">
                <a:solidFill>
                  <a:schemeClr val="tx1"/>
                </a:solidFill>
                <a:effectLst/>
                <a:latin typeface="Arial" pitchFamily="34" charset="0"/>
                <a:ea typeface="宋体" pitchFamily="2" charset="-122"/>
                <a:cs typeface="+mn-cs"/>
              </a:rPr>
              <a:t>View</a:t>
            </a:r>
            <a:r>
              <a:rPr lang="zh-CN" altLang="en-US" sz="1425" b="0" i="0" kern="1200" dirty="0" smtClean="0">
                <a:solidFill>
                  <a:schemeClr val="tx1"/>
                </a:solidFill>
                <a:effectLst/>
                <a:latin typeface="Arial" pitchFamily="34" charset="0"/>
                <a:ea typeface="宋体" pitchFamily="2" charset="-122"/>
                <a:cs typeface="+mn-cs"/>
              </a:rPr>
              <a:t>与 </a:t>
            </a:r>
            <a:r>
              <a:rPr lang="en-US" altLang="zh-CN" sz="1425" b="0" i="0" kern="1200" dirty="0" smtClean="0">
                <a:solidFill>
                  <a:schemeClr val="tx1"/>
                </a:solidFill>
                <a:effectLst/>
                <a:latin typeface="Arial" pitchFamily="34" charset="0"/>
                <a:ea typeface="宋体" pitchFamily="2" charset="-122"/>
                <a:cs typeface="+mn-cs"/>
              </a:rPr>
              <a:t>Presenter</a:t>
            </a:r>
            <a:r>
              <a:rPr lang="zh-CN" altLang="en-US" sz="1425" b="0" i="0" kern="1200" dirty="0" smtClean="0">
                <a:solidFill>
                  <a:schemeClr val="tx1"/>
                </a:solidFill>
                <a:effectLst/>
                <a:latin typeface="Arial" pitchFamily="34" charset="0"/>
                <a:ea typeface="宋体" pitchFamily="2" charset="-122"/>
                <a:cs typeface="+mn-cs"/>
              </a:rPr>
              <a:t>那样直接交互。</a:t>
            </a:r>
            <a:r>
              <a:rPr lang="en-US" altLang="zh-CN" sz="1425" b="0" i="0" kern="1200" dirty="0" smtClean="0">
                <a:solidFill>
                  <a:schemeClr val="tx1"/>
                </a:solidFill>
                <a:effectLst/>
                <a:latin typeface="Arial" pitchFamily="34" charset="0"/>
                <a:ea typeface="宋体" pitchFamily="2" charset="-122"/>
                <a:cs typeface="+mn-cs"/>
              </a:rPr>
              <a:t>ViewModel</a:t>
            </a:r>
            <a:r>
              <a:rPr lang="zh-CN" altLang="en-US" sz="1425" b="0" i="0" kern="1200" dirty="0" smtClean="0">
                <a:solidFill>
                  <a:schemeClr val="tx1"/>
                </a:solidFill>
                <a:effectLst/>
                <a:latin typeface="Arial" pitchFamily="34" charset="0"/>
                <a:ea typeface="宋体" pitchFamily="2" charset="-122"/>
                <a:cs typeface="+mn-cs"/>
              </a:rPr>
              <a:t>作为</a:t>
            </a:r>
            <a:r>
              <a:rPr lang="en-US" altLang="zh-CN" sz="1425" b="0" i="0" kern="1200" dirty="0" smtClean="0">
                <a:solidFill>
                  <a:schemeClr val="tx1"/>
                </a:solidFill>
                <a:effectLst/>
                <a:latin typeface="Arial" pitchFamily="34" charset="0"/>
                <a:ea typeface="宋体" pitchFamily="2" charset="-122"/>
                <a:cs typeface="+mn-cs"/>
              </a:rPr>
              <a:t>View</a:t>
            </a:r>
            <a:r>
              <a:rPr lang="zh-CN" altLang="en-US" sz="1425" b="0" i="0" kern="1200" dirty="0" smtClean="0">
                <a:solidFill>
                  <a:schemeClr val="tx1"/>
                </a:solidFill>
                <a:effectLst/>
                <a:latin typeface="Arial" pitchFamily="34" charset="0"/>
                <a:ea typeface="宋体" pitchFamily="2" charset="-122"/>
                <a:cs typeface="+mn-cs"/>
              </a:rPr>
              <a:t>的数据映射，通常</a:t>
            </a:r>
            <a:r>
              <a:rPr lang="en-US" altLang="zh-CN" sz="1425" b="0" i="0" kern="1200" dirty="0" smtClean="0">
                <a:solidFill>
                  <a:schemeClr val="tx1"/>
                </a:solidFill>
                <a:effectLst/>
                <a:latin typeface="Arial" pitchFamily="34" charset="0"/>
                <a:ea typeface="宋体" pitchFamily="2" charset="-122"/>
                <a:cs typeface="+mn-cs"/>
              </a:rPr>
              <a:t>View</a:t>
            </a:r>
            <a:r>
              <a:rPr lang="zh-CN" altLang="en-US" sz="1425" b="0" i="0" kern="1200" dirty="0" smtClean="0">
                <a:solidFill>
                  <a:schemeClr val="tx1"/>
                </a:solidFill>
                <a:effectLst/>
                <a:latin typeface="Arial" pitchFamily="34" charset="0"/>
                <a:ea typeface="宋体" pitchFamily="2" charset="-122"/>
                <a:cs typeface="+mn-cs"/>
              </a:rPr>
              <a:t>上有什么属性，</a:t>
            </a:r>
            <a:r>
              <a:rPr lang="en-US" altLang="zh-CN" sz="1425" b="0" i="0" kern="1200" dirty="0" smtClean="0">
                <a:solidFill>
                  <a:schemeClr val="tx1"/>
                </a:solidFill>
                <a:effectLst/>
                <a:latin typeface="Arial" pitchFamily="34" charset="0"/>
                <a:ea typeface="宋体" pitchFamily="2" charset="-122"/>
                <a:cs typeface="+mn-cs"/>
              </a:rPr>
              <a:t>ViewModel</a:t>
            </a:r>
            <a:r>
              <a:rPr lang="zh-CN" altLang="en-US" sz="1425" b="0" i="0" kern="1200" dirty="0" smtClean="0">
                <a:solidFill>
                  <a:schemeClr val="tx1"/>
                </a:solidFill>
                <a:effectLst/>
                <a:latin typeface="Arial" pitchFamily="34" charset="0"/>
                <a:ea typeface="宋体" pitchFamily="2" charset="-122"/>
                <a:cs typeface="+mn-cs"/>
              </a:rPr>
              <a:t>上也会存在相应的一个属性， 这两个属性通过事件实现了双向的绑定，常见的</a:t>
            </a:r>
            <a:r>
              <a:rPr lang="en-US" altLang="zh-CN" sz="1425" b="0" i="0" kern="1200" dirty="0" smtClean="0">
                <a:solidFill>
                  <a:schemeClr val="tx1"/>
                </a:solidFill>
                <a:effectLst/>
                <a:latin typeface="Arial" pitchFamily="34" charset="0"/>
                <a:ea typeface="宋体" pitchFamily="2" charset="-122"/>
                <a:cs typeface="+mn-cs"/>
              </a:rPr>
              <a:t>MVVM</a:t>
            </a:r>
            <a:r>
              <a:rPr lang="zh-CN" altLang="en-US" sz="1425" b="0" i="0" kern="1200" dirty="0" smtClean="0">
                <a:solidFill>
                  <a:schemeClr val="tx1"/>
                </a:solidFill>
                <a:effectLst/>
                <a:latin typeface="Arial" pitchFamily="34" charset="0"/>
                <a:ea typeface="宋体" pitchFamily="2" charset="-122"/>
                <a:cs typeface="+mn-cs"/>
              </a:rPr>
              <a:t>框架都替我们完成了这样的绑定过程。 </a:t>
            </a:r>
            <a:r>
              <a:rPr lang="zh-CN" altLang="en-US" sz="1400" dirty="0" smtClean="0"/>
              <a:t/>
            </a:r>
            <a:br>
              <a:rPr lang="zh-CN" altLang="en-US" sz="1400" dirty="0" smtClean="0"/>
            </a:br>
            <a:r>
              <a:rPr lang="zh-CN" altLang="en-US" sz="1425" b="0" i="0" kern="1200" dirty="0" smtClean="0">
                <a:solidFill>
                  <a:schemeClr val="tx1"/>
                </a:solidFill>
                <a:effectLst/>
                <a:latin typeface="Arial" pitchFamily="34" charset="0"/>
                <a:ea typeface="宋体" pitchFamily="2" charset="-122"/>
                <a:cs typeface="+mn-cs"/>
              </a:rPr>
              <a:t>　　</a:t>
            </a:r>
            <a:r>
              <a:rPr lang="en-US" altLang="zh-CN" sz="1425" b="0" i="0" kern="1200" dirty="0" smtClean="0">
                <a:solidFill>
                  <a:schemeClr val="tx1"/>
                </a:solidFill>
                <a:effectLst/>
                <a:latin typeface="Arial" pitchFamily="34" charset="0"/>
                <a:ea typeface="宋体" pitchFamily="2" charset="-122"/>
                <a:cs typeface="+mn-cs"/>
              </a:rPr>
              <a:t>MVVM</a:t>
            </a:r>
            <a:r>
              <a:rPr lang="zh-CN" altLang="en-US" sz="1425" b="0" i="0" kern="1200" dirty="0" smtClean="0">
                <a:solidFill>
                  <a:schemeClr val="tx1"/>
                </a:solidFill>
                <a:effectLst/>
                <a:latin typeface="Arial" pitchFamily="34" charset="0"/>
                <a:ea typeface="宋体" pitchFamily="2" charset="-122"/>
                <a:cs typeface="+mn-cs"/>
              </a:rPr>
              <a:t>最初是微软在</a:t>
            </a:r>
            <a:r>
              <a:rPr lang="en-US" altLang="zh-CN" sz="1425" b="0" i="0" kern="1200" dirty="0" smtClean="0">
                <a:solidFill>
                  <a:schemeClr val="tx1"/>
                </a:solidFill>
                <a:effectLst/>
                <a:latin typeface="Arial" pitchFamily="34" charset="0"/>
                <a:ea typeface="宋体" pitchFamily="2" charset="-122"/>
                <a:cs typeface="+mn-cs"/>
              </a:rPr>
              <a:t>WPF</a:t>
            </a:r>
            <a:r>
              <a:rPr lang="zh-CN" altLang="en-US" sz="1425" b="0" i="0" kern="1200" dirty="0" smtClean="0">
                <a:solidFill>
                  <a:schemeClr val="tx1"/>
                </a:solidFill>
                <a:effectLst/>
                <a:latin typeface="Arial" pitchFamily="34" charset="0"/>
                <a:ea typeface="宋体" pitchFamily="2" charset="-122"/>
                <a:cs typeface="+mn-cs"/>
              </a:rPr>
              <a:t>中实现的模式，随之在</a:t>
            </a:r>
            <a:r>
              <a:rPr lang="en-US" altLang="zh-CN" sz="1425" b="0" i="0" kern="1200" dirty="0" smtClean="0">
                <a:solidFill>
                  <a:schemeClr val="tx1"/>
                </a:solidFill>
                <a:effectLst/>
                <a:latin typeface="Arial" pitchFamily="34" charset="0"/>
                <a:ea typeface="宋体" pitchFamily="2" charset="-122"/>
                <a:cs typeface="+mn-cs"/>
              </a:rPr>
              <a:t>Web</a:t>
            </a:r>
            <a:r>
              <a:rPr lang="zh-CN" altLang="en-US" sz="1425" b="0" i="0" kern="1200" dirty="0" smtClean="0">
                <a:solidFill>
                  <a:schemeClr val="tx1"/>
                </a:solidFill>
                <a:effectLst/>
                <a:latin typeface="Arial" pitchFamily="34" charset="0"/>
                <a:ea typeface="宋体" pitchFamily="2" charset="-122"/>
                <a:cs typeface="+mn-cs"/>
              </a:rPr>
              <a:t>开发中也开始了</a:t>
            </a:r>
            <a:r>
              <a:rPr lang="en-US" altLang="zh-CN" sz="1425" b="0" i="0" kern="1200" dirty="0" smtClean="0">
                <a:solidFill>
                  <a:schemeClr val="tx1"/>
                </a:solidFill>
                <a:effectLst/>
                <a:latin typeface="Arial" pitchFamily="34" charset="0"/>
                <a:ea typeface="宋体" pitchFamily="2" charset="-122"/>
                <a:cs typeface="+mn-cs"/>
              </a:rPr>
              <a:t>MVVM</a:t>
            </a:r>
            <a:r>
              <a:rPr lang="zh-CN" altLang="en-US" sz="1425" b="0" i="0" kern="1200" dirty="0" smtClean="0">
                <a:solidFill>
                  <a:schemeClr val="tx1"/>
                </a:solidFill>
                <a:effectLst/>
                <a:latin typeface="Arial" pitchFamily="34" charset="0"/>
                <a:ea typeface="宋体" pitchFamily="2" charset="-122"/>
                <a:cs typeface="+mn-cs"/>
              </a:rPr>
              <a:t>风潮，这里介绍的</a:t>
            </a:r>
            <a:r>
              <a:rPr lang="en-US" altLang="zh-CN" sz="1425" b="0" i="0" kern="1200" dirty="0" smtClean="0">
                <a:solidFill>
                  <a:schemeClr val="tx1"/>
                </a:solidFill>
                <a:effectLst/>
                <a:latin typeface="Arial" pitchFamily="34" charset="0"/>
                <a:ea typeface="宋体" pitchFamily="2" charset="-122"/>
                <a:cs typeface="+mn-cs"/>
              </a:rPr>
              <a:t>3</a:t>
            </a:r>
            <a:r>
              <a:rPr lang="zh-CN" altLang="en-US" sz="1425" b="0" i="0" kern="1200" dirty="0" smtClean="0">
                <a:solidFill>
                  <a:schemeClr val="tx1"/>
                </a:solidFill>
                <a:effectLst/>
                <a:latin typeface="Arial" pitchFamily="34" charset="0"/>
                <a:ea typeface="宋体" pitchFamily="2" charset="-122"/>
                <a:cs typeface="+mn-cs"/>
              </a:rPr>
              <a:t>个</a:t>
            </a:r>
            <a:r>
              <a:rPr lang="en-US" altLang="zh-CN" sz="1425" b="0" i="0" kern="1200" dirty="0" smtClean="0">
                <a:solidFill>
                  <a:schemeClr val="tx1"/>
                </a:solidFill>
                <a:effectLst/>
                <a:latin typeface="Arial" pitchFamily="34" charset="0"/>
                <a:ea typeface="宋体" pitchFamily="2" charset="-122"/>
                <a:cs typeface="+mn-cs"/>
              </a:rPr>
              <a:t>MVVM</a:t>
            </a:r>
            <a:r>
              <a:rPr lang="zh-CN" altLang="en-US" sz="1425" b="0" i="0" kern="1200" dirty="0" smtClean="0">
                <a:solidFill>
                  <a:schemeClr val="tx1"/>
                </a:solidFill>
                <a:effectLst/>
                <a:latin typeface="Arial" pitchFamily="34" charset="0"/>
                <a:ea typeface="宋体" pitchFamily="2" charset="-122"/>
                <a:cs typeface="+mn-cs"/>
              </a:rPr>
              <a:t>框架就是我认为比较典型的几个。 </a:t>
            </a:r>
            <a:endParaRPr lang="en-US" altLang="zh-CN" dirty="0" smtClean="0"/>
          </a:p>
          <a:p>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26</a:t>
            </a:fld>
            <a:endParaRPr lang="en-US" dirty="0"/>
          </a:p>
        </p:txBody>
      </p:sp>
    </p:spTree>
    <p:extLst>
      <p:ext uri="{BB962C8B-B14F-4D97-AF65-F5344CB8AC3E}">
        <p14:creationId xmlns:p14="http://schemas.microsoft.com/office/powerpoint/2010/main" val="2978301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aseline="0" dirty="0" smtClean="0">
                <a:solidFill>
                  <a:schemeClr val="tx1">
                    <a:lumMod val="50000"/>
                  </a:schemeClr>
                </a:solidFill>
                <a:latin typeface="+mn-ea"/>
              </a:rPr>
              <a:t> </a:t>
            </a:r>
            <a:r>
              <a:rPr lang="zh-CN" altLang="en-US" sz="1600" dirty="0" smtClean="0">
                <a:solidFill>
                  <a:schemeClr val="tx1">
                    <a:lumMod val="50000"/>
                  </a:schemeClr>
                </a:solidFill>
                <a:latin typeface="+mn-ea"/>
              </a:rPr>
              <a:t>通常，要开发的服务所对应的代码由多个项目所组成，各个项目会根据自身所提供功能的不同具有一个明确的边界。</a:t>
            </a:r>
          </a:p>
          <a:p>
            <a:r>
              <a:rPr lang="zh-CN" altLang="en-US" sz="1600" dirty="0" smtClean="0">
                <a:solidFill>
                  <a:schemeClr val="tx1">
                    <a:lumMod val="50000"/>
                  </a:schemeClr>
                </a:solidFill>
                <a:latin typeface="+mn-ea"/>
              </a:rPr>
              <a:t>    在编译时，这些项目将被打包成为一个个</a:t>
            </a:r>
            <a:r>
              <a:rPr lang="en-US" altLang="zh-CN" sz="1600" dirty="0" smtClean="0">
                <a:solidFill>
                  <a:schemeClr val="tx1">
                    <a:lumMod val="50000"/>
                  </a:schemeClr>
                </a:solidFill>
                <a:latin typeface="+mn-ea"/>
              </a:rPr>
              <a:t>JAR</a:t>
            </a:r>
            <a:r>
              <a:rPr lang="zh-CN" altLang="en-US" sz="1600" dirty="0" smtClean="0">
                <a:solidFill>
                  <a:schemeClr val="tx1">
                    <a:lumMod val="50000"/>
                  </a:schemeClr>
                </a:solidFill>
                <a:latin typeface="+mn-ea"/>
              </a:rPr>
              <a:t>包，并最终合并在一起形成一个</a:t>
            </a:r>
            <a:r>
              <a:rPr lang="en-US" altLang="zh-CN" sz="1600" dirty="0" smtClean="0">
                <a:solidFill>
                  <a:schemeClr val="tx1">
                    <a:lumMod val="50000"/>
                  </a:schemeClr>
                </a:solidFill>
                <a:latin typeface="+mn-ea"/>
              </a:rPr>
              <a:t>WAR</a:t>
            </a:r>
            <a:r>
              <a:rPr lang="zh-CN" altLang="en-US" sz="1600" dirty="0" smtClean="0">
                <a:solidFill>
                  <a:schemeClr val="tx1">
                    <a:lumMod val="50000"/>
                  </a:schemeClr>
                </a:solidFill>
                <a:latin typeface="+mn-ea"/>
              </a:rPr>
              <a:t>包。接下来，我们需要将该</a:t>
            </a:r>
            <a:r>
              <a:rPr lang="en-US" altLang="zh-CN" sz="1600" dirty="0" smtClean="0">
                <a:solidFill>
                  <a:schemeClr val="tx1">
                    <a:lumMod val="50000"/>
                  </a:schemeClr>
                </a:solidFill>
                <a:latin typeface="+mn-ea"/>
              </a:rPr>
              <a:t>WAR</a:t>
            </a:r>
            <a:r>
              <a:rPr lang="zh-CN" altLang="en-US" sz="1600" dirty="0" smtClean="0">
                <a:solidFill>
                  <a:schemeClr val="tx1">
                    <a:lumMod val="50000"/>
                  </a:schemeClr>
                </a:solidFill>
                <a:latin typeface="+mn-ea"/>
              </a:rPr>
              <a:t>包上传到</a:t>
            </a:r>
            <a:r>
              <a:rPr lang="en-US" altLang="zh-CN" sz="1600" dirty="0" smtClean="0">
                <a:solidFill>
                  <a:schemeClr val="tx1">
                    <a:lumMod val="50000"/>
                  </a:schemeClr>
                </a:solidFill>
                <a:latin typeface="+mn-ea"/>
              </a:rPr>
              <a:t>Web</a:t>
            </a:r>
            <a:r>
              <a:rPr lang="zh-CN" altLang="en-US" sz="1600" dirty="0" smtClean="0">
                <a:solidFill>
                  <a:schemeClr val="tx1">
                    <a:lumMod val="50000"/>
                  </a:schemeClr>
                </a:solidFill>
                <a:latin typeface="+mn-ea"/>
              </a:rPr>
              <a:t>容器中，解压该</a:t>
            </a:r>
            <a:r>
              <a:rPr lang="en-US" altLang="zh-CN" sz="1600" dirty="0" smtClean="0">
                <a:solidFill>
                  <a:schemeClr val="tx1">
                    <a:lumMod val="50000"/>
                  </a:schemeClr>
                </a:solidFill>
                <a:latin typeface="+mn-ea"/>
              </a:rPr>
              <a:t>WAR</a:t>
            </a:r>
            <a:r>
              <a:rPr lang="zh-CN" altLang="en-US" sz="1600" dirty="0" smtClean="0">
                <a:solidFill>
                  <a:schemeClr val="tx1">
                    <a:lumMod val="50000"/>
                  </a:schemeClr>
                </a:solidFill>
                <a:latin typeface="+mn-ea"/>
              </a:rPr>
              <a:t>包，并重新启动服务器。</a:t>
            </a:r>
          </a:p>
          <a:p>
            <a:r>
              <a:rPr lang="zh-CN" altLang="en-US" sz="1600" dirty="0" smtClean="0">
                <a:solidFill>
                  <a:schemeClr val="tx1">
                    <a:lumMod val="50000"/>
                  </a:schemeClr>
                </a:solidFill>
                <a:latin typeface="+mn-ea"/>
              </a:rPr>
              <a:t>    在执行完这一系列操作之后，我们对服务的编译及部署就已经完成了。</a:t>
            </a:r>
            <a:endParaRPr lang="en-US" altLang="zh-CN" sz="1600" dirty="0" smtClean="0">
              <a:solidFill>
                <a:schemeClr val="tx1">
                  <a:lumMod val="50000"/>
                </a:schemeClr>
              </a:solidFill>
              <a:latin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tx1">
                    <a:lumMod val="50000"/>
                  </a:schemeClr>
                </a:solidFill>
                <a:latin typeface="+mn-ea"/>
              </a:rPr>
              <a:t>    如果应用的部署非常麻烦，那么为了对自己的更改进行测试，软件开发人员还需要在部署前进行大量的环境设置，进而使得软件开发人员  的工作变得繁杂而无趣。</a:t>
            </a:r>
            <a:endParaRPr lang="en-US" altLang="zh-CN" sz="1600" kern="1200" dirty="0" smtClean="0">
              <a:solidFill>
                <a:schemeClr val="tx1"/>
              </a:solidFill>
              <a:latin typeface="Arial" pitchFamily="34" charset="0"/>
              <a:ea typeface="宋体" pitchFamily="2" charset="-122"/>
              <a:cs typeface="+mn-cs"/>
            </a:endParaRPr>
          </a:p>
          <a:p>
            <a:r>
              <a:rPr lang="zh-CN" altLang="en-US" sz="1600" dirty="0" smtClean="0">
                <a:solidFill>
                  <a:schemeClr val="tx1">
                    <a:lumMod val="50000"/>
                  </a:schemeClr>
                </a:solidFill>
                <a:latin typeface="+mn-ea"/>
              </a:rPr>
              <a:t>    在应用变大之后，软件开发人员花在编译及部署的时间明显增多，甚至超过了他对代码进行更改并测试的时间，效率已经变得十分低下。</a:t>
            </a:r>
          </a:p>
          <a:p>
            <a:endParaRPr lang="zh-CN" altLang="en-US"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4</a:t>
            </a:fld>
            <a:endParaRPr lang="en-US" dirty="0"/>
          </a:p>
        </p:txBody>
      </p:sp>
    </p:spTree>
    <p:extLst>
      <p:ext uri="{BB962C8B-B14F-4D97-AF65-F5344CB8AC3E}">
        <p14:creationId xmlns:p14="http://schemas.microsoft.com/office/powerpoint/2010/main" val="2477979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37160" indent="0">
              <a:buNone/>
            </a:pPr>
            <a:r>
              <a:rPr lang="zh-CN" altLang="en-US" sz="1800" dirty="0" smtClean="0">
                <a:solidFill>
                  <a:srgbClr val="FF0000"/>
                </a:solidFill>
                <a:latin typeface="微软雅黑" panose="020B0503020204020204" pitchFamily="34" charset="-122"/>
                <a:ea typeface="微软雅黑" panose="020B0503020204020204" pitchFamily="34" charset="-122"/>
              </a:rPr>
              <a:t>（</a:t>
            </a:r>
            <a:r>
              <a:rPr lang="en-US" altLang="zh-CN" sz="1800" dirty="0" smtClean="0">
                <a:solidFill>
                  <a:srgbClr val="FF0000"/>
                </a:solidFill>
                <a:latin typeface="微软雅黑" panose="020B0503020204020204" pitchFamily="34" charset="-122"/>
                <a:ea typeface="微软雅黑" panose="020B0503020204020204" pitchFamily="34" charset="-122"/>
              </a:rPr>
              <a:t>1</a:t>
            </a:r>
            <a:r>
              <a:rPr lang="zh-CN" altLang="en-US" sz="1800" dirty="0" smtClean="0">
                <a:solidFill>
                  <a:srgbClr val="FF0000"/>
                </a:solidFill>
                <a:latin typeface="微软雅黑" panose="020B0503020204020204" pitchFamily="34" charset="-122"/>
                <a:ea typeface="微软雅黑" panose="020B0503020204020204" pitchFamily="34" charset="-122"/>
              </a:rPr>
              <a:t>）</a:t>
            </a:r>
            <a:r>
              <a:rPr lang="en-US" altLang="zh-CN" sz="1800" dirty="0" smtClean="0">
                <a:solidFill>
                  <a:srgbClr val="FF0000"/>
                </a:solidFill>
                <a:latin typeface="微软雅黑" panose="020B0503020204020204" pitchFamily="34" charset="-122"/>
                <a:ea typeface="微软雅黑" panose="020B0503020204020204" pitchFamily="34" charset="-122"/>
              </a:rPr>
              <a:t>Framework</a:t>
            </a:r>
            <a:r>
              <a:rPr lang="zh-CN" altLang="en-US" sz="1800" dirty="0" smtClean="0">
                <a:solidFill>
                  <a:srgbClr val="FF0000"/>
                </a:solidFill>
                <a:latin typeface="微软雅黑" panose="020B0503020204020204" pitchFamily="34" charset="-122"/>
                <a:ea typeface="微软雅黑" panose="020B0503020204020204" pitchFamily="34" charset="-122"/>
              </a:rPr>
              <a:t>核心功能</a:t>
            </a:r>
            <a:endParaRPr lang="en-US" altLang="zh-CN" sz="1800" dirty="0" smtClean="0">
              <a:solidFill>
                <a:srgbClr val="FF0000"/>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0" dirty="0" smtClean="0">
                <a:latin typeface="微软雅黑" panose="020B0503020204020204" pitchFamily="34" charset="-122"/>
                <a:ea typeface="微软雅黑" panose="020B0503020204020204" pitchFamily="34" charset="-122"/>
              </a:rPr>
              <a:t>获取应用路径</a:t>
            </a:r>
            <a:endParaRPr lang="en-US" altLang="zh-CN" sz="1800" b="0"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0" dirty="0" smtClean="0">
                <a:latin typeface="微软雅黑" panose="020B0503020204020204" pitchFamily="34" charset="-122"/>
                <a:ea typeface="微软雅黑" panose="020B0503020204020204" pitchFamily="34" charset="-122"/>
              </a:rPr>
              <a:t>加载</a:t>
            </a:r>
            <a:r>
              <a:rPr lang="en-US" altLang="zh-CN" sz="1800" b="0" dirty="0" smtClean="0">
                <a:latin typeface="微软雅黑" panose="020B0503020204020204" pitchFamily="34" charset="-122"/>
                <a:ea typeface="微软雅黑" panose="020B0503020204020204" pitchFamily="34" charset="-122"/>
              </a:rPr>
              <a:t>bootstrap </a:t>
            </a:r>
            <a:r>
              <a:rPr lang="en-US" altLang="zh-CN" sz="1800" b="0" dirty="0" err="1" smtClean="0">
                <a:latin typeface="微软雅黑" panose="020B0503020204020204" pitchFamily="34" charset="-122"/>
                <a:ea typeface="微软雅黑" panose="020B0503020204020204" pitchFamily="34" charset="-122"/>
              </a:rPr>
              <a:t>css</a:t>
            </a:r>
            <a:r>
              <a:rPr lang="zh-CN" altLang="en-US" sz="1800" b="0" dirty="0" smtClean="0">
                <a:latin typeface="微软雅黑" panose="020B0503020204020204" pitchFamily="34" charset="-122"/>
                <a:ea typeface="微软雅黑" panose="020B0503020204020204" pitchFamily="34" charset="-122"/>
              </a:rPr>
              <a:t>样式资源和</a:t>
            </a:r>
            <a:r>
              <a:rPr lang="en-US" altLang="zh-CN" sz="1800" b="0" dirty="0" smtClean="0">
                <a:latin typeface="微软雅黑" panose="020B0503020204020204" pitchFamily="34" charset="-122"/>
                <a:ea typeface="微软雅黑" panose="020B0503020204020204" pitchFamily="34" charset="-122"/>
              </a:rPr>
              <a:t>knockout</a:t>
            </a:r>
            <a:r>
              <a:rPr lang="zh-CN" altLang="en-US" sz="1800" b="0" dirty="0" smtClean="0">
                <a:latin typeface="微软雅黑" panose="020B0503020204020204" pitchFamily="34" charset="-122"/>
                <a:ea typeface="微软雅黑" panose="020B0503020204020204" pitchFamily="34" charset="-122"/>
              </a:rPr>
              <a:t>、</a:t>
            </a:r>
            <a:r>
              <a:rPr lang="en-US" altLang="zh-CN" sz="1800" b="0" dirty="0" err="1" smtClean="0">
                <a:latin typeface="微软雅黑" panose="020B0503020204020204" pitchFamily="34" charset="-122"/>
                <a:ea typeface="微软雅黑" panose="020B0503020204020204" pitchFamily="34" charset="-122"/>
              </a:rPr>
              <a:t>jquery</a:t>
            </a:r>
            <a:r>
              <a:rPr lang="zh-CN" altLang="en-US" sz="1800" b="0" dirty="0" smtClean="0">
                <a:latin typeface="微软雅黑" panose="020B0503020204020204" pitchFamily="34" charset="-122"/>
                <a:ea typeface="微软雅黑" panose="020B0503020204020204" pitchFamily="34" charset="-122"/>
              </a:rPr>
              <a:t>资源。</a:t>
            </a:r>
            <a:endParaRPr lang="en-US" altLang="zh-CN" sz="1800" b="0"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0" dirty="0" smtClean="0">
                <a:latin typeface="微软雅黑" panose="020B0503020204020204" pitchFamily="34" charset="-122"/>
                <a:ea typeface="微软雅黑" panose="020B0503020204020204" pitchFamily="34" charset="-122"/>
              </a:rPr>
              <a:t>Array </a:t>
            </a:r>
            <a:r>
              <a:rPr lang="en-US" altLang="zh-CN" sz="1800" b="0" dirty="0" err="1" smtClean="0">
                <a:latin typeface="微软雅黑" panose="020B0503020204020204" pitchFamily="34" charset="-122"/>
                <a:ea typeface="微软雅黑" panose="020B0503020204020204" pitchFamily="34" charset="-122"/>
              </a:rPr>
              <a:t>indexof</a:t>
            </a:r>
            <a:r>
              <a:rPr lang="zh-CN" altLang="en-US" sz="1800" b="0" dirty="0" smtClean="0">
                <a:latin typeface="微软雅黑" panose="020B0503020204020204" pitchFamily="34" charset="-122"/>
                <a:ea typeface="微软雅黑" panose="020B0503020204020204" pitchFamily="34" charset="-122"/>
              </a:rPr>
              <a:t>方法，解决</a:t>
            </a:r>
            <a:r>
              <a:rPr lang="en-US" altLang="zh-CN" sz="1800" b="0" dirty="0" smtClean="0">
                <a:latin typeface="微软雅黑" panose="020B0503020204020204" pitchFamily="34" charset="-122"/>
                <a:ea typeface="微软雅黑" panose="020B0503020204020204" pitchFamily="34" charset="-122"/>
              </a:rPr>
              <a:t>IE</a:t>
            </a:r>
            <a:r>
              <a:rPr lang="zh-CN" altLang="en-US" sz="1800" b="0" dirty="0" smtClean="0">
                <a:latin typeface="微软雅黑" panose="020B0503020204020204" pitchFamily="34" charset="-122"/>
                <a:ea typeface="微软雅黑" panose="020B0503020204020204" pitchFamily="34" charset="-122"/>
              </a:rPr>
              <a:t>下不支持</a:t>
            </a:r>
            <a:r>
              <a:rPr lang="en-US" altLang="zh-CN" sz="1800" b="0" dirty="0" smtClean="0">
                <a:latin typeface="微软雅黑" panose="020B0503020204020204" pitchFamily="34" charset="-122"/>
                <a:ea typeface="微软雅黑" panose="020B0503020204020204" pitchFamily="34" charset="-122"/>
              </a:rPr>
              <a:t>Array</a:t>
            </a:r>
            <a:r>
              <a:rPr lang="zh-CN" altLang="en-US" sz="1800" b="0" dirty="0" smtClean="0">
                <a:latin typeface="微软雅黑" panose="020B0503020204020204" pitchFamily="34" charset="-122"/>
                <a:ea typeface="微软雅黑" panose="020B0503020204020204" pitchFamily="34" charset="-122"/>
              </a:rPr>
              <a:t>的</a:t>
            </a:r>
            <a:r>
              <a:rPr lang="en-US" altLang="zh-CN" sz="1800" b="0" dirty="0" err="1" smtClean="0">
                <a:latin typeface="微软雅黑" panose="020B0503020204020204" pitchFamily="34" charset="-122"/>
                <a:ea typeface="微软雅黑" panose="020B0503020204020204" pitchFamily="34" charset="-122"/>
              </a:rPr>
              <a:t>IndexOf</a:t>
            </a:r>
            <a:r>
              <a:rPr lang="zh-CN" altLang="en-US" sz="1800" b="0" dirty="0" smtClean="0">
                <a:latin typeface="微软雅黑" panose="020B0503020204020204" pitchFamily="34" charset="-122"/>
                <a:ea typeface="微软雅黑" panose="020B0503020204020204" pitchFamily="34" charset="-122"/>
              </a:rPr>
              <a:t>方法。</a:t>
            </a:r>
            <a:endParaRPr lang="en-US" altLang="zh-CN" sz="1800" b="0" dirty="0" smtClean="0">
              <a:latin typeface="微软雅黑" panose="020B0503020204020204" pitchFamily="34" charset="-122"/>
              <a:ea typeface="微软雅黑" panose="020B0503020204020204" pitchFamily="34" charset="-122"/>
            </a:endParaRPr>
          </a:p>
          <a:p>
            <a:pPr marL="137160" indent="0">
              <a:buNone/>
            </a:pPr>
            <a:r>
              <a:rPr lang="zh-CN" altLang="en-US" b="1" dirty="0" smtClean="0">
                <a:solidFill>
                  <a:srgbClr val="0090CC"/>
                </a:solidFill>
                <a:latin typeface="微软雅黑" panose="020B0503020204020204" pitchFamily="34" charset="-122"/>
                <a:ea typeface="微软雅黑" panose="020B0503020204020204" pitchFamily="34" charset="-122"/>
              </a:rPr>
              <a:t>（</a:t>
            </a:r>
            <a:r>
              <a:rPr lang="en-US" altLang="zh-CN" b="1" dirty="0" smtClean="0">
                <a:solidFill>
                  <a:srgbClr val="0090CC"/>
                </a:solidFill>
                <a:latin typeface="微软雅黑" panose="020B0503020204020204" pitchFamily="34" charset="-122"/>
                <a:ea typeface="微软雅黑" panose="020B0503020204020204" pitchFamily="34" charset="-122"/>
              </a:rPr>
              <a:t>2</a:t>
            </a:r>
            <a:r>
              <a:rPr lang="zh-CN" altLang="en-US" b="1" dirty="0" smtClean="0">
                <a:solidFill>
                  <a:srgbClr val="0090CC"/>
                </a:solidFill>
                <a:latin typeface="微软雅黑" panose="020B0503020204020204" pitchFamily="34" charset="-122"/>
                <a:ea typeface="微软雅黑" panose="020B0503020204020204" pitchFamily="34" charset="-122"/>
              </a:rPr>
              <a:t>）</a:t>
            </a:r>
            <a:r>
              <a:rPr lang="en-US" altLang="zh-CN" b="1" dirty="0" smtClean="0">
                <a:solidFill>
                  <a:srgbClr val="0090CC"/>
                </a:solidFill>
                <a:latin typeface="微软雅黑" panose="020B0503020204020204" pitchFamily="34" charset="-122"/>
                <a:ea typeface="微软雅黑" panose="020B0503020204020204" pitchFamily="34" charset="-122"/>
              </a:rPr>
              <a:t>Cube</a:t>
            </a:r>
            <a:r>
              <a:rPr lang="zh-CN" altLang="en-US" b="1" dirty="0" smtClean="0">
                <a:solidFill>
                  <a:srgbClr val="0090CC"/>
                </a:solidFill>
                <a:latin typeface="微软雅黑" panose="020B0503020204020204" pitchFamily="34" charset="-122"/>
                <a:ea typeface="微软雅黑" panose="020B0503020204020204" pitchFamily="34" charset="-122"/>
              </a:rPr>
              <a:t>类</a:t>
            </a:r>
            <a:endParaRPr lang="en-US" altLang="zh-CN" b="1" dirty="0" smtClean="0">
              <a:solidFill>
                <a:srgbClr val="0090CC"/>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注册组件，并管理已注册组件，避免重复加载</a:t>
            </a:r>
          </a:p>
          <a:p>
            <a:pPr lvl="1">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注册自定义的</a:t>
            </a:r>
            <a:r>
              <a:rPr lang="en-US" altLang="zh-CN" dirty="0" err="1" smtClean="0">
                <a:latin typeface="微软雅黑" panose="020B0503020204020204" pitchFamily="34" charset="-122"/>
                <a:ea typeface="微软雅黑" panose="020B0503020204020204" pitchFamily="34" charset="-122"/>
              </a:rPr>
              <a:t>vvm</a:t>
            </a:r>
            <a:r>
              <a:rPr lang="zh-CN" altLang="en-US" dirty="0" smtClean="0">
                <a:latin typeface="微软雅黑" panose="020B0503020204020204" pitchFamily="34" charset="-122"/>
                <a:ea typeface="微软雅黑" panose="020B0503020204020204" pitchFamily="34" charset="-122"/>
              </a:rPr>
              <a:t>，并管理已注册</a:t>
            </a:r>
            <a:r>
              <a:rPr lang="en-US" altLang="zh-CN" dirty="0" err="1" smtClean="0">
                <a:latin typeface="微软雅黑" panose="020B0503020204020204" pitchFamily="34" charset="-122"/>
                <a:ea typeface="微软雅黑" panose="020B0503020204020204" pitchFamily="34" charset="-122"/>
              </a:rPr>
              <a:t>vvm</a:t>
            </a:r>
            <a:r>
              <a:rPr lang="zh-CN" altLang="en-US" dirty="0" smtClean="0">
                <a:latin typeface="微软雅黑" panose="020B0503020204020204" pitchFamily="34" charset="-122"/>
                <a:ea typeface="微软雅黑" panose="020B0503020204020204" pitchFamily="34" charset="-122"/>
              </a:rPr>
              <a:t>，避免重复加载</a:t>
            </a:r>
          </a:p>
          <a:p>
            <a:pPr lvl="1">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封装</a:t>
            </a:r>
            <a:r>
              <a:rPr lang="en-US" altLang="zh-CN" dirty="0" smtClean="0">
                <a:latin typeface="微软雅黑" panose="020B0503020204020204" pitchFamily="34" charset="-122"/>
                <a:ea typeface="微软雅黑" panose="020B0503020204020204" pitchFamily="34" charset="-122"/>
              </a:rPr>
              <a:t>knockout</a:t>
            </a:r>
            <a:r>
              <a:rPr lang="zh-CN" altLang="en-US" dirty="0" smtClean="0">
                <a:latin typeface="微软雅黑" panose="020B0503020204020204" pitchFamily="34" charset="-122"/>
                <a:ea typeface="微软雅黑" panose="020B0503020204020204" pitchFamily="34" charset="-122"/>
              </a:rPr>
              <a:t>的方法，提供统一接口。</a:t>
            </a:r>
          </a:p>
          <a:p>
            <a:pPr lvl="1">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判断当前浏览器是否支持</a:t>
            </a:r>
            <a:r>
              <a:rPr lang="en-US" altLang="zh-CN" dirty="0" smtClean="0">
                <a:latin typeface="微软雅黑" panose="020B0503020204020204" pitchFamily="34" charset="-122"/>
                <a:ea typeface="微软雅黑" panose="020B0503020204020204" pitchFamily="34" charset="-122"/>
              </a:rPr>
              <a:t>html5</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参数初始化判断，对于组件库的传入参数，如果为非</a:t>
            </a:r>
            <a:r>
              <a:rPr lang="en-US" altLang="zh-CN" dirty="0" smtClean="0">
                <a:latin typeface="微软雅黑" panose="020B0503020204020204" pitchFamily="34" charset="-122"/>
                <a:ea typeface="微软雅黑" panose="020B0503020204020204" pitchFamily="34" charset="-122"/>
              </a:rPr>
              <a:t>observable</a:t>
            </a:r>
            <a:r>
              <a:rPr lang="zh-CN" altLang="en-US" dirty="0" smtClean="0">
                <a:latin typeface="微软雅黑" panose="020B0503020204020204" pitchFamily="34" charset="-122"/>
                <a:ea typeface="微软雅黑" panose="020B0503020204020204" pitchFamily="34" charset="-122"/>
              </a:rPr>
              <a:t>属性，则强制转换为</a:t>
            </a:r>
            <a:r>
              <a:rPr lang="en-US" altLang="zh-CN" dirty="0" smtClean="0">
                <a:latin typeface="微软雅黑" panose="020B0503020204020204" pitchFamily="34" charset="-122"/>
                <a:ea typeface="微软雅黑" panose="020B0503020204020204" pitchFamily="34" charset="-122"/>
              </a:rPr>
              <a:t>observable</a:t>
            </a:r>
            <a:r>
              <a:rPr lang="zh-CN" altLang="en-US" dirty="0" smtClean="0">
                <a:latin typeface="微软雅黑" panose="020B0503020204020204" pitchFamily="34" charset="-122"/>
                <a:ea typeface="微软雅黑" panose="020B0503020204020204" pitchFamily="34" charset="-122"/>
              </a:rPr>
              <a:t>属性。</a:t>
            </a:r>
            <a:endParaRPr lang="en-US" altLang="zh-CN" sz="1800" b="0" dirty="0" smtClean="0">
              <a:latin typeface="微软雅黑" panose="020B0503020204020204" pitchFamily="34" charset="-122"/>
              <a:ea typeface="微软雅黑" panose="020B0503020204020204" pitchFamily="34" charset="-122"/>
            </a:endParaRPr>
          </a:p>
          <a:p>
            <a:pPr marL="0" indent="0">
              <a:buNone/>
            </a:pPr>
            <a:endParaRPr lang="en-US" altLang="zh-CN" sz="1800" b="1" dirty="0" smtClean="0"/>
          </a:p>
          <a:p>
            <a:pPr marL="0" indent="0">
              <a:buNone/>
            </a:pPr>
            <a:r>
              <a:rPr lang="zh-CN" altLang="en-US" sz="1800" b="1" dirty="0" smtClean="0"/>
              <a:t>（</a:t>
            </a:r>
            <a:r>
              <a:rPr lang="en-US" altLang="zh-CN" sz="1800" b="1" dirty="0" smtClean="0"/>
              <a:t>1</a:t>
            </a:r>
            <a:r>
              <a:rPr lang="zh-CN" altLang="en-US" sz="1800" b="1" dirty="0" smtClean="0"/>
              <a:t>）</a:t>
            </a:r>
            <a:r>
              <a:rPr lang="en-US" altLang="zh-CN" sz="1800" b="1" dirty="0" smtClean="0"/>
              <a:t>MVVM</a:t>
            </a:r>
          </a:p>
          <a:p>
            <a:pPr>
              <a:lnSpc>
                <a:spcPct val="120000"/>
              </a:lnSpc>
              <a:spcBef>
                <a:spcPts val="1200"/>
              </a:spcBef>
              <a:buFont typeface="Wingdings" panose="05000000000000000000" pitchFamily="2" charset="2"/>
              <a:buChar char="p"/>
            </a:pPr>
            <a:r>
              <a:rPr lang="zh-CN" altLang="en-US" sz="1600" dirty="0" smtClean="0"/>
              <a:t>基于</a:t>
            </a:r>
            <a:r>
              <a:rPr lang="en-US" altLang="zh-CN" sz="1600" dirty="0" smtClean="0"/>
              <a:t>KnockoutJs</a:t>
            </a:r>
            <a:r>
              <a:rPr lang="zh-CN" altLang="en-US" sz="1600" dirty="0" smtClean="0"/>
              <a:t>，实现</a:t>
            </a:r>
            <a:r>
              <a:rPr lang="en-US" altLang="zh-CN" sz="1600" dirty="0" smtClean="0"/>
              <a:t>MVVM</a:t>
            </a:r>
            <a:r>
              <a:rPr lang="zh-CN" altLang="en-US" sz="1600" dirty="0" smtClean="0"/>
              <a:t>功能。所有的页面按照视图</a:t>
            </a:r>
            <a:r>
              <a:rPr lang="en-US" altLang="zh-CN" sz="1600" dirty="0" smtClean="0"/>
              <a:t>/</a:t>
            </a:r>
            <a:r>
              <a:rPr lang="zh-CN" altLang="en-US" sz="1600" dirty="0" smtClean="0"/>
              <a:t>视图模型</a:t>
            </a:r>
            <a:r>
              <a:rPr lang="en-US" altLang="zh-CN" sz="1600" dirty="0" smtClean="0"/>
              <a:t>/</a:t>
            </a:r>
            <a:r>
              <a:rPr lang="zh-CN" altLang="en-US" sz="1600" dirty="0" smtClean="0"/>
              <a:t>组件的方式进行组织。</a:t>
            </a:r>
            <a:endParaRPr lang="en-US" altLang="zh-CN" sz="1600" dirty="0" smtClean="0"/>
          </a:p>
          <a:p>
            <a:pPr>
              <a:lnSpc>
                <a:spcPct val="120000"/>
              </a:lnSpc>
              <a:spcBef>
                <a:spcPts val="1200"/>
              </a:spcBef>
              <a:buFont typeface="Wingdings" panose="05000000000000000000" pitchFamily="2" charset="2"/>
              <a:buChar char="p"/>
            </a:pPr>
            <a:r>
              <a:rPr lang="zh-CN" altLang="en-US" sz="1600" dirty="0" smtClean="0"/>
              <a:t>每个独立的页面是一个</a:t>
            </a:r>
            <a:r>
              <a:rPr lang="en-US" altLang="zh-CN" sz="1600" dirty="0" smtClean="0"/>
              <a:t>knockout</a:t>
            </a:r>
            <a:r>
              <a:rPr lang="zh-CN" altLang="en-US" sz="1600" dirty="0" smtClean="0"/>
              <a:t>视图，对应的</a:t>
            </a:r>
            <a:r>
              <a:rPr lang="en-US" altLang="zh-CN" sz="1600" dirty="0" smtClean="0"/>
              <a:t>model.js</a:t>
            </a:r>
            <a:r>
              <a:rPr lang="zh-CN" altLang="en-US" sz="1600" dirty="0" smtClean="0"/>
              <a:t>视图模型。</a:t>
            </a:r>
            <a:endParaRPr lang="en-US" altLang="zh-CN" sz="1600" dirty="0" smtClean="0"/>
          </a:p>
          <a:p>
            <a:pPr>
              <a:lnSpc>
                <a:spcPct val="120000"/>
              </a:lnSpc>
              <a:spcBef>
                <a:spcPts val="1200"/>
              </a:spcBef>
              <a:buFont typeface="Wingdings" panose="05000000000000000000" pitchFamily="2" charset="2"/>
              <a:buChar char="p"/>
            </a:pPr>
            <a:r>
              <a:rPr lang="zh-CN" altLang="en-US" sz="1600" dirty="0" smtClean="0"/>
              <a:t>每个应用的页面内所有的内容，均通过</a:t>
            </a:r>
            <a:r>
              <a:rPr lang="en-US" altLang="zh-CN" sz="1600" dirty="0" err="1" smtClean="0"/>
              <a:t>ko</a:t>
            </a:r>
            <a:r>
              <a:rPr lang="zh-CN" altLang="en-US" sz="1600" dirty="0" smtClean="0"/>
              <a:t>组件的方式加载，即</a:t>
            </a:r>
            <a:r>
              <a:rPr lang="en-US" altLang="zh-CN" sz="1600" dirty="0" err="1" smtClean="0"/>
              <a:t>vvm</a:t>
            </a:r>
            <a:r>
              <a:rPr lang="zh-CN" altLang="en-US" sz="1600" dirty="0" smtClean="0"/>
              <a:t>。</a:t>
            </a:r>
            <a:endParaRPr lang="en-US" altLang="zh-CN" sz="1600" dirty="0" smtClean="0"/>
          </a:p>
          <a:p>
            <a:pPr>
              <a:lnSpc>
                <a:spcPct val="120000"/>
              </a:lnSpc>
              <a:spcBef>
                <a:spcPts val="1200"/>
              </a:spcBef>
              <a:buFont typeface="Wingdings" panose="05000000000000000000" pitchFamily="2" charset="2"/>
              <a:buChar char="p"/>
            </a:pPr>
            <a:r>
              <a:rPr lang="zh-CN" altLang="en-US" sz="1600" dirty="0" smtClean="0"/>
              <a:t>在视图中，加载的是某个</a:t>
            </a:r>
            <a:r>
              <a:rPr lang="en-US" altLang="zh-CN" sz="1600" dirty="0" err="1" smtClean="0"/>
              <a:t>vvm</a:t>
            </a:r>
            <a:r>
              <a:rPr lang="zh-CN" altLang="en-US" sz="1600" dirty="0" smtClean="0"/>
              <a:t>。每个</a:t>
            </a:r>
            <a:r>
              <a:rPr lang="en-US" altLang="zh-CN" sz="1600" dirty="0" err="1" smtClean="0"/>
              <a:t>vvm</a:t>
            </a:r>
            <a:r>
              <a:rPr lang="zh-CN" altLang="en-US" sz="1600" dirty="0" smtClean="0"/>
              <a:t>都被注册为</a:t>
            </a:r>
            <a:r>
              <a:rPr lang="en-US" altLang="zh-CN" sz="1600" dirty="0" smtClean="0"/>
              <a:t>knockout</a:t>
            </a:r>
            <a:r>
              <a:rPr lang="zh-CN" altLang="en-US" sz="1600" dirty="0" smtClean="0"/>
              <a:t>的组件。</a:t>
            </a:r>
            <a:endParaRPr lang="en-US" altLang="zh-CN" sz="1600" dirty="0" smtClean="0"/>
          </a:p>
          <a:p>
            <a:pPr>
              <a:lnSpc>
                <a:spcPct val="120000"/>
              </a:lnSpc>
              <a:spcBef>
                <a:spcPts val="1200"/>
              </a:spcBef>
              <a:buFont typeface="Wingdings" panose="05000000000000000000" pitchFamily="2" charset="2"/>
              <a:buChar char="p"/>
            </a:pPr>
            <a:r>
              <a:rPr lang="zh-CN" altLang="en-US" sz="1600" dirty="0" smtClean="0"/>
              <a:t>用户可以自定义扩展组件。</a:t>
            </a:r>
            <a:endParaRPr lang="en-US" altLang="zh-CN" sz="1600" dirty="0" smtClean="0"/>
          </a:p>
          <a:p>
            <a:pPr marL="0" indent="0">
              <a:buNone/>
            </a:pPr>
            <a:r>
              <a:rPr lang="zh-CN" altLang="en-US" b="1" dirty="0" smtClean="0"/>
              <a:t>（</a:t>
            </a:r>
            <a:r>
              <a:rPr lang="en-US" altLang="zh-CN" b="1" dirty="0" smtClean="0"/>
              <a:t>2</a:t>
            </a:r>
            <a:r>
              <a:rPr lang="zh-CN" altLang="en-US" b="1" dirty="0" smtClean="0"/>
              <a:t>）</a:t>
            </a:r>
            <a:r>
              <a:rPr lang="en-US" altLang="zh-CN" b="1" dirty="0" smtClean="0"/>
              <a:t>UI</a:t>
            </a:r>
          </a:p>
          <a:p>
            <a:r>
              <a:rPr lang="zh-CN" altLang="en-US" dirty="0" smtClean="0"/>
              <a:t>展现</a:t>
            </a:r>
            <a:r>
              <a:rPr lang="en-US" altLang="zh-CN" dirty="0" smtClean="0"/>
              <a:t>UI</a:t>
            </a:r>
            <a:r>
              <a:rPr lang="zh-CN" altLang="en-US" dirty="0" smtClean="0"/>
              <a:t>基于</a:t>
            </a:r>
            <a:r>
              <a:rPr lang="en-US" altLang="zh-CN" dirty="0" smtClean="0"/>
              <a:t>bootstrap</a:t>
            </a:r>
            <a:r>
              <a:rPr lang="zh-CN" altLang="en-US" dirty="0" smtClean="0"/>
              <a:t>，为了提高浏览器兼容性，采用</a:t>
            </a:r>
            <a:r>
              <a:rPr lang="en-US" altLang="zh-CN" dirty="0" smtClean="0"/>
              <a:t>bootstrap v2</a:t>
            </a:r>
            <a:r>
              <a:rPr lang="zh-CN" altLang="en-US" dirty="0" smtClean="0"/>
              <a:t>。</a:t>
            </a:r>
            <a:endParaRPr lang="en-US" altLang="zh-CN" dirty="0" smtClean="0"/>
          </a:p>
          <a:p>
            <a:r>
              <a:rPr lang="zh-CN" altLang="en-US" dirty="0" smtClean="0"/>
              <a:t>通过封装</a:t>
            </a:r>
            <a:r>
              <a:rPr lang="en-US" altLang="zh-CN" dirty="0" smtClean="0"/>
              <a:t>bootstrap</a:t>
            </a:r>
            <a:r>
              <a:rPr lang="zh-CN" altLang="en-US" dirty="0" smtClean="0"/>
              <a:t>的样式，定义组件的</a:t>
            </a:r>
            <a:r>
              <a:rPr lang="en-US" altLang="zh-CN" dirty="0" err="1" smtClean="0"/>
              <a:t>ui</a:t>
            </a:r>
            <a:r>
              <a:rPr lang="zh-CN" altLang="en-US" dirty="0" smtClean="0"/>
              <a:t>，通过</a:t>
            </a:r>
            <a:r>
              <a:rPr lang="en-US" altLang="zh-CN" dirty="0" smtClean="0"/>
              <a:t>view model</a:t>
            </a:r>
            <a:r>
              <a:rPr lang="zh-CN" altLang="en-US" dirty="0" smtClean="0"/>
              <a:t>，更改</a:t>
            </a:r>
            <a:r>
              <a:rPr lang="en-US" altLang="zh-CN" dirty="0" smtClean="0"/>
              <a:t>bootstrap</a:t>
            </a:r>
            <a:r>
              <a:rPr lang="zh-CN" altLang="en-US" dirty="0" smtClean="0"/>
              <a:t>的样式和填充组件内容，实现组件交互。</a:t>
            </a:r>
            <a:endParaRPr lang="en-US" altLang="zh-CN" dirty="0" smtClean="0"/>
          </a:p>
          <a:p>
            <a:pPr marL="0" indent="0">
              <a:buNone/>
            </a:pPr>
            <a:r>
              <a:rPr lang="zh-CN" altLang="en-US" b="1" dirty="0" smtClean="0"/>
              <a:t>（</a:t>
            </a:r>
            <a:r>
              <a:rPr lang="en-US" altLang="zh-CN" b="1" dirty="0" smtClean="0"/>
              <a:t>3</a:t>
            </a:r>
            <a:r>
              <a:rPr lang="zh-CN" altLang="en-US" b="1" dirty="0" smtClean="0"/>
              <a:t>）路由</a:t>
            </a:r>
            <a:endParaRPr lang="en-US" altLang="zh-CN" b="1" dirty="0" smtClean="0"/>
          </a:p>
          <a:p>
            <a:r>
              <a:rPr lang="zh-CN" altLang="en-US" dirty="0" smtClean="0"/>
              <a:t>路由机制基于</a:t>
            </a:r>
            <a:r>
              <a:rPr lang="en-US" altLang="zh-CN" dirty="0" err="1" smtClean="0"/>
              <a:t>sammy</a:t>
            </a:r>
            <a:r>
              <a:rPr lang="zh-CN" altLang="en-US" dirty="0" smtClean="0"/>
              <a:t>实现。</a:t>
            </a:r>
            <a:endParaRPr lang="en-US" altLang="zh-CN" dirty="0" smtClean="0"/>
          </a:p>
          <a:p>
            <a:r>
              <a:rPr lang="zh-CN" altLang="en-US" dirty="0" smtClean="0"/>
              <a:t>之前通过</a:t>
            </a:r>
            <a:r>
              <a:rPr lang="en-US" altLang="zh-CN" dirty="0" err="1" smtClean="0"/>
              <a:t>sammy</a:t>
            </a:r>
            <a:r>
              <a:rPr lang="zh-CN" altLang="en-US" dirty="0" smtClean="0"/>
              <a:t>实现了应用的例子，但是在框架中，并未结合</a:t>
            </a:r>
            <a:r>
              <a:rPr lang="en-US" altLang="zh-CN" dirty="0" err="1" smtClean="0"/>
              <a:t>sammy</a:t>
            </a:r>
            <a:r>
              <a:rPr lang="zh-CN" altLang="en-US" dirty="0" smtClean="0"/>
              <a:t>，还在思考结合点。</a:t>
            </a:r>
          </a:p>
          <a:p>
            <a:pPr marL="137160" indent="0">
              <a:buNone/>
            </a:pPr>
            <a:endParaRPr lang="en-US" altLang="zh-CN" dirty="0" smtClean="0"/>
          </a:p>
          <a:p>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27</a:t>
            </a:fld>
            <a:endParaRPr lang="en-US" dirty="0"/>
          </a:p>
        </p:txBody>
      </p:sp>
    </p:spTree>
    <p:extLst>
      <p:ext uri="{BB962C8B-B14F-4D97-AF65-F5344CB8AC3E}">
        <p14:creationId xmlns:p14="http://schemas.microsoft.com/office/powerpoint/2010/main" val="542722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00050" lvl="1" indent="0">
              <a:buNone/>
            </a:pPr>
            <a:r>
              <a:rPr lang="zh-CN" altLang="en-US" sz="1400" dirty="0" smtClean="0">
                <a:latin typeface="微软雅黑" panose="020B0503020204020204" pitchFamily="34" charset="-122"/>
                <a:ea typeface="微软雅黑" panose="020B0503020204020204" pitchFamily="34" charset="-122"/>
              </a:rPr>
              <a:t>说明：可以通过自定义标签或声明式绑定的方式使用组件。</a:t>
            </a:r>
            <a:endParaRPr lang="en-US" altLang="zh-CN" sz="1400" dirty="0" smtClean="0">
              <a:latin typeface="微软雅黑" panose="020B0503020204020204" pitchFamily="34" charset="-122"/>
              <a:ea typeface="微软雅黑" panose="020B0503020204020204" pitchFamily="34" charset="-122"/>
            </a:endParaRPr>
          </a:p>
          <a:p>
            <a:pPr marL="400050" lvl="1" indent="0">
              <a:buNone/>
            </a:pPr>
            <a:r>
              <a:rPr lang="en-US" altLang="zh-CN" sz="1400" dirty="0" smtClean="0">
                <a:latin typeface="微软雅黑" panose="020B0503020204020204" pitchFamily="34" charset="-122"/>
                <a:ea typeface="微软雅黑" panose="020B0503020204020204" pitchFamily="34" charset="-122"/>
              </a:rPr>
              <a:t>&lt;</a:t>
            </a:r>
            <a:r>
              <a:rPr lang="en-US" altLang="zh-CN" sz="1400" dirty="0" err="1" smtClean="0">
                <a:latin typeface="微软雅黑" panose="020B0503020204020204" pitchFamily="34" charset="-122"/>
                <a:ea typeface="微软雅黑" panose="020B0503020204020204" pitchFamily="34" charset="-122"/>
              </a:rPr>
              <a:t>tabcontainer</a:t>
            </a:r>
            <a:r>
              <a:rPr lang="en-US" altLang="zh-CN" sz="1400" dirty="0" smtClean="0">
                <a:latin typeface="微软雅黑" panose="020B0503020204020204" pitchFamily="34" charset="-122"/>
                <a:ea typeface="微软雅黑" panose="020B0503020204020204" pitchFamily="34" charset="-122"/>
              </a:rPr>
              <a:t>&gt;&lt;/</a:t>
            </a:r>
            <a:r>
              <a:rPr lang="en-US" altLang="zh-CN" sz="1400" dirty="0" err="1" smtClean="0">
                <a:latin typeface="微软雅黑" panose="020B0503020204020204" pitchFamily="34" charset="-122"/>
                <a:ea typeface="微软雅黑" panose="020B0503020204020204" pitchFamily="34" charset="-122"/>
              </a:rPr>
              <a:t>tabcontainer</a:t>
            </a:r>
            <a:r>
              <a:rPr lang="en-US" altLang="zh-CN" sz="1400" dirty="0" smtClean="0">
                <a:latin typeface="微软雅黑" panose="020B0503020204020204" pitchFamily="34" charset="-122"/>
                <a:ea typeface="微软雅黑" panose="020B0503020204020204" pitchFamily="34" charset="-122"/>
              </a:rPr>
              <a:t>&gt;</a:t>
            </a:r>
          </a:p>
          <a:p>
            <a:pPr marL="400050" lvl="1" indent="0">
              <a:buNone/>
            </a:pPr>
            <a:r>
              <a:rPr lang="en-US" altLang="zh-CN" sz="1400" dirty="0" smtClean="0">
                <a:latin typeface="微软雅黑" panose="020B0503020204020204" pitchFamily="34" charset="-122"/>
                <a:ea typeface="微软雅黑" panose="020B0503020204020204" pitchFamily="34" charset="-122"/>
              </a:rPr>
              <a:t>&lt;div data-bind=‘component: {name: “</a:t>
            </a:r>
            <a:r>
              <a:rPr lang="en-US" altLang="zh-CN" sz="1400" dirty="0" err="1" smtClean="0">
                <a:latin typeface="微软雅黑" panose="020B0503020204020204" pitchFamily="34" charset="-122"/>
                <a:ea typeface="微软雅黑" panose="020B0503020204020204" pitchFamily="34" charset="-122"/>
              </a:rPr>
              <a:t>tabcontainer</a:t>
            </a:r>
            <a:r>
              <a:rPr lang="en-US" altLang="zh-CN" sz="1400" dirty="0" smtClean="0">
                <a:latin typeface="微软雅黑" panose="020B0503020204020204" pitchFamily="34" charset="-122"/>
                <a:ea typeface="微软雅黑" panose="020B0503020204020204" pitchFamily="34" charset="-122"/>
              </a:rPr>
              <a:t>”}’ &gt;&lt;/div&gt;</a:t>
            </a:r>
            <a:endParaRPr lang="en-US" altLang="zh-CN" dirty="0" smtClean="0"/>
          </a:p>
          <a:p>
            <a:r>
              <a:rPr lang="zh-CN" altLang="en-US" dirty="0" smtClean="0"/>
              <a:t>图表可以自己集成，平台</a:t>
            </a:r>
            <a:r>
              <a:rPr lang="en-US" altLang="zh-CN" dirty="0" err="1" smtClean="0"/>
              <a:t>hchar</a:t>
            </a:r>
            <a:r>
              <a:rPr lang="en-US" altLang="zh-CN" dirty="0" smtClean="0"/>
              <a:t>(</a:t>
            </a:r>
            <a:r>
              <a:rPr lang="zh-CN" altLang="en-US" dirty="0" smtClean="0"/>
              <a:t>不是开源的</a:t>
            </a:r>
            <a:r>
              <a:rPr lang="en-US" altLang="zh-CN" dirty="0" smtClean="0"/>
              <a:t>)</a:t>
            </a:r>
            <a:r>
              <a:rPr lang="zh-CN" altLang="en-US" dirty="0" smtClean="0"/>
              <a:t>，可以自己集成其他图表</a:t>
            </a:r>
          </a:p>
          <a:p>
            <a:pPr marL="137160" indent="0">
              <a:buNone/>
            </a:pPr>
            <a:endParaRPr lang="en-US" altLang="zh-CN" dirty="0" smtClean="0"/>
          </a:p>
          <a:p>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28</a:t>
            </a:fld>
            <a:endParaRPr lang="en-US" dirty="0"/>
          </a:p>
        </p:txBody>
      </p:sp>
    </p:spTree>
    <p:extLst>
      <p:ext uri="{BB962C8B-B14F-4D97-AF65-F5344CB8AC3E}">
        <p14:creationId xmlns:p14="http://schemas.microsoft.com/office/powerpoint/2010/main" val="1701035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仿宋" panose="02010609060101010101" pitchFamily="49" charset="-122"/>
                <a:ea typeface="仿宋" panose="02010609060101010101" pitchFamily="49" charset="-122"/>
              </a:rPr>
              <a:t>微服务可以满足快速高效的软件交付方式。单体应用被分解成多个更小的服务，每个服务有自己的归档文件，单独部署，然后共同组成一个应用程序</a:t>
            </a:r>
            <a:endParaRPr lang="zh-CN" altLang="en-US"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5</a:t>
            </a:fld>
            <a:endParaRPr lang="en-US" dirty="0"/>
          </a:p>
        </p:txBody>
      </p:sp>
    </p:spTree>
    <p:extLst>
      <p:ext uri="{BB962C8B-B14F-4D97-AF65-F5344CB8AC3E}">
        <p14:creationId xmlns:p14="http://schemas.microsoft.com/office/powerpoint/2010/main" val="139387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dirty="0" smtClean="0">
                <a:latin typeface="微软雅黑" panose="020B0503020204020204" pitchFamily="34" charset="-122"/>
                <a:ea typeface="微软雅黑" panose="020B0503020204020204" pitchFamily="34" charset="-122"/>
              </a:rPr>
              <a:t>1</a:t>
            </a:r>
            <a:r>
              <a:rPr lang="zh-CN" altLang="en-US" sz="1200" b="0" dirty="0" smtClean="0">
                <a:latin typeface="微软雅黑" panose="020B0503020204020204" pitchFamily="34" charset="-122"/>
                <a:ea typeface="微软雅黑" panose="020B0503020204020204" pitchFamily="34" charset="-122"/>
              </a:rPr>
              <a:t>、微服务基础框架包括：</a:t>
            </a:r>
            <a:r>
              <a:rPr lang="en-US" altLang="zh-CN" sz="1200" b="0" dirty="0" smtClean="0">
                <a:latin typeface="微软雅黑" panose="020B0503020204020204" pitchFamily="34" charset="-122"/>
                <a:ea typeface="微软雅黑" panose="020B0503020204020204" pitchFamily="34" charset="-122"/>
              </a:rPr>
              <a:t>1</a:t>
            </a:r>
            <a:r>
              <a:rPr lang="zh-CN" altLang="en-US" sz="1200" b="0" dirty="0" smtClean="0">
                <a:latin typeface="微软雅黑" panose="020B0503020204020204" pitchFamily="34" charset="-122"/>
                <a:ea typeface="微软雅黑" panose="020B0503020204020204" pitchFamily="34" charset="-122"/>
              </a:rPr>
              <a:t>个核心框架，</a:t>
            </a:r>
            <a:r>
              <a:rPr lang="en-US" altLang="zh-CN" sz="1200" b="0" dirty="0" smtClean="0">
                <a:latin typeface="微软雅黑" panose="020B0503020204020204" pitchFamily="34" charset="-122"/>
                <a:ea typeface="微软雅黑" panose="020B0503020204020204" pitchFamily="34" charset="-122"/>
              </a:rPr>
              <a:t>4</a:t>
            </a:r>
            <a:r>
              <a:rPr lang="zh-CN" altLang="en-US" sz="1200" b="0" dirty="0" smtClean="0">
                <a:latin typeface="微软雅黑" panose="020B0503020204020204" pitchFamily="34" charset="-122"/>
                <a:ea typeface="微软雅黑" panose="020B0503020204020204" pitchFamily="34" charset="-122"/>
              </a:rPr>
              <a:t>个基础组件（路由网关、注册中心、配置中心、</a:t>
            </a:r>
            <a:r>
              <a:rPr lang="zh-CN" altLang="en-US" sz="1200" b="0" dirty="0" smtClean="0">
                <a:solidFill>
                  <a:srgbClr val="FF0000"/>
                </a:solidFill>
                <a:latin typeface="微软雅黑" panose="020B0503020204020204" pitchFamily="34" charset="-122"/>
                <a:ea typeface="微软雅黑" panose="020B0503020204020204" pitchFamily="34" charset="-122"/>
              </a:rPr>
              <a:t>服务注册、服务发现、负载均衡、服务容错</a:t>
            </a:r>
            <a:r>
              <a:rPr lang="zh-CN" altLang="en-US" sz="1200" b="0" dirty="0" smtClean="0">
                <a:latin typeface="微软雅黑" panose="020B0503020204020204" pitchFamily="34" charset="-122"/>
                <a:ea typeface="微软雅黑" panose="020B0503020204020204" pitchFamily="34" charset="-122"/>
              </a:rPr>
              <a:t>、服务配置）。如左图</a:t>
            </a:r>
            <a:endParaRPr lang="en-US" altLang="zh-CN" sz="1200" b="0"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8</a:t>
            </a:fld>
            <a:endParaRPr lang="en-US" dirty="0"/>
          </a:p>
        </p:txBody>
      </p:sp>
    </p:spTree>
    <p:extLst>
      <p:ext uri="{BB962C8B-B14F-4D97-AF65-F5344CB8AC3E}">
        <p14:creationId xmlns:p14="http://schemas.microsoft.com/office/powerpoint/2010/main" val="4202163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pPr>
            <a:r>
              <a:rPr lang="en-US" altLang="zh-CN" dirty="0" smtClean="0"/>
              <a:t>1</a:t>
            </a:r>
            <a:r>
              <a:rPr lang="zh-CN" altLang="en-US" dirty="0" smtClean="0"/>
              <a:t>、</a:t>
            </a:r>
            <a:r>
              <a:rPr lang="en-US" altLang="zh-CN" sz="1600" b="1" dirty="0" smtClean="0"/>
              <a:t>SG-UAP</a:t>
            </a:r>
            <a:r>
              <a:rPr lang="zh-CN" altLang="en-US" sz="1600" b="1" dirty="0" smtClean="0"/>
              <a:t>微应用框架采用业界主流的</a:t>
            </a:r>
            <a:r>
              <a:rPr lang="en-US" altLang="zh-CN" sz="1600" b="1" dirty="0" smtClean="0"/>
              <a:t>Spring-boot</a:t>
            </a:r>
            <a:r>
              <a:rPr lang="zh-CN" altLang="en-US" sz="1600" b="1" dirty="0" smtClean="0"/>
              <a:t>、</a:t>
            </a:r>
            <a:r>
              <a:rPr lang="en-US" altLang="zh-CN" sz="1600" b="1" dirty="0" smtClean="0"/>
              <a:t>Spring-cloud</a:t>
            </a:r>
            <a:r>
              <a:rPr lang="zh-CN" altLang="en-US" sz="1600" b="1" dirty="0" smtClean="0"/>
              <a:t>等开源技术，各项指标均达到了业界先进水平。</a:t>
            </a:r>
            <a:endParaRPr lang="en-US" altLang="zh-CN" sz="1600" b="1" dirty="0" smtClean="0"/>
          </a:p>
          <a:p>
            <a:pPr>
              <a:spcBef>
                <a:spcPts val="0"/>
              </a:spcBef>
            </a:pPr>
            <a:r>
              <a:rPr lang="zh-CN" altLang="en-US" sz="1600" b="1" dirty="0" smtClean="0"/>
              <a:t>数据库：可支持</a:t>
            </a:r>
            <a:r>
              <a:rPr lang="en-US" altLang="zh-CN" sz="1600" b="1" dirty="0" smtClean="0"/>
              <a:t>oracle</a:t>
            </a:r>
            <a:r>
              <a:rPr lang="zh-CN" altLang="en-US" sz="1600" b="1" baseline="0" dirty="0" smtClean="0"/>
              <a:t> </a:t>
            </a:r>
            <a:r>
              <a:rPr lang="en-US" altLang="zh-CN" sz="1600" b="1" baseline="0" dirty="0" smtClean="0"/>
              <a:t>10</a:t>
            </a:r>
            <a:r>
              <a:rPr lang="zh-CN" altLang="en-US" sz="1600" b="1" baseline="0" dirty="0" smtClean="0"/>
              <a:t>以上、</a:t>
            </a:r>
            <a:r>
              <a:rPr lang="en-US" altLang="zh-CN" sz="1600" b="1" baseline="0" dirty="0" smtClean="0"/>
              <a:t>mysql5.5</a:t>
            </a:r>
            <a:r>
              <a:rPr lang="zh-CN" altLang="en-US" sz="1600" b="1" baseline="0" dirty="0" smtClean="0"/>
              <a:t>以上</a:t>
            </a:r>
            <a:endParaRPr lang="en-US" altLang="zh-CN" sz="1600" b="1" baseline="0" dirty="0" smtClean="0"/>
          </a:p>
          <a:p>
            <a:pPr>
              <a:spcBef>
                <a:spcPts val="0"/>
              </a:spcBef>
            </a:pPr>
            <a:r>
              <a:rPr lang="zh-CN" altLang="en-US" sz="1600" b="1" baseline="0" dirty="0" smtClean="0"/>
              <a:t>中间件：内嵌</a:t>
            </a:r>
            <a:r>
              <a:rPr lang="en-US" altLang="zh-CN" sz="1600" b="1" baseline="0" dirty="0" smtClean="0"/>
              <a:t>Tomcat8.55</a:t>
            </a:r>
            <a:r>
              <a:rPr lang="zh-CN" altLang="en-US" sz="1600" b="1" baseline="0" dirty="0" smtClean="0"/>
              <a:t>和、</a:t>
            </a:r>
            <a:r>
              <a:rPr lang="en-US" altLang="zh-CN" sz="1600" b="1" baseline="0" dirty="0" smtClean="0"/>
              <a:t>undertow1.3.25</a:t>
            </a:r>
            <a:r>
              <a:rPr lang="zh-CN" altLang="en-US" sz="1600" b="1" baseline="0" dirty="0" smtClean="0"/>
              <a:t>，默认内置</a:t>
            </a:r>
            <a:r>
              <a:rPr lang="en-US" altLang="zh-CN" sz="1600" b="1" baseline="0" dirty="0" smtClean="0"/>
              <a:t>undertow1.3.25</a:t>
            </a:r>
            <a:r>
              <a:rPr lang="zh-CN" altLang="en-US" sz="1600" b="1" baseline="0" dirty="0" smtClean="0"/>
              <a:t>、支持</a:t>
            </a:r>
            <a:r>
              <a:rPr lang="en-US" altLang="zh-CN" sz="1600" b="1" baseline="0" dirty="0" smtClean="0"/>
              <a:t>jetty9.3.1</a:t>
            </a:r>
          </a:p>
          <a:p>
            <a:pPr marL="0" marR="0" lvl="0" indent="0" algn="l" defTabSz="914400" rtl="0" eaLnBrk="0" fontAlgn="base" latinLnBrk="0" hangingPunct="0">
              <a:lnSpc>
                <a:spcPct val="100000"/>
              </a:lnSpc>
              <a:spcBef>
                <a:spcPts val="0"/>
              </a:spcBef>
              <a:spcAft>
                <a:spcPct val="0"/>
              </a:spcAft>
              <a:buClrTx/>
              <a:buSzTx/>
              <a:buFontTx/>
              <a:buNone/>
              <a:tabLst/>
              <a:defRPr/>
            </a:pPr>
            <a:r>
              <a:rPr lang="zh-CN" altLang="en-US" sz="1600" b="1" baseline="0" dirty="0" smtClean="0"/>
              <a:t>核心框架：微框架（</a:t>
            </a:r>
            <a:r>
              <a:rPr lang="en-US" altLang="zh-CN" sz="1600" b="1" baseline="0" dirty="0" smtClean="0"/>
              <a:t>spring boot</a:t>
            </a:r>
            <a:r>
              <a:rPr lang="zh-CN" altLang="en-US" sz="1600" b="1" baseline="0" dirty="0" smtClean="0"/>
              <a:t>），软网关（</a:t>
            </a:r>
            <a:r>
              <a:rPr lang="en-US" altLang="zh-CN" sz="1600" b="0" dirty="0" smtClean="0">
                <a:latin typeface="微软雅黑" pitchFamily="34" charset="-122"/>
                <a:ea typeface="微软雅黑" pitchFamily="34" charset="-122"/>
              </a:rPr>
              <a:t>spring-cloud-</a:t>
            </a:r>
            <a:r>
              <a:rPr lang="en-US" altLang="zh-CN" sz="1600" b="0" dirty="0" err="1" smtClean="0">
                <a:latin typeface="微软雅黑" pitchFamily="34" charset="-122"/>
                <a:ea typeface="微软雅黑" pitchFamily="34" charset="-122"/>
              </a:rPr>
              <a:t>zuul</a:t>
            </a:r>
            <a:r>
              <a:rPr lang="en-US" altLang="zh-CN" sz="1600" b="0" dirty="0" smtClean="0">
                <a:latin typeface="微软雅黑" pitchFamily="34" charset="-122"/>
                <a:ea typeface="微软雅黑" pitchFamily="34" charset="-122"/>
              </a:rPr>
              <a:t> 1.2.1</a:t>
            </a:r>
            <a:r>
              <a:rPr lang="zh-CN" altLang="en-US" sz="1600" b="1" baseline="0" dirty="0" smtClean="0"/>
              <a:t>）、软注册中心（</a:t>
            </a:r>
            <a:r>
              <a:rPr lang="en-US" altLang="zh-CN" sz="1600" b="0" dirty="0" smtClean="0">
                <a:latin typeface="微软雅黑" pitchFamily="34" charset="-122"/>
                <a:ea typeface="微软雅黑" pitchFamily="34" charset="-122"/>
              </a:rPr>
              <a:t>spring-cloud-</a:t>
            </a:r>
            <a:r>
              <a:rPr lang="en-US" altLang="zh-CN" sz="1600" b="0" dirty="0" err="1" smtClean="0">
                <a:latin typeface="微软雅黑" pitchFamily="34" charset="-122"/>
                <a:ea typeface="微软雅黑" pitchFamily="34" charset="-122"/>
              </a:rPr>
              <a:t>zuul</a:t>
            </a:r>
            <a:r>
              <a:rPr lang="en-US" altLang="zh-CN" sz="1600" b="0" dirty="0" smtClean="0">
                <a:latin typeface="微软雅黑" pitchFamily="34" charset="-122"/>
                <a:ea typeface="微软雅黑" pitchFamily="34" charset="-122"/>
              </a:rPr>
              <a:t> 1.2.1</a:t>
            </a:r>
            <a:r>
              <a:rPr lang="zh-CN" altLang="en-US" sz="1600" b="1" baseline="0" dirty="0" smtClean="0"/>
              <a:t>）、配置中心（</a:t>
            </a:r>
            <a:r>
              <a:rPr lang="en-US" altLang="zh-CN" sz="1600" b="0" dirty="0" smtClean="0">
                <a:latin typeface="微软雅黑" pitchFamily="34" charset="-122"/>
                <a:ea typeface="微软雅黑" pitchFamily="34" charset="-122"/>
              </a:rPr>
              <a:t>spring-cloud-</a:t>
            </a:r>
            <a:r>
              <a:rPr lang="en-US" altLang="zh-CN" sz="1600" b="0" dirty="0" err="1" smtClean="0">
                <a:latin typeface="微软雅黑" pitchFamily="34" charset="-122"/>
                <a:ea typeface="微软雅黑" pitchFamily="34" charset="-122"/>
              </a:rPr>
              <a:t>config</a:t>
            </a:r>
            <a:r>
              <a:rPr lang="en-US" altLang="zh-CN" sz="1600" b="0" dirty="0" smtClean="0">
                <a:latin typeface="微软雅黑" pitchFamily="34" charset="-122"/>
                <a:ea typeface="微软雅黑" pitchFamily="34" charset="-122"/>
              </a:rPr>
              <a:t> 1.2.1</a:t>
            </a:r>
            <a:r>
              <a:rPr lang="zh-CN" altLang="en-US" sz="1600" b="1" baseline="0" dirty="0" smtClean="0"/>
              <a:t>）、软负载均衡（</a:t>
            </a:r>
            <a:r>
              <a:rPr lang="en-US" altLang="zh-CN" sz="1600" b="0" dirty="0" smtClean="0">
                <a:latin typeface="微软雅黑" pitchFamily="34" charset="-122"/>
                <a:ea typeface="微软雅黑" pitchFamily="34" charset="-122"/>
              </a:rPr>
              <a:t>spring-cloud-ribbon 1.2.1</a:t>
            </a:r>
            <a:r>
              <a:rPr lang="zh-CN" altLang="en-US" sz="1600" b="1" baseline="0" dirty="0" smtClean="0"/>
              <a:t>）、服务容错（</a:t>
            </a:r>
            <a:r>
              <a:rPr lang="en-US" altLang="zh-CN" sz="1600" b="0" dirty="0" smtClean="0">
                <a:latin typeface="微软雅黑" pitchFamily="34" charset="-122"/>
                <a:ea typeface="微软雅黑" pitchFamily="34" charset="-122"/>
              </a:rPr>
              <a:t>spring-cloud-</a:t>
            </a:r>
            <a:r>
              <a:rPr lang="en-US" altLang="zh-CN" sz="1600" b="0" dirty="0" err="1" smtClean="0">
                <a:latin typeface="微软雅黑" pitchFamily="34" charset="-122"/>
                <a:ea typeface="微软雅黑" pitchFamily="34" charset="-122"/>
              </a:rPr>
              <a:t>hystrix</a:t>
            </a:r>
            <a:r>
              <a:rPr lang="en-US" altLang="zh-CN" sz="1600" b="0" dirty="0" smtClean="0">
                <a:latin typeface="微软雅黑" pitchFamily="34" charset="-122"/>
                <a:ea typeface="微软雅黑" pitchFamily="34" charset="-122"/>
              </a:rPr>
              <a:t> 1.2.1</a:t>
            </a:r>
            <a:r>
              <a:rPr lang="zh-CN" altLang="en-US" sz="1600" b="1" baseline="0" dirty="0" smtClean="0"/>
              <a:t>）</a:t>
            </a:r>
            <a:endParaRPr lang="en-US" altLang="zh-CN" sz="1600" b="1" baseline="0" dirty="0" smtClean="0"/>
          </a:p>
          <a:p>
            <a:pPr marL="0" marR="0" lvl="0" indent="0" algn="l" defTabSz="914400" rtl="0" eaLnBrk="0" fontAlgn="base" latinLnBrk="0" hangingPunct="0">
              <a:lnSpc>
                <a:spcPct val="100000"/>
              </a:lnSpc>
              <a:spcBef>
                <a:spcPts val="0"/>
              </a:spcBef>
              <a:spcAft>
                <a:spcPct val="0"/>
              </a:spcAft>
              <a:buClrTx/>
              <a:buSzTx/>
              <a:buFontTx/>
              <a:buNone/>
              <a:tabLst/>
              <a:defRPr/>
            </a:pPr>
            <a:r>
              <a:rPr lang="zh-CN" altLang="en-US" sz="1600" b="1" baseline="0" dirty="0" smtClean="0"/>
              <a:t>前端框架：</a:t>
            </a:r>
            <a:r>
              <a:rPr lang="en-US" altLang="zh-CN" sz="1600" b="1" baseline="0" dirty="0" err="1" smtClean="0"/>
              <a:t>jQery</a:t>
            </a:r>
            <a:r>
              <a:rPr lang="zh-CN" altLang="en-US" sz="1600" b="1" baseline="0" dirty="0" smtClean="0"/>
              <a:t>、</a:t>
            </a:r>
            <a:r>
              <a:rPr lang="en-US" altLang="zh-CN" sz="1600" b="0" dirty="0" smtClean="0">
                <a:latin typeface="微软雅黑" pitchFamily="34" charset="-122"/>
                <a:ea typeface="微软雅黑" pitchFamily="34" charset="-122"/>
              </a:rPr>
              <a:t>Json2</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a:t>
            </a:r>
            <a:r>
              <a:rPr lang="en-US" altLang="zh-CN" sz="1600" b="0" dirty="0" err="1" smtClean="0">
                <a:latin typeface="微软雅黑" pitchFamily="34" charset="-122"/>
                <a:ea typeface="微软雅黑" pitchFamily="34" charset="-122"/>
              </a:rPr>
              <a:t>AnyChart</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a:t>
            </a:r>
            <a:r>
              <a:rPr lang="en-US" altLang="zh-CN" sz="1600" b="0" dirty="0" err="1" smtClean="0">
                <a:latin typeface="微软雅黑" pitchFamily="34" charset="-122"/>
                <a:ea typeface="微软雅黑" pitchFamily="34" charset="-122"/>
              </a:rPr>
              <a:t>SWFObject</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等</a:t>
            </a:r>
            <a:endPar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ts val="0"/>
              </a:spcBef>
              <a:spcAft>
                <a:spcPct val="0"/>
              </a:spcAft>
              <a:buClrTx/>
              <a:buSzTx/>
              <a:buFontTx/>
              <a:buNone/>
              <a:tabLst/>
              <a:defRPr/>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开发工具：</a:t>
            </a:r>
            <a:r>
              <a:rPr lang="en-US" altLang="zh-CN" sz="1600" b="0" dirty="0" smtClean="0">
                <a:latin typeface="微软雅黑" pitchFamily="34" charset="-122"/>
                <a:ea typeface="微软雅黑" pitchFamily="34" charset="-122"/>
              </a:rPr>
              <a:t>Eclipse 4.6</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a:t>
            </a:r>
            <a:r>
              <a:rPr lang="en-US" altLang="zh-CN" sz="1600" b="0" dirty="0" smtClean="0">
                <a:latin typeface="微软雅黑" pitchFamily="34" charset="-122"/>
                <a:ea typeface="微软雅黑" pitchFamily="34" charset="-122"/>
              </a:rPr>
              <a:t>JDK 1.8</a:t>
            </a:r>
            <a:endParaRPr lang="zh-CN" altLang="en-US" sz="1600" b="1" dirty="0" smtClean="0"/>
          </a:p>
          <a:p>
            <a:pPr>
              <a:spcBef>
                <a:spcPts val="0"/>
              </a:spcBef>
            </a:pPr>
            <a:r>
              <a:rPr lang="en-US" altLang="zh-CN" sz="1600" b="1" dirty="0" smtClean="0"/>
              <a:t>2</a:t>
            </a:r>
            <a:r>
              <a:rPr lang="zh-CN" altLang="en-US" sz="1600" b="1" dirty="0" smtClean="0"/>
              <a:t>、通过平台开发的微应用支撑多个浏览器、多数据库，兼容多操作系统，支持</a:t>
            </a:r>
            <a:r>
              <a:rPr lang="en-US" altLang="zh-CN" sz="1600" b="1" dirty="0" smtClean="0"/>
              <a:t>DOCKER</a:t>
            </a:r>
            <a:r>
              <a:rPr lang="zh-CN" altLang="en-US" sz="1600" b="1" dirty="0" smtClean="0"/>
              <a:t>容器部署。</a:t>
            </a:r>
            <a:endParaRPr lang="en-US" altLang="zh-CN" sz="1600" b="1" dirty="0" smtClean="0"/>
          </a:p>
          <a:p>
            <a:pPr>
              <a:spcBef>
                <a:spcPts val="0"/>
              </a:spcBef>
            </a:pPr>
            <a:r>
              <a:rPr lang="zh-CN" altLang="en-US" sz="1600" b="1" dirty="0" smtClean="0"/>
              <a:t>浏览器：支持苹果、谷歌、火狐、</a:t>
            </a:r>
            <a:r>
              <a:rPr lang="en-US" altLang="zh-CN" sz="1600" b="1" dirty="0" smtClean="0"/>
              <a:t>IE</a:t>
            </a:r>
            <a:r>
              <a:rPr lang="zh-CN" altLang="en-US" sz="1600" b="1" dirty="0" smtClean="0"/>
              <a:t>（</a:t>
            </a:r>
            <a:r>
              <a:rPr lang="en-US" altLang="zh-CN" sz="1600" b="1" dirty="0" smtClean="0"/>
              <a:t>IE7</a:t>
            </a:r>
            <a:r>
              <a:rPr lang="zh-CN" altLang="en-US" sz="1600" b="1" dirty="0" smtClean="0"/>
              <a:t>及以上）、</a:t>
            </a:r>
            <a:r>
              <a:rPr lang="en-US" altLang="zh-CN" sz="1600" b="1" dirty="0" smtClean="0"/>
              <a:t>opera</a:t>
            </a:r>
          </a:p>
          <a:p>
            <a:pPr>
              <a:spcBef>
                <a:spcPts val="0"/>
              </a:spcBef>
            </a:pPr>
            <a:r>
              <a:rPr lang="zh-CN" altLang="en-US" sz="1600" b="1" dirty="0" smtClean="0"/>
              <a:t>数据库：支持</a:t>
            </a:r>
            <a:r>
              <a:rPr lang="en-US" altLang="zh-CN" sz="1600" b="1" dirty="0" smtClean="0"/>
              <a:t>oracle</a:t>
            </a:r>
            <a:r>
              <a:rPr lang="zh-CN" altLang="en-US" sz="1600" b="1" dirty="0" smtClean="0"/>
              <a:t>、</a:t>
            </a:r>
            <a:r>
              <a:rPr lang="en-US" altLang="zh-CN" sz="1600" b="1" dirty="0" err="1" smtClean="0"/>
              <a:t>mysql</a:t>
            </a:r>
            <a:r>
              <a:rPr lang="zh-CN" altLang="en-US" sz="1600" b="1" dirty="0" smtClean="0"/>
              <a:t>、人大金仓、达梦。</a:t>
            </a:r>
            <a:endParaRPr lang="en-US" altLang="zh-CN" sz="1600" b="1" dirty="0" smtClean="0"/>
          </a:p>
          <a:p>
            <a:pPr>
              <a:spcBef>
                <a:spcPts val="0"/>
              </a:spcBef>
            </a:pPr>
            <a:r>
              <a:rPr lang="zh-CN" altLang="en-US" sz="1600" b="1" dirty="0" smtClean="0"/>
              <a:t>操作系统：</a:t>
            </a:r>
            <a:r>
              <a:rPr lang="en-US" altLang="zh-CN" sz="1600" b="1" dirty="0" smtClean="0"/>
              <a:t>windows</a:t>
            </a:r>
            <a:r>
              <a:rPr lang="zh-CN" altLang="en-US" sz="1600" b="1" dirty="0" smtClean="0"/>
              <a:t>、</a:t>
            </a:r>
            <a:r>
              <a:rPr lang="en-US" altLang="zh-CN" sz="1600" b="1" dirty="0" err="1" smtClean="0"/>
              <a:t>linux</a:t>
            </a:r>
            <a:r>
              <a:rPr lang="zh-CN" altLang="en-US" sz="1600" b="1" dirty="0" smtClean="0"/>
              <a:t>、</a:t>
            </a:r>
            <a:r>
              <a:rPr lang="en-US" altLang="zh-CN" sz="1600" b="1" dirty="0" err="1" smtClean="0"/>
              <a:t>unix</a:t>
            </a:r>
            <a:endParaRPr lang="en-US" altLang="zh-CN" sz="1600" b="1" dirty="0" smtClean="0"/>
          </a:p>
          <a:p>
            <a:pPr>
              <a:spcBef>
                <a:spcPts val="0"/>
              </a:spcBef>
            </a:pPr>
            <a:r>
              <a:rPr lang="zh-CN" altLang="en-US" sz="1600" b="1" dirty="0" smtClean="0"/>
              <a:t>部署容器：</a:t>
            </a:r>
            <a:r>
              <a:rPr lang="en-US" altLang="zh-CN" sz="1600" b="1" dirty="0" err="1" smtClean="0"/>
              <a:t>docker</a:t>
            </a:r>
            <a:endParaRPr lang="zh-CN" altLang="en-US" sz="1600" b="1"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9</a:t>
            </a:fld>
            <a:endParaRPr lang="en-US" dirty="0"/>
          </a:p>
        </p:txBody>
      </p:sp>
    </p:spTree>
    <p:extLst>
      <p:ext uri="{BB962C8B-B14F-4D97-AF65-F5344CB8AC3E}">
        <p14:creationId xmlns:p14="http://schemas.microsoft.com/office/powerpoint/2010/main" val="230034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dirty="0" smtClean="0"/>
              <a:t>Spring Boot</a:t>
            </a:r>
            <a:r>
              <a:rPr lang="zh-CN" altLang="en-US" sz="1600" b="0" dirty="0" smtClean="0"/>
              <a:t>是为简化</a:t>
            </a:r>
            <a:r>
              <a:rPr lang="en-US" altLang="zh-CN" sz="1600" b="0" dirty="0" smtClean="0"/>
              <a:t>Spring</a:t>
            </a:r>
            <a:r>
              <a:rPr lang="zh-CN" altLang="en-US" sz="1600" b="0" dirty="0" smtClean="0"/>
              <a:t>项目配置而生，使用它使得</a:t>
            </a:r>
            <a:r>
              <a:rPr lang="en-US" altLang="zh-CN" sz="1600" b="0" dirty="0" smtClean="0"/>
              <a:t>jar</a:t>
            </a:r>
            <a:r>
              <a:rPr lang="zh-CN" altLang="en-US" sz="1600" b="0" dirty="0" smtClean="0"/>
              <a:t>依赖管理以及应用编译和部署更为简单。</a:t>
            </a:r>
            <a:r>
              <a:rPr lang="en-US" altLang="zh-CN" sz="1600" b="0" dirty="0" smtClean="0"/>
              <a:t>Spring Boot</a:t>
            </a:r>
            <a:r>
              <a:rPr lang="zh-CN" altLang="en-US" sz="1600" b="0" dirty="0" smtClean="0"/>
              <a:t>提供自动化配置，使用</a:t>
            </a:r>
            <a:r>
              <a:rPr lang="en-US" altLang="zh-CN" sz="1600" b="0" dirty="0" smtClean="0"/>
              <a:t>Spring Boot</a:t>
            </a:r>
            <a:r>
              <a:rPr lang="zh-CN" altLang="en-US" sz="1600" b="0" dirty="0" smtClean="0"/>
              <a:t>，你只需编写必要的代码和配置必须的属性。 </a:t>
            </a:r>
            <a:br>
              <a:rPr lang="zh-CN" altLang="en-US" sz="1600" b="0" dirty="0" smtClean="0"/>
            </a:br>
            <a:r>
              <a:rPr lang="zh-CN" altLang="en-US" sz="1600" b="0" dirty="0" smtClean="0"/>
              <a:t>使用</a:t>
            </a:r>
            <a:r>
              <a:rPr lang="en-US" altLang="zh-CN" sz="1600" b="0" dirty="0" smtClean="0"/>
              <a:t>Spring Boot</a:t>
            </a:r>
            <a:r>
              <a:rPr lang="zh-CN" altLang="en-US" sz="1600" b="0" dirty="0" smtClean="0"/>
              <a:t>，只需</a:t>
            </a:r>
            <a:r>
              <a:rPr lang="en-US" altLang="zh-CN" sz="1600" b="0" dirty="0" smtClean="0"/>
              <a:t>20</a:t>
            </a:r>
            <a:r>
              <a:rPr lang="zh-CN" altLang="en-US" sz="1600" b="0" dirty="0" smtClean="0"/>
              <a:t>行左右的代码即可生成一个基本的</a:t>
            </a:r>
            <a:r>
              <a:rPr lang="en-US" altLang="zh-CN" sz="1600" b="0" dirty="0" smtClean="0"/>
              <a:t>Spring Web</a:t>
            </a:r>
            <a:r>
              <a:rPr lang="zh-CN" altLang="en-US" sz="1600" b="0" dirty="0" smtClean="0"/>
              <a:t>应用，并且内置了</a:t>
            </a:r>
            <a:r>
              <a:rPr lang="en-US" altLang="zh-CN" sz="1600" b="0" dirty="0" smtClean="0"/>
              <a:t>tomcat</a:t>
            </a:r>
            <a:r>
              <a:rPr lang="zh-CN" altLang="en-US" sz="1600" b="0" dirty="0" smtClean="0"/>
              <a:t>，构建的</a:t>
            </a:r>
            <a:r>
              <a:rPr lang="en-US" altLang="zh-CN" sz="1600" b="0" dirty="0" smtClean="0"/>
              <a:t>fat Jar</a:t>
            </a:r>
            <a:r>
              <a:rPr lang="zh-CN" altLang="en-US" sz="1600" b="0" dirty="0" smtClean="0"/>
              <a:t>包通过</a:t>
            </a:r>
            <a:r>
              <a:rPr lang="en-US" altLang="zh-CN" sz="1600" dirty="0" smtClean="0">
                <a:hlinkClick r:id="rId3" tooltip="Java 知识库"/>
              </a:rPr>
              <a:t>Java</a:t>
            </a:r>
            <a:r>
              <a:rPr lang="zh-CN" altLang="en-US" sz="1600" b="0" dirty="0" smtClean="0"/>
              <a:t> </a:t>
            </a:r>
            <a:r>
              <a:rPr lang="en-US" altLang="zh-CN" sz="1600" b="0" dirty="0" smtClean="0"/>
              <a:t>-jar</a:t>
            </a:r>
            <a:r>
              <a:rPr lang="zh-CN" altLang="en-US" sz="1600" b="0" dirty="0" smtClean="0"/>
              <a:t>就可以直接运行。 </a:t>
            </a:r>
            <a:br>
              <a:rPr lang="zh-CN" altLang="en-US" sz="1600" b="0" dirty="0" smtClean="0"/>
            </a:br>
            <a:r>
              <a:rPr lang="zh-CN" altLang="en-US" sz="1600" b="0" dirty="0" smtClean="0"/>
              <a:t>如下特性使得</a:t>
            </a:r>
            <a:r>
              <a:rPr lang="en-US" altLang="zh-CN" sz="1600" b="0" dirty="0" smtClean="0"/>
              <a:t>Spring Boot</a:t>
            </a:r>
            <a:r>
              <a:rPr lang="zh-CN" altLang="en-US" sz="1600" b="0" dirty="0" smtClean="0"/>
              <a:t>非常契合</a:t>
            </a:r>
            <a:r>
              <a:rPr lang="zh-CN" altLang="en-US" sz="1600" dirty="0" smtClean="0">
                <a:hlinkClick r:id="rId4" tooltip="微服务知识库"/>
              </a:rPr>
              <a:t>微服务</a:t>
            </a:r>
            <a:r>
              <a:rPr lang="zh-CN" altLang="en-US" sz="1600" b="0" dirty="0" smtClean="0"/>
              <a:t>的概念，可以结合</a:t>
            </a:r>
            <a:r>
              <a:rPr lang="en-US" altLang="zh-CN" sz="1600" b="0" dirty="0" smtClean="0"/>
              <a:t>Spring Boot</a:t>
            </a:r>
            <a:r>
              <a:rPr lang="zh-CN" altLang="en-US" sz="1600" b="0" dirty="0" smtClean="0"/>
              <a:t>与</a:t>
            </a:r>
            <a:r>
              <a:rPr lang="en-US" altLang="zh-CN" sz="1600" b="0" dirty="0" smtClean="0"/>
              <a:t>Spring Cloud</a:t>
            </a:r>
            <a:r>
              <a:rPr lang="zh-CN" altLang="en-US" sz="1600" b="0" dirty="0" smtClean="0"/>
              <a:t>和</a:t>
            </a:r>
            <a:r>
              <a:rPr lang="en-US" altLang="zh-CN" sz="1600" dirty="0" err="1" smtClean="0">
                <a:hlinkClick r:id="rId5" tooltip="Docker知识库"/>
              </a:rPr>
              <a:t>Docker</a:t>
            </a:r>
            <a:r>
              <a:rPr lang="zh-CN" altLang="en-US" sz="1600" b="0" dirty="0" smtClean="0"/>
              <a:t>技术来构建微服务并部署到云端：</a:t>
            </a:r>
          </a:p>
          <a:p>
            <a:r>
              <a:rPr lang="zh-CN" altLang="en-US" sz="1600" b="0" dirty="0" smtClean="0"/>
              <a:t>一个可执行</a:t>
            </a:r>
            <a:r>
              <a:rPr lang="en-US" altLang="zh-CN" sz="1600" b="0" dirty="0" smtClean="0"/>
              <a:t>jar</a:t>
            </a:r>
            <a:r>
              <a:rPr lang="zh-CN" altLang="en-US" sz="1600" b="0" dirty="0" smtClean="0"/>
              <a:t>即为一个独立服务</a:t>
            </a:r>
          </a:p>
          <a:p>
            <a:r>
              <a:rPr lang="zh-CN" altLang="en-US" sz="1600" b="0" dirty="0" smtClean="0"/>
              <a:t>很容易加载到容器，每个服务可以在自己的容器（例如</a:t>
            </a:r>
            <a:r>
              <a:rPr lang="en-US" altLang="zh-CN" sz="1600" b="0" dirty="0" err="1" smtClean="0"/>
              <a:t>docker</a:t>
            </a:r>
            <a:r>
              <a:rPr lang="zh-CN" altLang="en-US" sz="1600" b="0" dirty="0" smtClean="0"/>
              <a:t>）中运行</a:t>
            </a:r>
          </a:p>
          <a:p>
            <a:r>
              <a:rPr lang="zh-CN" altLang="en-US" sz="1600" b="0" dirty="0" smtClean="0"/>
              <a:t>通过一个脚本就可以实现配置与部署，很适合云端部署，并且自动扩展也更容易</a:t>
            </a:r>
          </a:p>
          <a:p>
            <a:r>
              <a:rPr lang="zh-CN" altLang="en-US" sz="1600" b="0" dirty="0" smtClean="0"/>
              <a:t>简单而言，即</a:t>
            </a:r>
            <a:r>
              <a:rPr lang="en-US" altLang="zh-CN" sz="1600" b="0" dirty="0" smtClean="0"/>
              <a:t>Spring Boot</a:t>
            </a:r>
            <a:r>
              <a:rPr lang="zh-CN" altLang="en-US" sz="1600" b="0" dirty="0" smtClean="0"/>
              <a:t>使编码更简单，使配置更简单，使部署更简单，使监控更简单</a:t>
            </a:r>
            <a:endParaRPr lang="zh-CN" altLang="en-US"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10</a:t>
            </a:fld>
            <a:endParaRPr lang="en-US" dirty="0"/>
          </a:p>
        </p:txBody>
      </p:sp>
    </p:spTree>
    <p:extLst>
      <p:ext uri="{BB962C8B-B14F-4D97-AF65-F5344CB8AC3E}">
        <p14:creationId xmlns:p14="http://schemas.microsoft.com/office/powerpoint/2010/main" val="287276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25" b="0" i="0" kern="1200" dirty="0" smtClean="0">
                <a:solidFill>
                  <a:schemeClr val="tx1"/>
                </a:solidFill>
                <a:effectLst/>
                <a:latin typeface="Arial" pitchFamily="34" charset="0"/>
                <a:ea typeface="宋体" pitchFamily="2" charset="-122"/>
                <a:cs typeface="+mn-cs"/>
              </a:rPr>
              <a:t>Spring Cloud Config</a:t>
            </a:r>
            <a:r>
              <a:rPr lang="zh-CN" altLang="en-US" sz="1425" b="0" i="0" kern="1200" dirty="0" smtClean="0">
                <a:solidFill>
                  <a:schemeClr val="tx1"/>
                </a:solidFill>
                <a:effectLst/>
                <a:latin typeface="Arial" pitchFamily="34" charset="0"/>
                <a:ea typeface="宋体" pitchFamily="2" charset="-122"/>
                <a:cs typeface="+mn-cs"/>
              </a:rPr>
              <a:t>就是我们通常意义上的配置中心。</a:t>
            </a:r>
            <a:r>
              <a:rPr lang="en-US" altLang="zh-CN" sz="1425" b="0" i="0" kern="1200" dirty="0" smtClean="0">
                <a:solidFill>
                  <a:schemeClr val="tx1"/>
                </a:solidFill>
                <a:effectLst/>
                <a:latin typeface="Arial" pitchFamily="34" charset="0"/>
                <a:ea typeface="宋体" pitchFamily="2" charset="-122"/>
                <a:cs typeface="+mn-cs"/>
              </a:rPr>
              <a:t>Spring Cloud Config-</a:t>
            </a:r>
            <a:r>
              <a:rPr lang="zh-CN" altLang="en-US" sz="1425" b="0" i="0" kern="1200" dirty="0" smtClean="0">
                <a:solidFill>
                  <a:schemeClr val="tx1"/>
                </a:solidFill>
                <a:effectLst/>
                <a:latin typeface="Arial" pitchFamily="34" charset="0"/>
                <a:ea typeface="宋体" pitchFamily="2" charset="-122"/>
                <a:cs typeface="+mn-cs"/>
              </a:rPr>
              <a:t>把应用原本放在本地文件的配置抽取出来放在中心服务器，</a:t>
            </a:r>
            <a:r>
              <a:rPr lang="zh-CN" altLang="en-US" sz="1425" b="1" i="0" kern="1200" dirty="0" smtClean="0">
                <a:solidFill>
                  <a:schemeClr val="tx1"/>
                </a:solidFill>
                <a:effectLst/>
                <a:latin typeface="Arial" pitchFamily="34" charset="0"/>
                <a:ea typeface="宋体" pitchFamily="2" charset="-122"/>
                <a:cs typeface="+mn-cs"/>
              </a:rPr>
              <a:t>本质是配置信息从本地迁移到云端</a:t>
            </a:r>
            <a:r>
              <a:rPr lang="zh-CN" altLang="en-US" sz="1425" b="0" i="0" kern="1200" dirty="0" smtClean="0">
                <a:solidFill>
                  <a:schemeClr val="tx1"/>
                </a:solidFill>
                <a:effectLst/>
                <a:latin typeface="Arial" pitchFamily="34" charset="0"/>
                <a:ea typeface="宋体" pitchFamily="2" charset="-122"/>
                <a:cs typeface="+mn-cs"/>
              </a:rPr>
              <a:t>。从而能够提供更好的管理、发布能力。</a:t>
            </a:r>
            <a:r>
              <a:rPr lang="zh-CN" altLang="en-US" dirty="0" smtClean="0"/>
              <a:t/>
            </a:r>
            <a:br>
              <a:rPr lang="zh-CN" altLang="en-US" dirty="0" smtClean="0"/>
            </a:br>
            <a:r>
              <a:rPr lang="zh-CN" altLang="en-US" dirty="0" smtClean="0"/>
              <a:t/>
            </a:r>
            <a:br>
              <a:rPr lang="zh-CN" altLang="en-US" dirty="0" smtClean="0"/>
            </a:br>
            <a:r>
              <a:rPr lang="en-US" altLang="zh-CN" sz="1425" b="0" i="0" kern="1200" dirty="0" smtClean="0">
                <a:solidFill>
                  <a:schemeClr val="tx1"/>
                </a:solidFill>
                <a:effectLst/>
                <a:latin typeface="Arial" pitchFamily="34" charset="0"/>
                <a:ea typeface="宋体" pitchFamily="2" charset="-122"/>
                <a:cs typeface="+mn-cs"/>
              </a:rPr>
              <a:t>Spring Cloud Config</a:t>
            </a:r>
            <a:r>
              <a:rPr lang="zh-CN" altLang="en-US" sz="1425" b="0" i="0" kern="1200" dirty="0" smtClean="0">
                <a:solidFill>
                  <a:schemeClr val="tx1"/>
                </a:solidFill>
                <a:effectLst/>
                <a:latin typeface="Arial" pitchFamily="34" charset="0"/>
                <a:ea typeface="宋体" pitchFamily="2" charset="-122"/>
                <a:cs typeface="+mn-cs"/>
              </a:rPr>
              <a:t>分服务端和客户端，</a:t>
            </a:r>
            <a:r>
              <a:rPr lang="zh-CN" altLang="en-US" sz="1425" b="1" i="0" kern="1200" dirty="0" smtClean="0">
                <a:solidFill>
                  <a:schemeClr val="tx1"/>
                </a:solidFill>
                <a:effectLst/>
                <a:latin typeface="Arial" pitchFamily="34" charset="0"/>
                <a:ea typeface="宋体" pitchFamily="2" charset="-122"/>
                <a:cs typeface="+mn-cs"/>
              </a:rPr>
              <a:t>服务端负责将</a:t>
            </a:r>
            <a:r>
              <a:rPr lang="en-US" altLang="zh-CN" sz="1425" b="1" i="0" kern="1200" dirty="0" err="1" smtClean="0">
                <a:solidFill>
                  <a:schemeClr val="tx1"/>
                </a:solidFill>
                <a:effectLst/>
                <a:latin typeface="Arial" pitchFamily="34" charset="0"/>
                <a:ea typeface="宋体" pitchFamily="2" charset="-122"/>
                <a:cs typeface="+mn-cs"/>
              </a:rPr>
              <a:t>git</a:t>
            </a:r>
            <a:r>
              <a:rPr lang="zh-CN" altLang="en-US" sz="1425" b="1" i="0" kern="1200" dirty="0" smtClean="0">
                <a:solidFill>
                  <a:schemeClr val="tx1"/>
                </a:solidFill>
                <a:effectLst/>
                <a:latin typeface="Arial" pitchFamily="34" charset="0"/>
                <a:ea typeface="宋体" pitchFamily="2" charset="-122"/>
                <a:cs typeface="+mn-cs"/>
              </a:rPr>
              <a:t>（</a:t>
            </a:r>
            <a:r>
              <a:rPr lang="en-US" altLang="zh-CN" sz="1425" b="1" i="0" kern="1200" dirty="0" err="1" smtClean="0">
                <a:solidFill>
                  <a:schemeClr val="tx1"/>
                </a:solidFill>
                <a:effectLst/>
                <a:latin typeface="Arial" pitchFamily="34" charset="0"/>
                <a:ea typeface="宋体" pitchFamily="2" charset="-122"/>
                <a:cs typeface="+mn-cs"/>
              </a:rPr>
              <a:t>svn</a:t>
            </a:r>
            <a:r>
              <a:rPr lang="zh-CN" altLang="en-US" sz="1425" b="1" i="0" kern="1200" dirty="0" smtClean="0">
                <a:solidFill>
                  <a:schemeClr val="tx1"/>
                </a:solidFill>
                <a:effectLst/>
                <a:latin typeface="Arial" pitchFamily="34" charset="0"/>
                <a:ea typeface="宋体" pitchFamily="2" charset="-122"/>
                <a:cs typeface="+mn-cs"/>
              </a:rPr>
              <a:t>）中存储的配置文件发布成</a:t>
            </a:r>
            <a:r>
              <a:rPr lang="en-US" altLang="zh-CN" sz="1425" b="1" i="0" kern="1200" dirty="0" smtClean="0">
                <a:solidFill>
                  <a:schemeClr val="tx1"/>
                </a:solidFill>
                <a:effectLst/>
                <a:latin typeface="Arial" pitchFamily="34" charset="0"/>
                <a:ea typeface="宋体" pitchFamily="2" charset="-122"/>
                <a:cs typeface="+mn-cs"/>
              </a:rPr>
              <a:t>REST</a:t>
            </a:r>
            <a:r>
              <a:rPr lang="zh-CN" altLang="en-US" sz="1425" b="1" i="0" kern="1200" dirty="0" smtClean="0">
                <a:solidFill>
                  <a:schemeClr val="tx1"/>
                </a:solidFill>
                <a:effectLst/>
                <a:latin typeface="Arial" pitchFamily="34" charset="0"/>
                <a:ea typeface="宋体" pitchFamily="2" charset="-122"/>
                <a:cs typeface="+mn-cs"/>
              </a:rPr>
              <a:t>接口</a:t>
            </a:r>
            <a:r>
              <a:rPr lang="zh-CN" altLang="en-US" sz="1425" b="0" i="0" kern="1200" dirty="0" smtClean="0">
                <a:solidFill>
                  <a:schemeClr val="tx1"/>
                </a:solidFill>
                <a:effectLst/>
                <a:latin typeface="Arial" pitchFamily="34" charset="0"/>
                <a:ea typeface="宋体" pitchFamily="2" charset="-122"/>
                <a:cs typeface="+mn-cs"/>
              </a:rPr>
              <a:t>，客户端可以从服务端</a:t>
            </a:r>
            <a:r>
              <a:rPr lang="en-US" altLang="zh-CN" sz="1425" b="0" i="0" kern="1200" dirty="0" smtClean="0">
                <a:solidFill>
                  <a:schemeClr val="tx1"/>
                </a:solidFill>
                <a:effectLst/>
                <a:latin typeface="Arial" pitchFamily="34" charset="0"/>
                <a:ea typeface="宋体" pitchFamily="2" charset="-122"/>
                <a:cs typeface="+mn-cs"/>
              </a:rPr>
              <a:t>REST</a:t>
            </a:r>
            <a:r>
              <a:rPr lang="zh-CN" altLang="en-US" sz="1425" b="0" i="0" kern="1200" dirty="0" smtClean="0">
                <a:solidFill>
                  <a:schemeClr val="tx1"/>
                </a:solidFill>
                <a:effectLst/>
                <a:latin typeface="Arial" pitchFamily="34" charset="0"/>
                <a:ea typeface="宋体" pitchFamily="2" charset="-122"/>
                <a:cs typeface="+mn-cs"/>
              </a:rPr>
              <a:t>接口获取配置。但客户端并不能主动感知到配置的变化，从而主动去获取新的配置，这需要每个客户端通过</a:t>
            </a:r>
            <a:r>
              <a:rPr lang="en-US" altLang="zh-CN" sz="1425" b="0" i="0" kern="1200" dirty="0" smtClean="0">
                <a:solidFill>
                  <a:schemeClr val="tx1"/>
                </a:solidFill>
                <a:effectLst/>
                <a:latin typeface="Arial" pitchFamily="34" charset="0"/>
                <a:ea typeface="宋体" pitchFamily="2" charset="-122"/>
                <a:cs typeface="+mn-cs"/>
              </a:rPr>
              <a:t>POST</a:t>
            </a:r>
            <a:r>
              <a:rPr lang="zh-CN" altLang="en-US" sz="1425" b="0" i="0" kern="1200" dirty="0" smtClean="0">
                <a:solidFill>
                  <a:schemeClr val="tx1"/>
                </a:solidFill>
                <a:effectLst/>
                <a:latin typeface="Arial" pitchFamily="34" charset="0"/>
                <a:ea typeface="宋体" pitchFamily="2" charset="-122"/>
                <a:cs typeface="+mn-cs"/>
              </a:rPr>
              <a:t>方法触发各自的</a:t>
            </a:r>
            <a:r>
              <a:rPr lang="en-US" altLang="zh-CN" sz="1425" b="0" i="0" kern="1200" dirty="0" smtClean="0">
                <a:solidFill>
                  <a:schemeClr val="tx1"/>
                </a:solidFill>
                <a:effectLst/>
                <a:latin typeface="Arial" pitchFamily="34" charset="0"/>
                <a:ea typeface="宋体" pitchFamily="2" charset="-122"/>
                <a:cs typeface="+mn-cs"/>
              </a:rPr>
              <a:t>/refresh</a:t>
            </a:r>
            <a:r>
              <a:rPr lang="zh-CN" altLang="en-US" sz="1425" b="0" i="0" kern="1200" dirty="0" smtClean="0">
                <a:solidFill>
                  <a:schemeClr val="tx1"/>
                </a:solidFill>
                <a:effectLst/>
                <a:latin typeface="Arial" pitchFamily="34"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11</a:t>
            </a:fld>
            <a:endParaRPr lang="en-US" dirty="0"/>
          </a:p>
        </p:txBody>
      </p:sp>
    </p:spTree>
    <p:extLst>
      <p:ext uri="{BB962C8B-B14F-4D97-AF65-F5344CB8AC3E}">
        <p14:creationId xmlns:p14="http://schemas.microsoft.com/office/powerpoint/2010/main" val="361935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25" b="0" i="0" kern="1200" dirty="0" smtClean="0">
                <a:solidFill>
                  <a:schemeClr val="tx1"/>
                </a:solidFill>
                <a:effectLst/>
                <a:latin typeface="Arial" pitchFamily="34" charset="0"/>
                <a:ea typeface="宋体" pitchFamily="2" charset="-122"/>
                <a:cs typeface="+mn-cs"/>
              </a:rPr>
              <a:t>Spring Cloud Eureka</a:t>
            </a:r>
            <a:r>
              <a:rPr lang="zh-CN" altLang="en-US" sz="1425" b="0" i="0" kern="1200" dirty="0" smtClean="0">
                <a:solidFill>
                  <a:schemeClr val="tx1"/>
                </a:solidFill>
                <a:effectLst/>
                <a:latin typeface="Arial" pitchFamily="34" charset="0"/>
                <a:ea typeface="宋体" pitchFamily="2" charset="-122"/>
                <a:cs typeface="+mn-cs"/>
              </a:rPr>
              <a:t>提供在分布式环境下的服务发现，服务注册的功能。</a:t>
            </a:r>
            <a:r>
              <a:rPr lang="zh-CN" altLang="en-US" dirty="0" smtClean="0"/>
              <a:t/>
            </a:r>
            <a:br>
              <a:rPr lang="zh-CN" altLang="en-US" dirty="0" smtClean="0"/>
            </a:br>
            <a:r>
              <a:rPr lang="zh-CN" altLang="en-US" dirty="0" smtClean="0"/>
              <a:t/>
            </a:r>
            <a:br>
              <a:rPr lang="zh-CN" altLang="en-US" dirty="0" smtClean="0"/>
            </a:br>
            <a:r>
              <a:rPr lang="en-US" altLang="zh-CN" sz="1425" b="0" i="0" kern="1200" dirty="0" smtClean="0">
                <a:solidFill>
                  <a:schemeClr val="tx1"/>
                </a:solidFill>
                <a:effectLst/>
                <a:latin typeface="Arial" pitchFamily="34" charset="0"/>
                <a:ea typeface="宋体" pitchFamily="2" charset="-122"/>
                <a:cs typeface="+mn-cs"/>
              </a:rPr>
              <a:t>Spring Cloud Netflix</a:t>
            </a:r>
            <a:r>
              <a:rPr lang="zh-CN" altLang="en-US" sz="1425" b="0" i="0" kern="1200" dirty="0" smtClean="0">
                <a:solidFill>
                  <a:schemeClr val="tx1"/>
                </a:solidFill>
                <a:effectLst/>
                <a:latin typeface="Arial" pitchFamily="34" charset="0"/>
                <a:ea typeface="宋体" pitchFamily="2" charset="-122"/>
                <a:cs typeface="+mn-cs"/>
              </a:rPr>
              <a:t>，该项目是</a:t>
            </a:r>
            <a:r>
              <a:rPr lang="en-US" altLang="zh-CN" sz="1425" b="0" i="0" kern="1200" dirty="0" smtClean="0">
                <a:solidFill>
                  <a:schemeClr val="tx1"/>
                </a:solidFill>
                <a:effectLst/>
                <a:latin typeface="Arial" pitchFamily="34" charset="0"/>
                <a:ea typeface="宋体" pitchFamily="2" charset="-122"/>
                <a:cs typeface="+mn-cs"/>
              </a:rPr>
              <a:t>Spring Cloud</a:t>
            </a:r>
            <a:r>
              <a:rPr lang="zh-CN" altLang="en-US" sz="1425" b="0" i="0" kern="1200" dirty="0" smtClean="0">
                <a:solidFill>
                  <a:schemeClr val="tx1"/>
                </a:solidFill>
                <a:effectLst/>
                <a:latin typeface="Arial" pitchFamily="34" charset="0"/>
                <a:ea typeface="宋体" pitchFamily="2" charset="-122"/>
                <a:cs typeface="+mn-cs"/>
              </a:rPr>
              <a:t>的子项目之一，主要内容是对</a:t>
            </a:r>
            <a:r>
              <a:rPr lang="en-US" altLang="zh-CN" sz="1425" b="0" i="0" kern="1200" dirty="0" smtClean="0">
                <a:solidFill>
                  <a:schemeClr val="tx1"/>
                </a:solidFill>
                <a:effectLst/>
                <a:latin typeface="Arial" pitchFamily="34" charset="0"/>
                <a:ea typeface="宋体" pitchFamily="2" charset="-122"/>
                <a:cs typeface="+mn-cs"/>
              </a:rPr>
              <a:t>Netflix</a:t>
            </a:r>
            <a:r>
              <a:rPr lang="zh-CN" altLang="en-US" sz="1425" b="0" i="0" kern="1200" dirty="0" smtClean="0">
                <a:solidFill>
                  <a:schemeClr val="tx1"/>
                </a:solidFill>
                <a:effectLst/>
                <a:latin typeface="Arial" pitchFamily="34" charset="0"/>
                <a:ea typeface="宋体" pitchFamily="2" charset="-122"/>
                <a:cs typeface="+mn-cs"/>
              </a:rPr>
              <a:t>公司一系列开源产品的包装，它为</a:t>
            </a:r>
            <a:r>
              <a:rPr lang="en-US" altLang="zh-CN" sz="1425" b="0" i="0" kern="1200" dirty="0" smtClean="0">
                <a:solidFill>
                  <a:schemeClr val="tx1"/>
                </a:solidFill>
                <a:effectLst/>
                <a:latin typeface="Arial" pitchFamily="34" charset="0"/>
                <a:ea typeface="宋体" pitchFamily="2" charset="-122"/>
                <a:cs typeface="+mn-cs"/>
              </a:rPr>
              <a:t>Spring Boot</a:t>
            </a:r>
            <a:r>
              <a:rPr lang="zh-CN" altLang="en-US" sz="1425" b="0" i="0" kern="1200" dirty="0" smtClean="0">
                <a:solidFill>
                  <a:schemeClr val="tx1"/>
                </a:solidFill>
                <a:effectLst/>
                <a:latin typeface="Arial" pitchFamily="34" charset="0"/>
                <a:ea typeface="宋体" pitchFamily="2" charset="-122"/>
                <a:cs typeface="+mn-cs"/>
              </a:rPr>
              <a:t>应用提供了自配置的</a:t>
            </a:r>
            <a:r>
              <a:rPr lang="en-US" altLang="zh-CN" sz="1425" b="0" i="0" kern="1200" dirty="0" smtClean="0">
                <a:solidFill>
                  <a:schemeClr val="tx1"/>
                </a:solidFill>
                <a:effectLst/>
                <a:latin typeface="Arial" pitchFamily="34" charset="0"/>
                <a:ea typeface="宋体" pitchFamily="2" charset="-122"/>
                <a:cs typeface="+mn-cs"/>
              </a:rPr>
              <a:t>Netflix OSS</a:t>
            </a:r>
            <a:r>
              <a:rPr lang="zh-CN" altLang="en-US" sz="1425" b="0" i="0" kern="1200" dirty="0" smtClean="0">
                <a:solidFill>
                  <a:schemeClr val="tx1"/>
                </a:solidFill>
                <a:effectLst/>
                <a:latin typeface="Arial" pitchFamily="34" charset="0"/>
                <a:ea typeface="宋体" pitchFamily="2" charset="-122"/>
                <a:cs typeface="+mn-cs"/>
              </a:rPr>
              <a:t>整合。</a:t>
            </a:r>
            <a:r>
              <a:rPr lang="zh-CN" altLang="en-US" dirty="0" smtClean="0"/>
              <a:t/>
            </a:r>
            <a:br>
              <a:rPr lang="zh-CN" altLang="en-US" dirty="0" smtClean="0"/>
            </a:br>
            <a:r>
              <a:rPr lang="zh-CN" altLang="en-US" dirty="0" smtClean="0"/>
              <a:t/>
            </a:r>
            <a:br>
              <a:rPr lang="zh-CN" altLang="en-US" dirty="0" smtClean="0"/>
            </a:br>
            <a:r>
              <a:rPr lang="zh-CN" altLang="en-US" sz="1425" b="0" i="0" kern="1200" dirty="0" smtClean="0">
                <a:solidFill>
                  <a:schemeClr val="tx1"/>
                </a:solidFill>
                <a:effectLst/>
                <a:latin typeface="Arial" pitchFamily="34" charset="0"/>
                <a:ea typeface="宋体" pitchFamily="2" charset="-122"/>
                <a:cs typeface="+mn-cs"/>
              </a:rPr>
              <a:t>通过一些简单的注解，开发者就可以快速的在应用中配置一下常用模块并构建庞大的分布式系统。它主要提供的模块包括：</a:t>
            </a:r>
            <a:r>
              <a:rPr lang="zh-CN" altLang="en-US" sz="1425" b="1" i="0" kern="1200" dirty="0" smtClean="0">
                <a:solidFill>
                  <a:schemeClr val="tx1"/>
                </a:solidFill>
                <a:effectLst/>
                <a:latin typeface="Arial" pitchFamily="34" charset="0"/>
                <a:ea typeface="宋体" pitchFamily="2" charset="-122"/>
                <a:cs typeface="+mn-cs"/>
              </a:rPr>
              <a:t>服务发现（</a:t>
            </a:r>
            <a:r>
              <a:rPr lang="en-US" altLang="zh-CN" sz="1425" b="1" i="0" kern="1200" dirty="0" smtClean="0">
                <a:solidFill>
                  <a:schemeClr val="tx1"/>
                </a:solidFill>
                <a:effectLst/>
                <a:latin typeface="Arial" pitchFamily="34" charset="0"/>
                <a:ea typeface="宋体" pitchFamily="2" charset="-122"/>
                <a:cs typeface="+mn-cs"/>
              </a:rPr>
              <a:t>Eureka</a:t>
            </a:r>
            <a:r>
              <a:rPr lang="zh-CN" altLang="en-US" sz="1425" b="1" i="0" kern="1200" dirty="0" smtClean="0">
                <a:solidFill>
                  <a:schemeClr val="tx1"/>
                </a:solidFill>
                <a:effectLst/>
                <a:latin typeface="Arial" pitchFamily="34" charset="0"/>
                <a:ea typeface="宋体" pitchFamily="2" charset="-122"/>
                <a:cs typeface="+mn-cs"/>
              </a:rPr>
              <a:t>），断路器（</a:t>
            </a:r>
            <a:r>
              <a:rPr lang="en-US" altLang="zh-CN" sz="1425" b="1" i="0" kern="1200" dirty="0" smtClean="0">
                <a:solidFill>
                  <a:schemeClr val="tx1"/>
                </a:solidFill>
                <a:effectLst/>
                <a:latin typeface="Arial" pitchFamily="34" charset="0"/>
                <a:ea typeface="宋体" pitchFamily="2" charset="-122"/>
                <a:cs typeface="+mn-cs"/>
              </a:rPr>
              <a:t>Hystrix</a:t>
            </a:r>
            <a:r>
              <a:rPr lang="zh-CN" altLang="en-US" sz="1425" b="1" i="0" kern="1200" dirty="0" smtClean="0">
                <a:solidFill>
                  <a:schemeClr val="tx1"/>
                </a:solidFill>
                <a:effectLst/>
                <a:latin typeface="Arial" pitchFamily="34" charset="0"/>
                <a:ea typeface="宋体" pitchFamily="2" charset="-122"/>
                <a:cs typeface="+mn-cs"/>
              </a:rPr>
              <a:t>），智能路由（</a:t>
            </a:r>
            <a:r>
              <a:rPr lang="en-US" altLang="zh-CN" sz="1425" b="1" i="0" kern="1200" dirty="0" smtClean="0">
                <a:solidFill>
                  <a:schemeClr val="tx1"/>
                </a:solidFill>
                <a:effectLst/>
                <a:latin typeface="Arial" pitchFamily="34" charset="0"/>
                <a:ea typeface="宋体" pitchFamily="2" charset="-122"/>
                <a:cs typeface="+mn-cs"/>
              </a:rPr>
              <a:t>Zuul</a:t>
            </a:r>
            <a:r>
              <a:rPr lang="zh-CN" altLang="en-US" sz="1425" b="1" i="0" kern="1200" dirty="0" smtClean="0">
                <a:solidFill>
                  <a:schemeClr val="tx1"/>
                </a:solidFill>
                <a:effectLst/>
                <a:latin typeface="Arial" pitchFamily="34" charset="0"/>
                <a:ea typeface="宋体" pitchFamily="2" charset="-122"/>
                <a:cs typeface="+mn-cs"/>
              </a:rPr>
              <a:t>），客户端负载均衡（</a:t>
            </a:r>
            <a:r>
              <a:rPr lang="en-US" altLang="zh-CN" sz="1425" b="1" i="0" kern="1200" dirty="0" smtClean="0">
                <a:solidFill>
                  <a:schemeClr val="tx1"/>
                </a:solidFill>
                <a:effectLst/>
                <a:latin typeface="Arial" pitchFamily="34" charset="0"/>
                <a:ea typeface="宋体" pitchFamily="2" charset="-122"/>
                <a:cs typeface="+mn-cs"/>
              </a:rPr>
              <a:t>Ribbon</a:t>
            </a:r>
            <a:r>
              <a:rPr lang="zh-CN" altLang="en-US" sz="1425" b="1" i="0" kern="1200" dirty="0" smtClean="0">
                <a:solidFill>
                  <a:schemeClr val="tx1"/>
                </a:solidFill>
                <a:effectLst/>
                <a:latin typeface="Arial" pitchFamily="34" charset="0"/>
                <a:ea typeface="宋体" pitchFamily="2" charset="-122"/>
                <a:cs typeface="+mn-cs"/>
              </a:rPr>
              <a:t>）等。</a:t>
            </a:r>
            <a:endParaRPr lang="zh-CN" altLang="en-US"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12</a:t>
            </a:fld>
            <a:endParaRPr lang="en-US" dirty="0"/>
          </a:p>
        </p:txBody>
      </p:sp>
    </p:spTree>
    <p:extLst>
      <p:ext uri="{BB962C8B-B14F-4D97-AF65-F5344CB8AC3E}">
        <p14:creationId xmlns:p14="http://schemas.microsoft.com/office/powerpoint/2010/main" val="3539181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25" b="1" i="0" kern="1200" dirty="0" smtClean="0">
                <a:solidFill>
                  <a:schemeClr val="tx1"/>
                </a:solidFill>
                <a:effectLst/>
                <a:latin typeface="Arial" pitchFamily="34" charset="0"/>
                <a:ea typeface="宋体" pitchFamily="2" charset="-122"/>
                <a:cs typeface="+mn-cs"/>
              </a:rPr>
              <a:t>断路器</a:t>
            </a:r>
            <a:r>
              <a:rPr lang="en-US" altLang="zh-CN" sz="1425" b="1" i="0" kern="1200" dirty="0" smtClean="0">
                <a:solidFill>
                  <a:schemeClr val="tx1"/>
                </a:solidFill>
                <a:effectLst/>
                <a:latin typeface="Arial" pitchFamily="34" charset="0"/>
                <a:ea typeface="宋体" pitchFamily="2" charset="-122"/>
                <a:cs typeface="+mn-cs"/>
              </a:rPr>
              <a:t>(Cricuit Breaker)</a:t>
            </a:r>
            <a:r>
              <a:rPr lang="zh-CN" altLang="en-US" sz="1425" b="1" i="0" kern="1200" dirty="0" smtClean="0">
                <a:solidFill>
                  <a:schemeClr val="tx1"/>
                </a:solidFill>
                <a:effectLst/>
                <a:latin typeface="Arial" pitchFamily="34" charset="0"/>
                <a:ea typeface="宋体" pitchFamily="2" charset="-122"/>
                <a:cs typeface="+mn-cs"/>
              </a:rPr>
              <a:t>是一种能够在远程服务不可用时自动熔断</a:t>
            </a:r>
            <a:r>
              <a:rPr lang="en-US" altLang="zh-CN" sz="1425" b="1" i="0" kern="1200" dirty="0" smtClean="0">
                <a:solidFill>
                  <a:schemeClr val="tx1"/>
                </a:solidFill>
                <a:effectLst/>
                <a:latin typeface="Arial" pitchFamily="34" charset="0"/>
                <a:ea typeface="宋体" pitchFamily="2" charset="-122"/>
                <a:cs typeface="+mn-cs"/>
              </a:rPr>
              <a:t>(</a:t>
            </a:r>
            <a:r>
              <a:rPr lang="zh-CN" altLang="en-US" sz="1425" b="1" i="0" kern="1200" dirty="0" smtClean="0">
                <a:solidFill>
                  <a:schemeClr val="tx1"/>
                </a:solidFill>
                <a:effectLst/>
                <a:latin typeface="Arial" pitchFamily="34" charset="0"/>
                <a:ea typeface="宋体" pitchFamily="2" charset="-122"/>
                <a:cs typeface="+mn-cs"/>
              </a:rPr>
              <a:t>打开开关</a:t>
            </a:r>
            <a:r>
              <a:rPr lang="en-US" altLang="zh-CN" sz="1425" b="1" i="0" kern="1200" dirty="0" smtClean="0">
                <a:solidFill>
                  <a:schemeClr val="tx1"/>
                </a:solidFill>
                <a:effectLst/>
                <a:latin typeface="Arial" pitchFamily="34" charset="0"/>
                <a:ea typeface="宋体" pitchFamily="2" charset="-122"/>
                <a:cs typeface="+mn-cs"/>
              </a:rPr>
              <a:t>)</a:t>
            </a:r>
            <a:r>
              <a:rPr lang="zh-CN" altLang="en-US" sz="1425" b="1" i="0" kern="1200" dirty="0" smtClean="0">
                <a:solidFill>
                  <a:schemeClr val="tx1"/>
                </a:solidFill>
                <a:effectLst/>
                <a:latin typeface="Arial" pitchFamily="34" charset="0"/>
                <a:ea typeface="宋体" pitchFamily="2" charset="-122"/>
                <a:cs typeface="+mn-cs"/>
              </a:rPr>
              <a:t>，并在远程服务恢复时自动恢复</a:t>
            </a:r>
            <a:r>
              <a:rPr lang="en-US" altLang="zh-CN" sz="1425" b="1" i="0" kern="1200" dirty="0" smtClean="0">
                <a:solidFill>
                  <a:schemeClr val="tx1"/>
                </a:solidFill>
                <a:effectLst/>
                <a:latin typeface="Arial" pitchFamily="34" charset="0"/>
                <a:ea typeface="宋体" pitchFamily="2" charset="-122"/>
                <a:cs typeface="+mn-cs"/>
              </a:rPr>
              <a:t>(</a:t>
            </a:r>
            <a:r>
              <a:rPr lang="zh-CN" altLang="en-US" sz="1425" b="1" i="0" kern="1200" dirty="0" smtClean="0">
                <a:solidFill>
                  <a:schemeClr val="tx1"/>
                </a:solidFill>
                <a:effectLst/>
                <a:latin typeface="Arial" pitchFamily="34" charset="0"/>
                <a:ea typeface="宋体" pitchFamily="2" charset="-122"/>
                <a:cs typeface="+mn-cs"/>
              </a:rPr>
              <a:t>闭合开关</a:t>
            </a:r>
            <a:r>
              <a:rPr lang="en-US" altLang="zh-CN" sz="1425" b="1" i="0" kern="1200" dirty="0" smtClean="0">
                <a:solidFill>
                  <a:schemeClr val="tx1"/>
                </a:solidFill>
                <a:effectLst/>
                <a:latin typeface="Arial" pitchFamily="34" charset="0"/>
                <a:ea typeface="宋体" pitchFamily="2" charset="-122"/>
                <a:cs typeface="+mn-cs"/>
              </a:rPr>
              <a:t>)</a:t>
            </a:r>
            <a:r>
              <a:rPr lang="zh-CN" altLang="en-US" sz="1425" b="1" i="0" kern="1200" dirty="0" smtClean="0">
                <a:solidFill>
                  <a:schemeClr val="tx1"/>
                </a:solidFill>
                <a:effectLst/>
                <a:latin typeface="Arial" pitchFamily="34" charset="0"/>
                <a:ea typeface="宋体" pitchFamily="2" charset="-122"/>
                <a:cs typeface="+mn-cs"/>
              </a:rPr>
              <a:t>的设施，</a:t>
            </a:r>
            <a:r>
              <a:rPr lang="en-US" altLang="zh-CN" sz="1425" b="1" i="0" kern="1200" dirty="0" smtClean="0">
                <a:solidFill>
                  <a:schemeClr val="tx1"/>
                </a:solidFill>
                <a:effectLst/>
                <a:latin typeface="Arial" pitchFamily="34" charset="0"/>
                <a:ea typeface="宋体" pitchFamily="2" charset="-122"/>
                <a:cs typeface="+mn-cs"/>
              </a:rPr>
              <a:t>Spring Cloud</a:t>
            </a:r>
            <a:r>
              <a:rPr lang="zh-CN" altLang="en-US" sz="1425" b="1" i="0" kern="1200" dirty="0" smtClean="0">
                <a:solidFill>
                  <a:schemeClr val="tx1"/>
                </a:solidFill>
                <a:effectLst/>
                <a:latin typeface="Arial" pitchFamily="34" charset="0"/>
                <a:ea typeface="宋体" pitchFamily="2" charset="-122"/>
                <a:cs typeface="+mn-cs"/>
              </a:rPr>
              <a:t>通过</a:t>
            </a:r>
            <a:r>
              <a:rPr lang="en-US" altLang="zh-CN" sz="1425" b="1" i="0" kern="1200" dirty="0" smtClean="0">
                <a:solidFill>
                  <a:schemeClr val="tx1"/>
                </a:solidFill>
                <a:effectLst/>
                <a:latin typeface="Arial" pitchFamily="34" charset="0"/>
                <a:ea typeface="宋体" pitchFamily="2" charset="-122"/>
                <a:cs typeface="+mn-cs"/>
              </a:rPr>
              <a:t>Netflix</a:t>
            </a:r>
            <a:r>
              <a:rPr lang="zh-CN" altLang="en-US" sz="1425" b="1" i="0" kern="1200" dirty="0" smtClean="0">
                <a:solidFill>
                  <a:schemeClr val="tx1"/>
                </a:solidFill>
                <a:effectLst/>
                <a:latin typeface="Arial" pitchFamily="34" charset="0"/>
                <a:ea typeface="宋体" pitchFamily="2" charset="-122"/>
                <a:cs typeface="+mn-cs"/>
              </a:rPr>
              <a:t>的</a:t>
            </a:r>
            <a:r>
              <a:rPr lang="en-US" altLang="zh-CN" sz="1425" b="1" i="0" kern="1200" dirty="0" smtClean="0">
                <a:solidFill>
                  <a:schemeClr val="tx1"/>
                </a:solidFill>
                <a:effectLst/>
                <a:latin typeface="Arial" pitchFamily="34" charset="0"/>
                <a:ea typeface="宋体" pitchFamily="2" charset="-122"/>
                <a:cs typeface="+mn-cs"/>
              </a:rPr>
              <a:t>Hystrix</a:t>
            </a:r>
            <a:r>
              <a:rPr lang="zh-CN" altLang="en-US" sz="1425" b="1" i="0" kern="1200" dirty="0" smtClean="0">
                <a:solidFill>
                  <a:schemeClr val="tx1"/>
                </a:solidFill>
                <a:effectLst/>
                <a:latin typeface="Arial" pitchFamily="34" charset="0"/>
                <a:ea typeface="宋体" pitchFamily="2" charset="-122"/>
                <a:cs typeface="+mn-cs"/>
              </a:rPr>
              <a:t>组件提供断路器、资源隔离与自我修复功能。</a:t>
            </a:r>
            <a:endParaRPr lang="zh-CN" altLang="en-US" dirty="0"/>
          </a:p>
        </p:txBody>
      </p:sp>
      <p:sp>
        <p:nvSpPr>
          <p:cNvPr id="4" name="灯片编号占位符 3"/>
          <p:cNvSpPr>
            <a:spLocks noGrp="1"/>
          </p:cNvSpPr>
          <p:nvPr>
            <p:ph type="sldNum" sz="quarter" idx="10"/>
          </p:nvPr>
        </p:nvSpPr>
        <p:spPr/>
        <p:txBody>
          <a:bodyPr/>
          <a:lstStyle/>
          <a:p>
            <a:fld id="{E18AD9DB-FBCC-47C9-A785-F92FD4740775}" type="slidenum">
              <a:rPr lang="zh-CN" altLang="en-US" smtClean="0"/>
              <a:pPr/>
              <a:t>13</a:t>
            </a:fld>
            <a:endParaRPr lang="en-US" dirty="0"/>
          </a:p>
        </p:txBody>
      </p:sp>
    </p:spTree>
    <p:extLst>
      <p:ext uri="{BB962C8B-B14F-4D97-AF65-F5344CB8AC3E}">
        <p14:creationId xmlns:p14="http://schemas.microsoft.com/office/powerpoint/2010/main" val="2311339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28249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108474" y="460375"/>
            <a:ext cx="10369153" cy="7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lang="zh-CN" altLang="en-US" sz="4000" kern="1200">
                <a:solidFill>
                  <a:srgbClr val="28918D"/>
                </a:solidFill>
                <a:latin typeface="黑体" pitchFamily="49" charset="-122"/>
                <a:ea typeface="黑体" pitchFamily="49" charset="-122"/>
                <a:cs typeface="+mn-cs"/>
              </a:defRPr>
            </a:lvl1pPr>
          </a:lstStyle>
          <a:p>
            <a:pPr lvl="0" algn="r">
              <a:buFont typeface="Wingdings" pitchFamily="2" charset="2"/>
              <a:buNone/>
            </a:pPr>
            <a:r>
              <a:rPr lang="zh-CN" altLang="en-US" dirty="0" smtClean="0"/>
              <a:t>单击此处编辑母版标题样式</a:t>
            </a:r>
            <a:endParaRPr lang="zh-CN" altLang="en-US" dirty="0"/>
          </a:p>
        </p:txBody>
      </p:sp>
      <p:sp>
        <p:nvSpPr>
          <p:cNvPr id="11" name="文本占位符 10"/>
          <p:cNvSpPr>
            <a:spLocks noGrp="1"/>
          </p:cNvSpPr>
          <p:nvPr>
            <p:ph type="body" sz="quarter" idx="12"/>
          </p:nvPr>
        </p:nvSpPr>
        <p:spPr>
          <a:xfrm>
            <a:off x="127462" y="1736824"/>
            <a:ext cx="13710203" cy="864096"/>
          </a:xfrm>
          <a:prstGeom prst="rect">
            <a:avLst/>
          </a:prstGeom>
          <a:solidFill>
            <a:schemeClr val="bg1"/>
          </a:solidFill>
        </p:spPr>
        <p:txBody>
          <a:bodyPr/>
          <a:lstStyle>
            <a:lvl1pPr marL="0" indent="0">
              <a:buFontTx/>
              <a:buNone/>
              <a:defRPr sz="1800">
                <a:latin typeface="微软雅黑" panose="020B0503020204020204" pitchFamily="34" charset="-122"/>
                <a:ea typeface="微软雅黑" panose="020B0503020204020204" pitchFamily="34" charset="-122"/>
              </a:defRPr>
            </a:lvl1pPr>
          </a:lstStyle>
          <a:p>
            <a:pPr lvl="0"/>
            <a:endParaRPr lang="zh-CN" altLang="en-US" dirty="0"/>
          </a:p>
        </p:txBody>
      </p:sp>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254290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108474" y="460375"/>
            <a:ext cx="10369153" cy="7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lang="zh-CN" altLang="en-US" sz="4000" kern="1200">
                <a:solidFill>
                  <a:srgbClr val="28918D"/>
                </a:solidFill>
                <a:latin typeface="黑体" pitchFamily="49" charset="-122"/>
                <a:ea typeface="黑体" pitchFamily="49" charset="-122"/>
                <a:cs typeface="+mn-cs"/>
              </a:defRPr>
            </a:lvl1pPr>
          </a:lstStyle>
          <a:p>
            <a:pPr lvl="0" algn="r">
              <a:buFont typeface="Wingdings" pitchFamily="2" charset="2"/>
              <a:buNone/>
            </a:pPr>
            <a:r>
              <a:rPr lang="zh-CN" altLang="en-US" dirty="0" smtClean="0"/>
              <a:t>单击此处编辑母版标题样式</a:t>
            </a:r>
            <a:endParaRPr lang="zh-CN" altLang="en-US" dirty="0"/>
          </a:p>
        </p:txBody>
      </p:sp>
      <p:sp>
        <p:nvSpPr>
          <p:cNvPr id="11" name="文本占位符 10"/>
          <p:cNvSpPr>
            <a:spLocks noGrp="1"/>
          </p:cNvSpPr>
          <p:nvPr>
            <p:ph type="body" sz="quarter" idx="12"/>
          </p:nvPr>
        </p:nvSpPr>
        <p:spPr>
          <a:xfrm>
            <a:off x="127462" y="1736824"/>
            <a:ext cx="13710203" cy="864096"/>
          </a:xfrm>
          <a:prstGeom prst="rect">
            <a:avLst/>
          </a:prstGeom>
          <a:solidFill>
            <a:schemeClr val="bg1"/>
          </a:solidFill>
        </p:spPr>
        <p:txBody>
          <a:bodyPr/>
          <a:lstStyle>
            <a:lvl1pPr marL="0" indent="0">
              <a:buFontTx/>
              <a:buNone/>
              <a:defRPr sz="1800">
                <a:latin typeface="微软雅黑" panose="020B0503020204020204" pitchFamily="34" charset="-122"/>
                <a:ea typeface="微软雅黑" panose="020B0503020204020204" pitchFamily="34" charset="-122"/>
              </a:defRPr>
            </a:lvl1pPr>
          </a:lstStyle>
          <a:p>
            <a:pPr lvl="0"/>
            <a:endParaRPr lang="zh-CN" altLang="en-US" dirty="0"/>
          </a:p>
        </p:txBody>
      </p:sp>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190028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108474" y="460375"/>
            <a:ext cx="10369153" cy="7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lang="zh-CN" altLang="en-US" sz="4000" kern="1200">
                <a:solidFill>
                  <a:srgbClr val="28918D"/>
                </a:solidFill>
                <a:latin typeface="黑体" pitchFamily="49" charset="-122"/>
                <a:ea typeface="黑体" pitchFamily="49" charset="-122"/>
                <a:cs typeface="+mn-cs"/>
              </a:defRPr>
            </a:lvl1pPr>
          </a:lstStyle>
          <a:p>
            <a:pPr lvl="0" algn="r">
              <a:buFont typeface="Wingdings" pitchFamily="2" charset="2"/>
              <a:buNone/>
            </a:pPr>
            <a:r>
              <a:rPr lang="zh-CN" altLang="en-US" dirty="0" smtClean="0"/>
              <a:t>单击此处编辑母版标题样式</a:t>
            </a:r>
            <a:endParaRPr lang="zh-CN" altLang="en-US" dirty="0"/>
          </a:p>
        </p:txBody>
      </p:sp>
      <p:sp>
        <p:nvSpPr>
          <p:cNvPr id="11" name="文本占位符 10"/>
          <p:cNvSpPr>
            <a:spLocks noGrp="1"/>
          </p:cNvSpPr>
          <p:nvPr>
            <p:ph type="body" sz="quarter" idx="12"/>
          </p:nvPr>
        </p:nvSpPr>
        <p:spPr>
          <a:xfrm>
            <a:off x="127462" y="1736824"/>
            <a:ext cx="13710203" cy="864096"/>
          </a:xfrm>
          <a:prstGeom prst="rect">
            <a:avLst/>
          </a:prstGeom>
          <a:solidFill>
            <a:schemeClr val="bg1"/>
          </a:solidFill>
        </p:spPr>
        <p:txBody>
          <a:bodyPr/>
          <a:lstStyle>
            <a:lvl1pPr marL="0" indent="0">
              <a:buFontTx/>
              <a:buNone/>
              <a:defRPr sz="1800">
                <a:latin typeface="微软雅黑" panose="020B0503020204020204" pitchFamily="34" charset="-122"/>
                <a:ea typeface="微软雅黑" panose="020B0503020204020204" pitchFamily="34" charset="-122"/>
              </a:defRPr>
            </a:lvl1pPr>
          </a:lstStyle>
          <a:p>
            <a:pPr lvl="0"/>
            <a:endParaRPr lang="zh-CN" altLang="en-US" dirty="0"/>
          </a:p>
        </p:txBody>
      </p:sp>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5868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108474" y="460375"/>
            <a:ext cx="10369153" cy="7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lang="zh-CN" altLang="en-US" sz="4000" kern="1200">
                <a:solidFill>
                  <a:srgbClr val="28918D"/>
                </a:solidFill>
                <a:latin typeface="黑体" pitchFamily="49" charset="-122"/>
                <a:ea typeface="黑体" pitchFamily="49" charset="-122"/>
                <a:cs typeface="+mn-cs"/>
              </a:defRPr>
            </a:lvl1pPr>
          </a:lstStyle>
          <a:p>
            <a:pPr lvl="0" algn="r">
              <a:buFont typeface="Wingdings" pitchFamily="2" charset="2"/>
              <a:buNone/>
            </a:pPr>
            <a:r>
              <a:rPr lang="zh-CN" altLang="en-US" dirty="0" smtClean="0"/>
              <a:t>单击此处编辑母版标题样式</a:t>
            </a:r>
            <a:endParaRPr lang="zh-CN" altLang="en-US" dirty="0"/>
          </a:p>
        </p:txBody>
      </p:sp>
      <p:sp>
        <p:nvSpPr>
          <p:cNvPr id="11" name="文本占位符 10"/>
          <p:cNvSpPr>
            <a:spLocks noGrp="1"/>
          </p:cNvSpPr>
          <p:nvPr>
            <p:ph type="body" sz="quarter" idx="12"/>
          </p:nvPr>
        </p:nvSpPr>
        <p:spPr>
          <a:xfrm>
            <a:off x="127462" y="1736824"/>
            <a:ext cx="13710203" cy="864096"/>
          </a:xfrm>
          <a:prstGeom prst="rect">
            <a:avLst/>
          </a:prstGeom>
          <a:solidFill>
            <a:schemeClr val="bg1"/>
          </a:solidFill>
        </p:spPr>
        <p:txBody>
          <a:bodyPr/>
          <a:lstStyle>
            <a:lvl1pPr marL="0" indent="0">
              <a:buFontTx/>
              <a:buNone/>
              <a:defRPr sz="1800">
                <a:latin typeface="微软雅黑" panose="020B0503020204020204" pitchFamily="34" charset="-122"/>
                <a:ea typeface="微软雅黑" panose="020B0503020204020204" pitchFamily="34" charset="-122"/>
              </a:defRPr>
            </a:lvl1pPr>
          </a:lstStyle>
          <a:p>
            <a:pPr lvl="0"/>
            <a:endParaRPr lang="zh-CN" altLang="en-US" dirty="0"/>
          </a:p>
        </p:txBody>
      </p:sp>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201614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108474" y="460375"/>
            <a:ext cx="10369153" cy="7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lang="zh-CN" altLang="en-US" sz="4000" kern="1200">
                <a:solidFill>
                  <a:srgbClr val="28918D"/>
                </a:solidFill>
                <a:latin typeface="黑体" pitchFamily="49" charset="-122"/>
                <a:ea typeface="黑体" pitchFamily="49" charset="-122"/>
                <a:cs typeface="+mn-cs"/>
              </a:defRPr>
            </a:lvl1pPr>
          </a:lstStyle>
          <a:p>
            <a:pPr lvl="0" algn="r">
              <a:buFont typeface="Wingdings" pitchFamily="2" charset="2"/>
              <a:buNone/>
            </a:pPr>
            <a:r>
              <a:rPr lang="zh-CN" altLang="en-US" dirty="0" smtClean="0"/>
              <a:t>单击此处编辑母版标题样式</a:t>
            </a:r>
            <a:endParaRPr lang="zh-CN" altLang="en-US" dirty="0"/>
          </a:p>
        </p:txBody>
      </p:sp>
      <p:sp>
        <p:nvSpPr>
          <p:cNvPr id="11" name="文本占位符 10"/>
          <p:cNvSpPr>
            <a:spLocks noGrp="1"/>
          </p:cNvSpPr>
          <p:nvPr>
            <p:ph type="body" sz="quarter" idx="12"/>
          </p:nvPr>
        </p:nvSpPr>
        <p:spPr>
          <a:xfrm>
            <a:off x="127462" y="1736824"/>
            <a:ext cx="13710203" cy="864096"/>
          </a:xfrm>
          <a:prstGeom prst="rect">
            <a:avLst/>
          </a:prstGeom>
          <a:solidFill>
            <a:schemeClr val="bg1"/>
          </a:solidFill>
        </p:spPr>
        <p:txBody>
          <a:bodyPr/>
          <a:lstStyle>
            <a:lvl1pPr marL="0" indent="0">
              <a:buFontTx/>
              <a:buNone/>
              <a:defRPr sz="1800">
                <a:latin typeface="微软雅黑" panose="020B0503020204020204" pitchFamily="34" charset="-122"/>
                <a:ea typeface="微软雅黑" panose="020B0503020204020204" pitchFamily="34" charset="-122"/>
              </a:defRPr>
            </a:lvl1pPr>
          </a:lstStyle>
          <a:p>
            <a:pPr lvl="0"/>
            <a:endParaRPr lang="zh-CN" altLang="en-US" dirty="0"/>
          </a:p>
        </p:txBody>
      </p:sp>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146936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9"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lang="zh-CN" altLang="en-US" smtClean="0"/>
              <a:t>第</a:t>
            </a:r>
            <a:fld id="{9D2FEF71-74F8-4C5C-93FB-8C5C3B9EB568}" type="slidenum">
              <a:rPr smtClean="0"/>
              <a:pPr/>
              <a:t>‹#›</a:t>
            </a:fld>
            <a:r>
              <a:rPr smtClean="0"/>
              <a:t>页</a:t>
            </a:r>
            <a:endParaRPr dirty="0"/>
          </a:p>
        </p:txBody>
      </p:sp>
    </p:spTree>
    <p:extLst>
      <p:ext uri="{BB962C8B-B14F-4D97-AF65-F5344CB8AC3E}">
        <p14:creationId xmlns:p14="http://schemas.microsoft.com/office/powerpoint/2010/main" val="91603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108474" y="460375"/>
            <a:ext cx="10369153" cy="7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lang="zh-CN" altLang="en-US" sz="4000" kern="1200">
                <a:solidFill>
                  <a:srgbClr val="28918D"/>
                </a:solidFill>
                <a:latin typeface="黑体" pitchFamily="49" charset="-122"/>
                <a:ea typeface="黑体" pitchFamily="49" charset="-122"/>
                <a:cs typeface="+mn-cs"/>
              </a:defRPr>
            </a:lvl1pPr>
          </a:lstStyle>
          <a:p>
            <a:pPr lvl="0" algn="r">
              <a:buFont typeface="Wingdings" pitchFamily="2" charset="2"/>
              <a:buNone/>
            </a:pPr>
            <a:r>
              <a:rPr lang="zh-CN" altLang="en-US" dirty="0" smtClean="0"/>
              <a:t>单击此处编辑母版标题样式</a:t>
            </a:r>
            <a:endParaRPr lang="zh-CN" altLang="en-US" dirty="0"/>
          </a:p>
        </p:txBody>
      </p:sp>
      <p:sp>
        <p:nvSpPr>
          <p:cNvPr id="11" name="文本占位符 10"/>
          <p:cNvSpPr>
            <a:spLocks noGrp="1"/>
          </p:cNvSpPr>
          <p:nvPr>
            <p:ph type="body" sz="quarter" idx="12"/>
          </p:nvPr>
        </p:nvSpPr>
        <p:spPr>
          <a:xfrm>
            <a:off x="127462" y="1736824"/>
            <a:ext cx="13710203" cy="864096"/>
          </a:xfrm>
          <a:prstGeom prst="rect">
            <a:avLst/>
          </a:prstGeom>
          <a:solidFill>
            <a:schemeClr val="bg1"/>
          </a:solidFill>
        </p:spPr>
        <p:txBody>
          <a:bodyPr/>
          <a:lstStyle>
            <a:lvl1pPr marL="0" indent="0">
              <a:buFontTx/>
              <a:buNone/>
              <a:defRPr sz="1800">
                <a:latin typeface="微软雅黑" panose="020B0503020204020204" pitchFamily="34" charset="-122"/>
                <a:ea typeface="微软雅黑" panose="020B0503020204020204" pitchFamily="34" charset="-122"/>
              </a:defRPr>
            </a:lvl1pPr>
          </a:lstStyle>
          <a:p>
            <a:pPr lvl="0"/>
            <a:endParaRPr lang="zh-CN" altLang="en-US" dirty="0"/>
          </a:p>
        </p:txBody>
      </p:sp>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lang="zh-CN" altLang="en-US" smtClean="0"/>
              <a:t>第</a:t>
            </a:r>
            <a:fld id="{9D2FEF71-74F8-4C5C-93FB-8C5C3B9EB568}" type="slidenum">
              <a:rPr smtClean="0"/>
              <a:pPr/>
              <a:t>‹#›</a:t>
            </a:fld>
            <a:r>
              <a:rPr smtClean="0"/>
              <a:t>页</a:t>
            </a:r>
            <a:endParaRPr dirty="0"/>
          </a:p>
        </p:txBody>
      </p:sp>
    </p:spTree>
    <p:extLst>
      <p:ext uri="{BB962C8B-B14F-4D97-AF65-F5344CB8AC3E}">
        <p14:creationId xmlns:p14="http://schemas.microsoft.com/office/powerpoint/2010/main" val="94762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108474" y="460375"/>
            <a:ext cx="10369153" cy="7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lang="zh-CN" altLang="en-US" sz="4000" kern="1200">
                <a:solidFill>
                  <a:srgbClr val="28918D"/>
                </a:solidFill>
                <a:latin typeface="黑体" pitchFamily="49" charset="-122"/>
                <a:ea typeface="黑体" pitchFamily="49" charset="-122"/>
                <a:cs typeface="+mn-cs"/>
              </a:defRPr>
            </a:lvl1pPr>
          </a:lstStyle>
          <a:p>
            <a:pPr lvl="0" algn="r">
              <a:buFont typeface="Wingdings" pitchFamily="2" charset="2"/>
              <a:buNone/>
            </a:pPr>
            <a:r>
              <a:rPr lang="zh-CN" altLang="en-US" dirty="0" smtClean="0"/>
              <a:t>单击此处编辑母版标题样式</a:t>
            </a:r>
            <a:endParaRPr lang="zh-CN" altLang="en-US" dirty="0"/>
          </a:p>
        </p:txBody>
      </p:sp>
      <p:sp>
        <p:nvSpPr>
          <p:cNvPr id="11" name="文本占位符 10"/>
          <p:cNvSpPr>
            <a:spLocks noGrp="1"/>
          </p:cNvSpPr>
          <p:nvPr>
            <p:ph type="body" sz="quarter" idx="12"/>
          </p:nvPr>
        </p:nvSpPr>
        <p:spPr>
          <a:xfrm>
            <a:off x="127462" y="1736824"/>
            <a:ext cx="13710203" cy="864096"/>
          </a:xfrm>
          <a:prstGeom prst="rect">
            <a:avLst/>
          </a:prstGeom>
          <a:solidFill>
            <a:schemeClr val="bg1"/>
          </a:solidFill>
        </p:spPr>
        <p:txBody>
          <a:bodyPr/>
          <a:lstStyle>
            <a:lvl1pPr marL="0" indent="0">
              <a:buFontTx/>
              <a:buNone/>
              <a:defRPr sz="1800">
                <a:latin typeface="微软雅黑" panose="020B0503020204020204" pitchFamily="34" charset="-122"/>
                <a:ea typeface="微软雅黑" panose="020B0503020204020204" pitchFamily="34" charset="-122"/>
              </a:defRPr>
            </a:lvl1pPr>
          </a:lstStyle>
          <a:p>
            <a:pPr lvl="0"/>
            <a:endParaRPr lang="zh-CN" altLang="en-US" dirty="0"/>
          </a:p>
        </p:txBody>
      </p:sp>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lang="zh-CN" altLang="en-US" smtClean="0"/>
              <a:t>第</a:t>
            </a:r>
            <a:fld id="{9D2FEF71-74F8-4C5C-93FB-8C5C3B9EB568}" type="slidenum">
              <a:rPr smtClean="0"/>
              <a:pPr/>
              <a:t>‹#›</a:t>
            </a:fld>
            <a:r>
              <a:rPr smtClean="0"/>
              <a:t>页</a:t>
            </a:r>
            <a:endParaRPr dirty="0"/>
          </a:p>
        </p:txBody>
      </p:sp>
    </p:spTree>
    <p:extLst>
      <p:ext uri="{BB962C8B-B14F-4D97-AF65-F5344CB8AC3E}">
        <p14:creationId xmlns:p14="http://schemas.microsoft.com/office/powerpoint/2010/main" val="13311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108474" y="460375"/>
            <a:ext cx="10369153" cy="7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lang="zh-CN" altLang="en-US" sz="4000" kern="1200">
                <a:solidFill>
                  <a:srgbClr val="28918D"/>
                </a:solidFill>
                <a:latin typeface="黑体" pitchFamily="49" charset="-122"/>
                <a:ea typeface="黑体" pitchFamily="49" charset="-122"/>
                <a:cs typeface="+mn-cs"/>
              </a:defRPr>
            </a:lvl1pPr>
          </a:lstStyle>
          <a:p>
            <a:pPr lvl="0" algn="r">
              <a:buFont typeface="Wingdings" pitchFamily="2" charset="2"/>
              <a:buNone/>
            </a:pPr>
            <a:r>
              <a:rPr lang="zh-CN" altLang="en-US" dirty="0" smtClean="0"/>
              <a:t>单击此处编辑母版标题样式</a:t>
            </a:r>
            <a:endParaRPr lang="zh-CN" altLang="en-US" dirty="0"/>
          </a:p>
        </p:txBody>
      </p:sp>
      <p:sp>
        <p:nvSpPr>
          <p:cNvPr id="11" name="文本占位符 10"/>
          <p:cNvSpPr>
            <a:spLocks noGrp="1"/>
          </p:cNvSpPr>
          <p:nvPr>
            <p:ph type="body" sz="quarter" idx="12"/>
          </p:nvPr>
        </p:nvSpPr>
        <p:spPr>
          <a:xfrm>
            <a:off x="127462" y="1736824"/>
            <a:ext cx="13710203" cy="864096"/>
          </a:xfrm>
          <a:prstGeom prst="rect">
            <a:avLst/>
          </a:prstGeom>
          <a:solidFill>
            <a:schemeClr val="bg1"/>
          </a:solidFill>
        </p:spPr>
        <p:txBody>
          <a:bodyPr/>
          <a:lstStyle>
            <a:lvl1pPr marL="0" indent="0">
              <a:buFontTx/>
              <a:buNone/>
              <a:defRPr sz="1800">
                <a:latin typeface="微软雅黑" panose="020B0503020204020204" pitchFamily="34" charset="-122"/>
                <a:ea typeface="微软雅黑" panose="020B0503020204020204" pitchFamily="34" charset="-122"/>
              </a:defRPr>
            </a:lvl1pPr>
          </a:lstStyle>
          <a:p>
            <a:pPr lvl="0"/>
            <a:endParaRPr lang="zh-CN" altLang="en-US" dirty="0"/>
          </a:p>
        </p:txBody>
      </p:sp>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58618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108474" y="460375"/>
            <a:ext cx="10369153" cy="7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lang="zh-CN" altLang="en-US" sz="4000" kern="1200">
                <a:solidFill>
                  <a:srgbClr val="28918D"/>
                </a:solidFill>
                <a:latin typeface="黑体" pitchFamily="49" charset="-122"/>
                <a:ea typeface="黑体" pitchFamily="49" charset="-122"/>
                <a:cs typeface="+mn-cs"/>
              </a:defRPr>
            </a:lvl1pPr>
          </a:lstStyle>
          <a:p>
            <a:pPr lvl="0" algn="r">
              <a:buFont typeface="Wingdings" pitchFamily="2" charset="2"/>
              <a:buNone/>
            </a:pPr>
            <a:r>
              <a:rPr lang="zh-CN" altLang="en-US" dirty="0" smtClean="0"/>
              <a:t>单击此处编辑母版标题样式</a:t>
            </a:r>
            <a:endParaRPr lang="zh-CN" altLang="en-US" dirty="0"/>
          </a:p>
        </p:txBody>
      </p:sp>
      <p:sp>
        <p:nvSpPr>
          <p:cNvPr id="11" name="文本占位符 10"/>
          <p:cNvSpPr>
            <a:spLocks noGrp="1"/>
          </p:cNvSpPr>
          <p:nvPr>
            <p:ph type="body" sz="quarter" idx="12"/>
          </p:nvPr>
        </p:nvSpPr>
        <p:spPr>
          <a:xfrm>
            <a:off x="127462" y="1736824"/>
            <a:ext cx="13710203" cy="864096"/>
          </a:xfrm>
          <a:prstGeom prst="rect">
            <a:avLst/>
          </a:prstGeom>
          <a:solidFill>
            <a:schemeClr val="bg1"/>
          </a:solidFill>
        </p:spPr>
        <p:txBody>
          <a:bodyPr/>
          <a:lstStyle>
            <a:lvl1pPr marL="0" indent="0">
              <a:buFontTx/>
              <a:buNone/>
              <a:defRPr sz="1800">
                <a:latin typeface="微软雅黑" panose="020B0503020204020204" pitchFamily="34" charset="-122"/>
                <a:ea typeface="微软雅黑" panose="020B0503020204020204" pitchFamily="34" charset="-122"/>
              </a:defRPr>
            </a:lvl1pPr>
          </a:lstStyle>
          <a:p>
            <a:pPr lvl="0"/>
            <a:endParaRPr lang="zh-CN" altLang="en-US" dirty="0"/>
          </a:p>
        </p:txBody>
      </p:sp>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410067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108474" y="460375"/>
            <a:ext cx="10369153" cy="7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lang="zh-CN" altLang="en-US" sz="4000" kern="1200">
                <a:solidFill>
                  <a:srgbClr val="28918D"/>
                </a:solidFill>
                <a:latin typeface="黑体" pitchFamily="49" charset="-122"/>
                <a:ea typeface="黑体" pitchFamily="49" charset="-122"/>
                <a:cs typeface="+mn-cs"/>
              </a:defRPr>
            </a:lvl1pPr>
          </a:lstStyle>
          <a:p>
            <a:pPr lvl="0" algn="r">
              <a:buFont typeface="Wingdings" pitchFamily="2" charset="2"/>
              <a:buNone/>
            </a:pPr>
            <a:r>
              <a:rPr lang="zh-CN" altLang="en-US" dirty="0" smtClean="0"/>
              <a:t>单击此处编辑母版标题样式</a:t>
            </a:r>
            <a:endParaRPr lang="zh-CN" altLang="en-US" dirty="0"/>
          </a:p>
        </p:txBody>
      </p:sp>
      <p:sp>
        <p:nvSpPr>
          <p:cNvPr id="11" name="文本占位符 10"/>
          <p:cNvSpPr>
            <a:spLocks noGrp="1"/>
          </p:cNvSpPr>
          <p:nvPr>
            <p:ph type="body" sz="quarter" idx="12"/>
          </p:nvPr>
        </p:nvSpPr>
        <p:spPr>
          <a:xfrm>
            <a:off x="127462" y="1736824"/>
            <a:ext cx="13710203" cy="864096"/>
          </a:xfrm>
          <a:prstGeom prst="rect">
            <a:avLst/>
          </a:prstGeom>
          <a:solidFill>
            <a:schemeClr val="bg1"/>
          </a:solidFill>
        </p:spPr>
        <p:txBody>
          <a:bodyPr/>
          <a:lstStyle>
            <a:lvl1pPr marL="0" indent="0">
              <a:buFontTx/>
              <a:buNone/>
              <a:defRPr sz="1800">
                <a:latin typeface="微软雅黑" panose="020B0503020204020204" pitchFamily="34" charset="-122"/>
                <a:ea typeface="微软雅黑" panose="020B0503020204020204" pitchFamily="34" charset="-122"/>
              </a:defRPr>
            </a:lvl1pPr>
          </a:lstStyle>
          <a:p>
            <a:pPr lvl="0"/>
            <a:endParaRPr lang="zh-CN" altLang="en-US" dirty="0"/>
          </a:p>
        </p:txBody>
      </p:sp>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123975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108474" y="460375"/>
            <a:ext cx="10369153" cy="7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lang="zh-CN" altLang="en-US" sz="4000" kern="1200">
                <a:solidFill>
                  <a:srgbClr val="28918D"/>
                </a:solidFill>
                <a:latin typeface="黑体" pitchFamily="49" charset="-122"/>
                <a:ea typeface="黑体" pitchFamily="49" charset="-122"/>
                <a:cs typeface="+mn-cs"/>
              </a:defRPr>
            </a:lvl1pPr>
          </a:lstStyle>
          <a:p>
            <a:pPr lvl="0" algn="r">
              <a:buFont typeface="Wingdings" pitchFamily="2" charset="2"/>
              <a:buNone/>
            </a:pPr>
            <a:r>
              <a:rPr lang="zh-CN" altLang="en-US" dirty="0" smtClean="0"/>
              <a:t>单击此处编辑母版标题样式</a:t>
            </a:r>
            <a:endParaRPr lang="zh-CN" altLang="en-US" dirty="0"/>
          </a:p>
        </p:txBody>
      </p:sp>
      <p:sp>
        <p:nvSpPr>
          <p:cNvPr id="11" name="文本占位符 10"/>
          <p:cNvSpPr>
            <a:spLocks noGrp="1"/>
          </p:cNvSpPr>
          <p:nvPr>
            <p:ph type="body" sz="quarter" idx="12"/>
          </p:nvPr>
        </p:nvSpPr>
        <p:spPr>
          <a:xfrm>
            <a:off x="127462" y="1736824"/>
            <a:ext cx="13710203" cy="864096"/>
          </a:xfrm>
          <a:prstGeom prst="rect">
            <a:avLst/>
          </a:prstGeom>
          <a:solidFill>
            <a:schemeClr val="bg1"/>
          </a:solidFill>
        </p:spPr>
        <p:txBody>
          <a:bodyPr/>
          <a:lstStyle>
            <a:lvl1pPr marL="0" indent="0">
              <a:buFontTx/>
              <a:buNone/>
              <a:defRPr sz="1800">
                <a:latin typeface="微软雅黑" panose="020B0503020204020204" pitchFamily="34" charset="-122"/>
                <a:ea typeface="微软雅黑" panose="020B0503020204020204" pitchFamily="34" charset="-122"/>
              </a:defRPr>
            </a:lvl1pPr>
          </a:lstStyle>
          <a:p>
            <a:pPr lvl="0"/>
            <a:endParaRPr lang="zh-CN" altLang="en-US" dirty="0"/>
          </a:p>
        </p:txBody>
      </p:sp>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22128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108474" y="460375"/>
            <a:ext cx="10369153" cy="7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a:defRPr lang="zh-CN" altLang="en-US" sz="4000" kern="1200">
                <a:solidFill>
                  <a:srgbClr val="28918D"/>
                </a:solidFill>
                <a:latin typeface="黑体" pitchFamily="49" charset="-122"/>
                <a:ea typeface="黑体" pitchFamily="49" charset="-122"/>
                <a:cs typeface="+mn-cs"/>
              </a:defRPr>
            </a:lvl1pPr>
          </a:lstStyle>
          <a:p>
            <a:pPr lvl="0" algn="r">
              <a:buFont typeface="Wingdings" pitchFamily="2" charset="2"/>
              <a:buNone/>
            </a:pPr>
            <a:r>
              <a:rPr lang="zh-CN" altLang="en-US" dirty="0" smtClean="0"/>
              <a:t>单击此处编辑母版标题样式</a:t>
            </a:r>
            <a:endParaRPr lang="zh-CN" altLang="en-US" dirty="0"/>
          </a:p>
        </p:txBody>
      </p:sp>
      <p:sp>
        <p:nvSpPr>
          <p:cNvPr id="11" name="文本占位符 10"/>
          <p:cNvSpPr>
            <a:spLocks noGrp="1"/>
          </p:cNvSpPr>
          <p:nvPr>
            <p:ph type="body" sz="quarter" idx="12"/>
          </p:nvPr>
        </p:nvSpPr>
        <p:spPr>
          <a:xfrm>
            <a:off x="127462" y="1736824"/>
            <a:ext cx="13710203" cy="864096"/>
          </a:xfrm>
          <a:prstGeom prst="rect">
            <a:avLst/>
          </a:prstGeom>
          <a:solidFill>
            <a:schemeClr val="bg1"/>
          </a:solidFill>
        </p:spPr>
        <p:txBody>
          <a:bodyPr/>
          <a:lstStyle>
            <a:lvl1pPr marL="0" indent="0">
              <a:buFontTx/>
              <a:buNone/>
              <a:defRPr sz="1800">
                <a:latin typeface="微软雅黑" panose="020B0503020204020204" pitchFamily="34" charset="-122"/>
                <a:ea typeface="微软雅黑" panose="020B0503020204020204" pitchFamily="34" charset="-122"/>
              </a:defRPr>
            </a:lvl1pPr>
          </a:lstStyle>
          <a:p>
            <a:pPr lvl="0"/>
            <a:endParaRPr lang="zh-CN" altLang="en-US" dirty="0"/>
          </a:p>
        </p:txBody>
      </p:sp>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384511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0.xml"/><Relationship Id="rId1" Type="http://schemas.openxmlformats.org/officeDocument/2006/relationships/slideLayout" Target="../slideLayouts/slideLayout11.xml"/><Relationship Id="rId4" Type="http://schemas.openxmlformats.org/officeDocument/2006/relationships/image" Target="../media/image4.jpe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1.xml"/><Relationship Id="rId1" Type="http://schemas.openxmlformats.org/officeDocument/2006/relationships/slideLayout" Target="../slideLayouts/slideLayout12.xml"/><Relationship Id="rId4" Type="http://schemas.openxmlformats.org/officeDocument/2006/relationships/image" Target="../media/image4.jpe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2.xml"/><Relationship Id="rId1" Type="http://schemas.openxmlformats.org/officeDocument/2006/relationships/slideLayout" Target="../slideLayouts/slideLayout13.xml"/><Relationship Id="rId4" Type="http://schemas.openxmlformats.org/officeDocument/2006/relationships/image" Target="../media/image4.jpe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3.xml"/><Relationship Id="rId1" Type="http://schemas.openxmlformats.org/officeDocument/2006/relationships/slideLayout" Target="../slideLayouts/slideLayout14.xml"/><Relationship Id="rId4" Type="http://schemas.openxmlformats.org/officeDocument/2006/relationships/image" Target="../media/image4.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5.xml"/><Relationship Id="rId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5.xml"/><Relationship Id="rId1" Type="http://schemas.openxmlformats.org/officeDocument/2006/relationships/slideLayout" Target="../slideLayouts/slideLayout6.xml"/><Relationship Id="rId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6.xml"/><Relationship Id="rId1" Type="http://schemas.openxmlformats.org/officeDocument/2006/relationships/slideLayout" Target="../slideLayouts/slideLayout7.xml"/><Relationship Id="rId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7.xml"/><Relationship Id="rId1" Type="http://schemas.openxmlformats.org/officeDocument/2006/relationships/slideLayout" Target="../slideLayouts/slideLayout8.xml"/><Relationship Id="rId4" Type="http://schemas.openxmlformats.org/officeDocument/2006/relationships/image" Target="../media/image4.jpe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8.xml"/><Relationship Id="rId1" Type="http://schemas.openxmlformats.org/officeDocument/2006/relationships/slideLayout" Target="../slideLayouts/slideLayout9.xml"/><Relationship Id="rId4" Type="http://schemas.openxmlformats.org/officeDocument/2006/relationships/image" Target="../media/image4.jpe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9.xml"/><Relationship Id="rId1" Type="http://schemas.openxmlformats.org/officeDocument/2006/relationships/slideLayout" Target="../slideLayouts/slideLayout10.xml"/><Relationship Id="rId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5"/>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044" y="2056329"/>
            <a:ext cx="14013014" cy="46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国网"/>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00162" y="440680"/>
            <a:ext cx="303191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userDrawn="1"/>
        </p:nvSpPr>
        <p:spPr>
          <a:xfrm>
            <a:off x="-16044" y="6599145"/>
            <a:ext cx="14014800" cy="901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25">
              <a:solidFill>
                <a:prstClr val="white"/>
              </a:solidFill>
            </a:endParaRPr>
          </a:p>
        </p:txBody>
      </p:sp>
      <p:sp>
        <p:nvSpPr>
          <p:cNvPr id="9" name="矩形 8"/>
          <p:cNvSpPr/>
          <p:nvPr userDrawn="1"/>
        </p:nvSpPr>
        <p:spPr>
          <a:xfrm>
            <a:off x="-16044" y="1966158"/>
            <a:ext cx="14014800" cy="901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25">
              <a:solidFill>
                <a:prstClr val="white"/>
              </a:solidFill>
            </a:endParaRPr>
          </a:p>
        </p:txBody>
      </p:sp>
    </p:spTree>
    <p:extLst>
      <p:ext uri="{BB962C8B-B14F-4D97-AF65-F5344CB8AC3E}">
        <p14:creationId xmlns:p14="http://schemas.microsoft.com/office/powerpoint/2010/main" val="2595926645"/>
      </p:ext>
    </p:extLst>
  </p:cSld>
  <p:clrMap bg1="lt1" tx1="dk1" bg2="lt2" tx2="dk2" accent1="accent1" accent2="accent2" accent3="accent3" accent4="accent4" accent5="accent5" accent6="accent6" hlink="hlink" folHlink="folHlink"/>
  <p:sldLayoutIdLst>
    <p:sldLayoutId id="2147483660"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lum/>
          </a:blip>
          <a:srcRect/>
          <a:stretch>
            <a:fillRect l="-1000" t="-1000" r="-1000" b="-1000"/>
          </a:stretch>
        </a:blipFill>
        <a:effectLst/>
      </p:bgPr>
    </p:bg>
    <p:spTree>
      <p:nvGrpSpPr>
        <p:cNvPr id="1" name=""/>
        <p:cNvGrpSpPr/>
        <p:nvPr/>
      </p:nvGrpSpPr>
      <p:grpSpPr>
        <a:xfrm>
          <a:off x="0" y="0"/>
          <a:ext cx="0" cy="0"/>
          <a:chOff x="0" y="0"/>
          <a:chExt cx="0" cy="0"/>
        </a:xfrm>
      </p:grpSpPr>
      <p:pic>
        <p:nvPicPr>
          <p:cNvPr id="6" name="Picture 5" descr="国网"/>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4178" y="441686"/>
            <a:ext cx="1997968" cy="71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4257501570"/>
      </p:ext>
    </p:extLst>
  </p:cSld>
  <p:clrMap bg1="lt1" tx1="dk1" bg2="lt2" tx2="dk2" accent1="accent1" accent2="accent2" accent3="accent3" accent4="accent4" accent5="accent5" accent6="accent6" hlink="hlink" folHlink="folHlink"/>
  <p:sldLayoutIdLst>
    <p:sldLayoutId id="2147483677"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5415" b="1">
          <a:solidFill>
            <a:schemeClr val="bg1"/>
          </a:solidFill>
          <a:latin typeface="+mj-lt"/>
          <a:ea typeface="+mj-ea"/>
          <a:cs typeface="+mj-cs"/>
        </a:defRPr>
      </a:lvl1pPr>
      <a:lvl2pPr algn="l" rtl="0" eaLnBrk="0" fontAlgn="base" hangingPunct="0">
        <a:spcBef>
          <a:spcPct val="0"/>
        </a:spcBef>
        <a:spcAft>
          <a:spcPct val="0"/>
        </a:spcAft>
        <a:defRPr sz="5415" b="1">
          <a:solidFill>
            <a:schemeClr val="bg1"/>
          </a:solidFill>
          <a:latin typeface="Arial" pitchFamily="34" charset="0"/>
          <a:ea typeface="MS PGothic" pitchFamily="34" charset="-128"/>
        </a:defRPr>
      </a:lvl2pPr>
      <a:lvl3pPr algn="l" rtl="0" eaLnBrk="0" fontAlgn="base" hangingPunct="0">
        <a:spcBef>
          <a:spcPct val="0"/>
        </a:spcBef>
        <a:spcAft>
          <a:spcPct val="0"/>
        </a:spcAft>
        <a:defRPr sz="5415" b="1">
          <a:solidFill>
            <a:schemeClr val="bg1"/>
          </a:solidFill>
          <a:latin typeface="Arial" pitchFamily="34" charset="0"/>
          <a:ea typeface="MS PGothic" pitchFamily="34" charset="-128"/>
        </a:defRPr>
      </a:lvl3pPr>
      <a:lvl4pPr algn="l" rtl="0" eaLnBrk="0" fontAlgn="base" hangingPunct="0">
        <a:spcBef>
          <a:spcPct val="0"/>
        </a:spcBef>
        <a:spcAft>
          <a:spcPct val="0"/>
        </a:spcAft>
        <a:defRPr sz="5415" b="1">
          <a:solidFill>
            <a:schemeClr val="bg1"/>
          </a:solidFill>
          <a:latin typeface="Arial" pitchFamily="34" charset="0"/>
          <a:ea typeface="MS PGothic" pitchFamily="34" charset="-128"/>
        </a:defRPr>
      </a:lvl4pPr>
      <a:lvl5pPr algn="l" rtl="0" eaLnBrk="0" fontAlgn="base" hangingPunct="0">
        <a:spcBef>
          <a:spcPct val="0"/>
        </a:spcBef>
        <a:spcAft>
          <a:spcPct val="0"/>
        </a:spcAft>
        <a:defRPr sz="5415" b="1">
          <a:solidFill>
            <a:schemeClr val="bg1"/>
          </a:solidFill>
          <a:latin typeface="Arial" pitchFamily="34" charset="0"/>
          <a:ea typeface="MS PGothic" pitchFamily="34" charset="-128"/>
        </a:defRPr>
      </a:lvl5pPr>
      <a:lvl6pPr marL="562610" algn="l" rtl="0" eaLnBrk="0" fontAlgn="base" hangingPunct="0">
        <a:spcBef>
          <a:spcPct val="0"/>
        </a:spcBef>
        <a:spcAft>
          <a:spcPct val="0"/>
        </a:spcAft>
        <a:defRPr sz="5415" b="1">
          <a:solidFill>
            <a:schemeClr val="bg1"/>
          </a:solidFill>
          <a:latin typeface="Arial" pitchFamily="34" charset="0"/>
          <a:ea typeface="MS PGothic" pitchFamily="34" charset="-128"/>
        </a:defRPr>
      </a:lvl6pPr>
      <a:lvl7pPr marL="1125220" algn="l" rtl="0" eaLnBrk="0" fontAlgn="base" hangingPunct="0">
        <a:spcBef>
          <a:spcPct val="0"/>
        </a:spcBef>
        <a:spcAft>
          <a:spcPct val="0"/>
        </a:spcAft>
        <a:defRPr sz="5415" b="1">
          <a:solidFill>
            <a:schemeClr val="bg1"/>
          </a:solidFill>
          <a:latin typeface="Arial" pitchFamily="34" charset="0"/>
          <a:ea typeface="MS PGothic" pitchFamily="34" charset="-128"/>
        </a:defRPr>
      </a:lvl7pPr>
      <a:lvl8pPr marL="1688465" algn="l" rtl="0" eaLnBrk="0" fontAlgn="base" hangingPunct="0">
        <a:spcBef>
          <a:spcPct val="0"/>
        </a:spcBef>
        <a:spcAft>
          <a:spcPct val="0"/>
        </a:spcAft>
        <a:defRPr sz="5415" b="1">
          <a:solidFill>
            <a:schemeClr val="bg1"/>
          </a:solidFill>
          <a:latin typeface="Arial" pitchFamily="34" charset="0"/>
          <a:ea typeface="MS PGothic" pitchFamily="34" charset="-128"/>
        </a:defRPr>
      </a:lvl8pPr>
      <a:lvl9pPr marL="2251075" algn="l" rtl="0" eaLnBrk="0" fontAlgn="base" hangingPunct="0">
        <a:spcBef>
          <a:spcPct val="0"/>
        </a:spcBef>
        <a:spcAft>
          <a:spcPct val="0"/>
        </a:spcAft>
        <a:defRPr sz="5415" b="1">
          <a:solidFill>
            <a:schemeClr val="bg1"/>
          </a:solidFill>
          <a:latin typeface="Arial" pitchFamily="34" charset="0"/>
          <a:ea typeface="MS PGothic" pitchFamily="34" charset="-128"/>
        </a:defRPr>
      </a:lvl9pPr>
    </p:titleStyle>
    <p:bodyStyle>
      <a:lvl1pPr marL="422275" indent="-42227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cs typeface="+mn-cs"/>
        </a:defRPr>
      </a:lvl1pPr>
      <a:lvl2pPr marL="2190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2pPr>
      <a:lvl3pPr marL="422275" indent="-20129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3pPr>
      <a:lvl4pPr marL="656590" indent="-23241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4pPr>
      <a:lvl5pPr marL="87566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5pPr>
      <a:lvl6pPr marL="14382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6pPr>
      <a:lvl7pPr marL="200088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7pPr>
      <a:lvl8pPr marL="256349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8pPr>
      <a:lvl9pPr marL="3126740"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9pPr>
    </p:bodyStyle>
    <p:otherStyle>
      <a:defPPr>
        <a:defRPr lang="zh-CN"/>
      </a:defPPr>
      <a:lvl1pPr marL="0" algn="l" defTabSz="1125220" rtl="0" eaLnBrk="1" latinLnBrk="0" hangingPunct="1">
        <a:defRPr sz="2215" kern="1200">
          <a:solidFill>
            <a:schemeClr val="tx1"/>
          </a:solidFill>
          <a:latin typeface="+mn-lt"/>
          <a:ea typeface="+mn-ea"/>
          <a:cs typeface="+mn-cs"/>
        </a:defRPr>
      </a:lvl1pPr>
      <a:lvl2pPr marL="562610" algn="l" defTabSz="1125220" rtl="0" eaLnBrk="1" latinLnBrk="0" hangingPunct="1">
        <a:defRPr sz="2215" kern="1200">
          <a:solidFill>
            <a:schemeClr val="tx1"/>
          </a:solidFill>
          <a:latin typeface="+mn-lt"/>
          <a:ea typeface="+mn-ea"/>
          <a:cs typeface="+mn-cs"/>
        </a:defRPr>
      </a:lvl2pPr>
      <a:lvl3pPr marL="1125220" algn="l" defTabSz="1125220" rtl="0" eaLnBrk="1" latinLnBrk="0" hangingPunct="1">
        <a:defRPr sz="2215" kern="1200">
          <a:solidFill>
            <a:schemeClr val="tx1"/>
          </a:solidFill>
          <a:latin typeface="+mn-lt"/>
          <a:ea typeface="+mn-ea"/>
          <a:cs typeface="+mn-cs"/>
        </a:defRPr>
      </a:lvl3pPr>
      <a:lvl4pPr marL="1688465" algn="l" defTabSz="1125220" rtl="0" eaLnBrk="1" latinLnBrk="0" hangingPunct="1">
        <a:defRPr sz="2215" kern="1200">
          <a:solidFill>
            <a:schemeClr val="tx1"/>
          </a:solidFill>
          <a:latin typeface="+mn-lt"/>
          <a:ea typeface="+mn-ea"/>
          <a:cs typeface="+mn-cs"/>
        </a:defRPr>
      </a:lvl4pPr>
      <a:lvl5pPr marL="2251075" algn="l" defTabSz="1125220" rtl="0" eaLnBrk="1" latinLnBrk="0" hangingPunct="1">
        <a:defRPr sz="2215" kern="1200">
          <a:solidFill>
            <a:schemeClr val="tx1"/>
          </a:solidFill>
          <a:latin typeface="+mn-lt"/>
          <a:ea typeface="+mn-ea"/>
          <a:cs typeface="+mn-cs"/>
        </a:defRPr>
      </a:lvl5pPr>
      <a:lvl6pPr marL="2813685" algn="l" defTabSz="1125220" rtl="0" eaLnBrk="1" latinLnBrk="0" hangingPunct="1">
        <a:defRPr sz="2215" kern="1200">
          <a:solidFill>
            <a:schemeClr val="tx1"/>
          </a:solidFill>
          <a:latin typeface="+mn-lt"/>
          <a:ea typeface="+mn-ea"/>
          <a:cs typeface="+mn-cs"/>
        </a:defRPr>
      </a:lvl6pPr>
      <a:lvl7pPr marL="3376295" algn="l" defTabSz="1125220" rtl="0" eaLnBrk="1" latinLnBrk="0" hangingPunct="1">
        <a:defRPr sz="2215" kern="1200">
          <a:solidFill>
            <a:schemeClr val="tx1"/>
          </a:solidFill>
          <a:latin typeface="+mn-lt"/>
          <a:ea typeface="+mn-ea"/>
          <a:cs typeface="+mn-cs"/>
        </a:defRPr>
      </a:lvl7pPr>
      <a:lvl8pPr marL="3939540" algn="l" defTabSz="1125220" rtl="0" eaLnBrk="1" latinLnBrk="0" hangingPunct="1">
        <a:defRPr sz="2215" kern="1200">
          <a:solidFill>
            <a:schemeClr val="tx1"/>
          </a:solidFill>
          <a:latin typeface="+mn-lt"/>
          <a:ea typeface="+mn-ea"/>
          <a:cs typeface="+mn-cs"/>
        </a:defRPr>
      </a:lvl8pPr>
      <a:lvl9pPr marL="4502150" algn="l" defTabSz="1125220" rtl="0" eaLnBrk="1" latinLnBrk="0" hangingPunct="1">
        <a:defRPr sz="2215"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lum/>
          </a:blip>
          <a:srcRect/>
          <a:stretch>
            <a:fillRect l="-1000" t="-1000" r="-1000" b="-1000"/>
          </a:stretch>
        </a:blipFill>
        <a:effectLst/>
      </p:bgPr>
    </p:bg>
    <p:spTree>
      <p:nvGrpSpPr>
        <p:cNvPr id="1" name=""/>
        <p:cNvGrpSpPr/>
        <p:nvPr/>
      </p:nvGrpSpPr>
      <p:grpSpPr>
        <a:xfrm>
          <a:off x="0" y="0"/>
          <a:ext cx="0" cy="0"/>
          <a:chOff x="0" y="0"/>
          <a:chExt cx="0" cy="0"/>
        </a:xfrm>
      </p:grpSpPr>
      <p:pic>
        <p:nvPicPr>
          <p:cNvPr id="6" name="Picture 5" descr="国网"/>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4178" y="441686"/>
            <a:ext cx="1997968" cy="71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3054367744"/>
      </p:ext>
    </p:extLst>
  </p:cSld>
  <p:clrMap bg1="lt1" tx1="dk1" bg2="lt2" tx2="dk2" accent1="accent1" accent2="accent2" accent3="accent3" accent4="accent4" accent5="accent5" accent6="accent6" hlink="hlink" folHlink="folHlink"/>
  <p:sldLayoutIdLst>
    <p:sldLayoutId id="2147483679"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5415" b="1">
          <a:solidFill>
            <a:schemeClr val="bg1"/>
          </a:solidFill>
          <a:latin typeface="+mj-lt"/>
          <a:ea typeface="+mj-ea"/>
          <a:cs typeface="+mj-cs"/>
        </a:defRPr>
      </a:lvl1pPr>
      <a:lvl2pPr algn="l" rtl="0" eaLnBrk="0" fontAlgn="base" hangingPunct="0">
        <a:spcBef>
          <a:spcPct val="0"/>
        </a:spcBef>
        <a:spcAft>
          <a:spcPct val="0"/>
        </a:spcAft>
        <a:defRPr sz="5415" b="1">
          <a:solidFill>
            <a:schemeClr val="bg1"/>
          </a:solidFill>
          <a:latin typeface="Arial" pitchFamily="34" charset="0"/>
          <a:ea typeface="MS PGothic" pitchFamily="34" charset="-128"/>
        </a:defRPr>
      </a:lvl2pPr>
      <a:lvl3pPr algn="l" rtl="0" eaLnBrk="0" fontAlgn="base" hangingPunct="0">
        <a:spcBef>
          <a:spcPct val="0"/>
        </a:spcBef>
        <a:spcAft>
          <a:spcPct val="0"/>
        </a:spcAft>
        <a:defRPr sz="5415" b="1">
          <a:solidFill>
            <a:schemeClr val="bg1"/>
          </a:solidFill>
          <a:latin typeface="Arial" pitchFamily="34" charset="0"/>
          <a:ea typeface="MS PGothic" pitchFamily="34" charset="-128"/>
        </a:defRPr>
      </a:lvl3pPr>
      <a:lvl4pPr algn="l" rtl="0" eaLnBrk="0" fontAlgn="base" hangingPunct="0">
        <a:spcBef>
          <a:spcPct val="0"/>
        </a:spcBef>
        <a:spcAft>
          <a:spcPct val="0"/>
        </a:spcAft>
        <a:defRPr sz="5415" b="1">
          <a:solidFill>
            <a:schemeClr val="bg1"/>
          </a:solidFill>
          <a:latin typeface="Arial" pitchFamily="34" charset="0"/>
          <a:ea typeface="MS PGothic" pitchFamily="34" charset="-128"/>
        </a:defRPr>
      </a:lvl4pPr>
      <a:lvl5pPr algn="l" rtl="0" eaLnBrk="0" fontAlgn="base" hangingPunct="0">
        <a:spcBef>
          <a:spcPct val="0"/>
        </a:spcBef>
        <a:spcAft>
          <a:spcPct val="0"/>
        </a:spcAft>
        <a:defRPr sz="5415" b="1">
          <a:solidFill>
            <a:schemeClr val="bg1"/>
          </a:solidFill>
          <a:latin typeface="Arial" pitchFamily="34" charset="0"/>
          <a:ea typeface="MS PGothic" pitchFamily="34" charset="-128"/>
        </a:defRPr>
      </a:lvl5pPr>
      <a:lvl6pPr marL="562610" algn="l" rtl="0" eaLnBrk="0" fontAlgn="base" hangingPunct="0">
        <a:spcBef>
          <a:spcPct val="0"/>
        </a:spcBef>
        <a:spcAft>
          <a:spcPct val="0"/>
        </a:spcAft>
        <a:defRPr sz="5415" b="1">
          <a:solidFill>
            <a:schemeClr val="bg1"/>
          </a:solidFill>
          <a:latin typeface="Arial" pitchFamily="34" charset="0"/>
          <a:ea typeface="MS PGothic" pitchFamily="34" charset="-128"/>
        </a:defRPr>
      </a:lvl6pPr>
      <a:lvl7pPr marL="1125220" algn="l" rtl="0" eaLnBrk="0" fontAlgn="base" hangingPunct="0">
        <a:spcBef>
          <a:spcPct val="0"/>
        </a:spcBef>
        <a:spcAft>
          <a:spcPct val="0"/>
        </a:spcAft>
        <a:defRPr sz="5415" b="1">
          <a:solidFill>
            <a:schemeClr val="bg1"/>
          </a:solidFill>
          <a:latin typeface="Arial" pitchFamily="34" charset="0"/>
          <a:ea typeface="MS PGothic" pitchFamily="34" charset="-128"/>
        </a:defRPr>
      </a:lvl7pPr>
      <a:lvl8pPr marL="1688465" algn="l" rtl="0" eaLnBrk="0" fontAlgn="base" hangingPunct="0">
        <a:spcBef>
          <a:spcPct val="0"/>
        </a:spcBef>
        <a:spcAft>
          <a:spcPct val="0"/>
        </a:spcAft>
        <a:defRPr sz="5415" b="1">
          <a:solidFill>
            <a:schemeClr val="bg1"/>
          </a:solidFill>
          <a:latin typeface="Arial" pitchFamily="34" charset="0"/>
          <a:ea typeface="MS PGothic" pitchFamily="34" charset="-128"/>
        </a:defRPr>
      </a:lvl8pPr>
      <a:lvl9pPr marL="2251075" algn="l" rtl="0" eaLnBrk="0" fontAlgn="base" hangingPunct="0">
        <a:spcBef>
          <a:spcPct val="0"/>
        </a:spcBef>
        <a:spcAft>
          <a:spcPct val="0"/>
        </a:spcAft>
        <a:defRPr sz="5415" b="1">
          <a:solidFill>
            <a:schemeClr val="bg1"/>
          </a:solidFill>
          <a:latin typeface="Arial" pitchFamily="34" charset="0"/>
          <a:ea typeface="MS PGothic" pitchFamily="34" charset="-128"/>
        </a:defRPr>
      </a:lvl9pPr>
    </p:titleStyle>
    <p:bodyStyle>
      <a:lvl1pPr marL="422275" indent="-42227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cs typeface="+mn-cs"/>
        </a:defRPr>
      </a:lvl1pPr>
      <a:lvl2pPr marL="2190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2pPr>
      <a:lvl3pPr marL="422275" indent="-20129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3pPr>
      <a:lvl4pPr marL="656590" indent="-23241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4pPr>
      <a:lvl5pPr marL="87566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5pPr>
      <a:lvl6pPr marL="14382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6pPr>
      <a:lvl7pPr marL="200088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7pPr>
      <a:lvl8pPr marL="256349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8pPr>
      <a:lvl9pPr marL="3126740"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9pPr>
    </p:bodyStyle>
    <p:otherStyle>
      <a:defPPr>
        <a:defRPr lang="zh-CN"/>
      </a:defPPr>
      <a:lvl1pPr marL="0" algn="l" defTabSz="1125220" rtl="0" eaLnBrk="1" latinLnBrk="0" hangingPunct="1">
        <a:defRPr sz="2215" kern="1200">
          <a:solidFill>
            <a:schemeClr val="tx1"/>
          </a:solidFill>
          <a:latin typeface="+mn-lt"/>
          <a:ea typeface="+mn-ea"/>
          <a:cs typeface="+mn-cs"/>
        </a:defRPr>
      </a:lvl1pPr>
      <a:lvl2pPr marL="562610" algn="l" defTabSz="1125220" rtl="0" eaLnBrk="1" latinLnBrk="0" hangingPunct="1">
        <a:defRPr sz="2215" kern="1200">
          <a:solidFill>
            <a:schemeClr val="tx1"/>
          </a:solidFill>
          <a:latin typeface="+mn-lt"/>
          <a:ea typeface="+mn-ea"/>
          <a:cs typeface="+mn-cs"/>
        </a:defRPr>
      </a:lvl2pPr>
      <a:lvl3pPr marL="1125220" algn="l" defTabSz="1125220" rtl="0" eaLnBrk="1" latinLnBrk="0" hangingPunct="1">
        <a:defRPr sz="2215" kern="1200">
          <a:solidFill>
            <a:schemeClr val="tx1"/>
          </a:solidFill>
          <a:latin typeface="+mn-lt"/>
          <a:ea typeface="+mn-ea"/>
          <a:cs typeface="+mn-cs"/>
        </a:defRPr>
      </a:lvl3pPr>
      <a:lvl4pPr marL="1688465" algn="l" defTabSz="1125220" rtl="0" eaLnBrk="1" latinLnBrk="0" hangingPunct="1">
        <a:defRPr sz="2215" kern="1200">
          <a:solidFill>
            <a:schemeClr val="tx1"/>
          </a:solidFill>
          <a:latin typeface="+mn-lt"/>
          <a:ea typeface="+mn-ea"/>
          <a:cs typeface="+mn-cs"/>
        </a:defRPr>
      </a:lvl4pPr>
      <a:lvl5pPr marL="2251075" algn="l" defTabSz="1125220" rtl="0" eaLnBrk="1" latinLnBrk="0" hangingPunct="1">
        <a:defRPr sz="2215" kern="1200">
          <a:solidFill>
            <a:schemeClr val="tx1"/>
          </a:solidFill>
          <a:latin typeface="+mn-lt"/>
          <a:ea typeface="+mn-ea"/>
          <a:cs typeface="+mn-cs"/>
        </a:defRPr>
      </a:lvl5pPr>
      <a:lvl6pPr marL="2813685" algn="l" defTabSz="1125220" rtl="0" eaLnBrk="1" latinLnBrk="0" hangingPunct="1">
        <a:defRPr sz="2215" kern="1200">
          <a:solidFill>
            <a:schemeClr val="tx1"/>
          </a:solidFill>
          <a:latin typeface="+mn-lt"/>
          <a:ea typeface="+mn-ea"/>
          <a:cs typeface="+mn-cs"/>
        </a:defRPr>
      </a:lvl6pPr>
      <a:lvl7pPr marL="3376295" algn="l" defTabSz="1125220" rtl="0" eaLnBrk="1" latinLnBrk="0" hangingPunct="1">
        <a:defRPr sz="2215" kern="1200">
          <a:solidFill>
            <a:schemeClr val="tx1"/>
          </a:solidFill>
          <a:latin typeface="+mn-lt"/>
          <a:ea typeface="+mn-ea"/>
          <a:cs typeface="+mn-cs"/>
        </a:defRPr>
      </a:lvl7pPr>
      <a:lvl8pPr marL="3939540" algn="l" defTabSz="1125220" rtl="0" eaLnBrk="1" latinLnBrk="0" hangingPunct="1">
        <a:defRPr sz="2215" kern="1200">
          <a:solidFill>
            <a:schemeClr val="tx1"/>
          </a:solidFill>
          <a:latin typeface="+mn-lt"/>
          <a:ea typeface="+mn-ea"/>
          <a:cs typeface="+mn-cs"/>
        </a:defRPr>
      </a:lvl8pPr>
      <a:lvl9pPr marL="4502150" algn="l" defTabSz="1125220" rtl="0" eaLnBrk="1" latinLnBrk="0" hangingPunct="1">
        <a:defRPr sz="2215"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lum/>
          </a:blip>
          <a:srcRect/>
          <a:stretch>
            <a:fillRect l="-1000" t="-1000" r="-1000" b="-1000"/>
          </a:stretch>
        </a:blipFill>
        <a:effectLst/>
      </p:bgPr>
    </p:bg>
    <p:spTree>
      <p:nvGrpSpPr>
        <p:cNvPr id="1" name=""/>
        <p:cNvGrpSpPr/>
        <p:nvPr/>
      </p:nvGrpSpPr>
      <p:grpSpPr>
        <a:xfrm>
          <a:off x="0" y="0"/>
          <a:ext cx="0" cy="0"/>
          <a:chOff x="0" y="0"/>
          <a:chExt cx="0" cy="0"/>
        </a:xfrm>
      </p:grpSpPr>
      <p:pic>
        <p:nvPicPr>
          <p:cNvPr id="6" name="Picture 5" descr="国网"/>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4178" y="441686"/>
            <a:ext cx="1997968" cy="71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216663262"/>
      </p:ext>
    </p:extLst>
  </p:cSld>
  <p:clrMap bg1="lt1" tx1="dk1" bg2="lt2" tx2="dk2" accent1="accent1" accent2="accent2" accent3="accent3" accent4="accent4" accent5="accent5" accent6="accent6" hlink="hlink" folHlink="folHlink"/>
  <p:sldLayoutIdLst>
    <p:sldLayoutId id="214748368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5415" b="1">
          <a:solidFill>
            <a:schemeClr val="bg1"/>
          </a:solidFill>
          <a:latin typeface="+mj-lt"/>
          <a:ea typeface="+mj-ea"/>
          <a:cs typeface="+mj-cs"/>
        </a:defRPr>
      </a:lvl1pPr>
      <a:lvl2pPr algn="l" rtl="0" eaLnBrk="0" fontAlgn="base" hangingPunct="0">
        <a:spcBef>
          <a:spcPct val="0"/>
        </a:spcBef>
        <a:spcAft>
          <a:spcPct val="0"/>
        </a:spcAft>
        <a:defRPr sz="5415" b="1">
          <a:solidFill>
            <a:schemeClr val="bg1"/>
          </a:solidFill>
          <a:latin typeface="Arial" pitchFamily="34" charset="0"/>
          <a:ea typeface="MS PGothic" pitchFamily="34" charset="-128"/>
        </a:defRPr>
      </a:lvl2pPr>
      <a:lvl3pPr algn="l" rtl="0" eaLnBrk="0" fontAlgn="base" hangingPunct="0">
        <a:spcBef>
          <a:spcPct val="0"/>
        </a:spcBef>
        <a:spcAft>
          <a:spcPct val="0"/>
        </a:spcAft>
        <a:defRPr sz="5415" b="1">
          <a:solidFill>
            <a:schemeClr val="bg1"/>
          </a:solidFill>
          <a:latin typeface="Arial" pitchFamily="34" charset="0"/>
          <a:ea typeface="MS PGothic" pitchFamily="34" charset="-128"/>
        </a:defRPr>
      </a:lvl3pPr>
      <a:lvl4pPr algn="l" rtl="0" eaLnBrk="0" fontAlgn="base" hangingPunct="0">
        <a:spcBef>
          <a:spcPct val="0"/>
        </a:spcBef>
        <a:spcAft>
          <a:spcPct val="0"/>
        </a:spcAft>
        <a:defRPr sz="5415" b="1">
          <a:solidFill>
            <a:schemeClr val="bg1"/>
          </a:solidFill>
          <a:latin typeface="Arial" pitchFamily="34" charset="0"/>
          <a:ea typeface="MS PGothic" pitchFamily="34" charset="-128"/>
        </a:defRPr>
      </a:lvl4pPr>
      <a:lvl5pPr algn="l" rtl="0" eaLnBrk="0" fontAlgn="base" hangingPunct="0">
        <a:spcBef>
          <a:spcPct val="0"/>
        </a:spcBef>
        <a:spcAft>
          <a:spcPct val="0"/>
        </a:spcAft>
        <a:defRPr sz="5415" b="1">
          <a:solidFill>
            <a:schemeClr val="bg1"/>
          </a:solidFill>
          <a:latin typeface="Arial" pitchFamily="34" charset="0"/>
          <a:ea typeface="MS PGothic" pitchFamily="34" charset="-128"/>
        </a:defRPr>
      </a:lvl5pPr>
      <a:lvl6pPr marL="562610" algn="l" rtl="0" eaLnBrk="0" fontAlgn="base" hangingPunct="0">
        <a:spcBef>
          <a:spcPct val="0"/>
        </a:spcBef>
        <a:spcAft>
          <a:spcPct val="0"/>
        </a:spcAft>
        <a:defRPr sz="5415" b="1">
          <a:solidFill>
            <a:schemeClr val="bg1"/>
          </a:solidFill>
          <a:latin typeface="Arial" pitchFamily="34" charset="0"/>
          <a:ea typeface="MS PGothic" pitchFamily="34" charset="-128"/>
        </a:defRPr>
      </a:lvl6pPr>
      <a:lvl7pPr marL="1125220" algn="l" rtl="0" eaLnBrk="0" fontAlgn="base" hangingPunct="0">
        <a:spcBef>
          <a:spcPct val="0"/>
        </a:spcBef>
        <a:spcAft>
          <a:spcPct val="0"/>
        </a:spcAft>
        <a:defRPr sz="5415" b="1">
          <a:solidFill>
            <a:schemeClr val="bg1"/>
          </a:solidFill>
          <a:latin typeface="Arial" pitchFamily="34" charset="0"/>
          <a:ea typeface="MS PGothic" pitchFamily="34" charset="-128"/>
        </a:defRPr>
      </a:lvl7pPr>
      <a:lvl8pPr marL="1688465" algn="l" rtl="0" eaLnBrk="0" fontAlgn="base" hangingPunct="0">
        <a:spcBef>
          <a:spcPct val="0"/>
        </a:spcBef>
        <a:spcAft>
          <a:spcPct val="0"/>
        </a:spcAft>
        <a:defRPr sz="5415" b="1">
          <a:solidFill>
            <a:schemeClr val="bg1"/>
          </a:solidFill>
          <a:latin typeface="Arial" pitchFamily="34" charset="0"/>
          <a:ea typeface="MS PGothic" pitchFamily="34" charset="-128"/>
        </a:defRPr>
      </a:lvl8pPr>
      <a:lvl9pPr marL="2251075" algn="l" rtl="0" eaLnBrk="0" fontAlgn="base" hangingPunct="0">
        <a:spcBef>
          <a:spcPct val="0"/>
        </a:spcBef>
        <a:spcAft>
          <a:spcPct val="0"/>
        </a:spcAft>
        <a:defRPr sz="5415" b="1">
          <a:solidFill>
            <a:schemeClr val="bg1"/>
          </a:solidFill>
          <a:latin typeface="Arial" pitchFamily="34" charset="0"/>
          <a:ea typeface="MS PGothic" pitchFamily="34" charset="-128"/>
        </a:defRPr>
      </a:lvl9pPr>
    </p:titleStyle>
    <p:bodyStyle>
      <a:lvl1pPr marL="422275" indent="-42227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cs typeface="+mn-cs"/>
        </a:defRPr>
      </a:lvl1pPr>
      <a:lvl2pPr marL="2190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2pPr>
      <a:lvl3pPr marL="422275" indent="-20129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3pPr>
      <a:lvl4pPr marL="656590" indent="-23241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4pPr>
      <a:lvl5pPr marL="87566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5pPr>
      <a:lvl6pPr marL="14382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6pPr>
      <a:lvl7pPr marL="200088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7pPr>
      <a:lvl8pPr marL="256349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8pPr>
      <a:lvl9pPr marL="3126740"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9pPr>
    </p:bodyStyle>
    <p:otherStyle>
      <a:defPPr>
        <a:defRPr lang="zh-CN"/>
      </a:defPPr>
      <a:lvl1pPr marL="0" algn="l" defTabSz="1125220" rtl="0" eaLnBrk="1" latinLnBrk="0" hangingPunct="1">
        <a:defRPr sz="2215" kern="1200">
          <a:solidFill>
            <a:schemeClr val="tx1"/>
          </a:solidFill>
          <a:latin typeface="+mn-lt"/>
          <a:ea typeface="+mn-ea"/>
          <a:cs typeface="+mn-cs"/>
        </a:defRPr>
      </a:lvl1pPr>
      <a:lvl2pPr marL="562610" algn="l" defTabSz="1125220" rtl="0" eaLnBrk="1" latinLnBrk="0" hangingPunct="1">
        <a:defRPr sz="2215" kern="1200">
          <a:solidFill>
            <a:schemeClr val="tx1"/>
          </a:solidFill>
          <a:latin typeface="+mn-lt"/>
          <a:ea typeface="+mn-ea"/>
          <a:cs typeface="+mn-cs"/>
        </a:defRPr>
      </a:lvl2pPr>
      <a:lvl3pPr marL="1125220" algn="l" defTabSz="1125220" rtl="0" eaLnBrk="1" latinLnBrk="0" hangingPunct="1">
        <a:defRPr sz="2215" kern="1200">
          <a:solidFill>
            <a:schemeClr val="tx1"/>
          </a:solidFill>
          <a:latin typeface="+mn-lt"/>
          <a:ea typeface="+mn-ea"/>
          <a:cs typeface="+mn-cs"/>
        </a:defRPr>
      </a:lvl3pPr>
      <a:lvl4pPr marL="1688465" algn="l" defTabSz="1125220" rtl="0" eaLnBrk="1" latinLnBrk="0" hangingPunct="1">
        <a:defRPr sz="2215" kern="1200">
          <a:solidFill>
            <a:schemeClr val="tx1"/>
          </a:solidFill>
          <a:latin typeface="+mn-lt"/>
          <a:ea typeface="+mn-ea"/>
          <a:cs typeface="+mn-cs"/>
        </a:defRPr>
      </a:lvl4pPr>
      <a:lvl5pPr marL="2251075" algn="l" defTabSz="1125220" rtl="0" eaLnBrk="1" latinLnBrk="0" hangingPunct="1">
        <a:defRPr sz="2215" kern="1200">
          <a:solidFill>
            <a:schemeClr val="tx1"/>
          </a:solidFill>
          <a:latin typeface="+mn-lt"/>
          <a:ea typeface="+mn-ea"/>
          <a:cs typeface="+mn-cs"/>
        </a:defRPr>
      </a:lvl5pPr>
      <a:lvl6pPr marL="2813685" algn="l" defTabSz="1125220" rtl="0" eaLnBrk="1" latinLnBrk="0" hangingPunct="1">
        <a:defRPr sz="2215" kern="1200">
          <a:solidFill>
            <a:schemeClr val="tx1"/>
          </a:solidFill>
          <a:latin typeface="+mn-lt"/>
          <a:ea typeface="+mn-ea"/>
          <a:cs typeface="+mn-cs"/>
        </a:defRPr>
      </a:lvl6pPr>
      <a:lvl7pPr marL="3376295" algn="l" defTabSz="1125220" rtl="0" eaLnBrk="1" latinLnBrk="0" hangingPunct="1">
        <a:defRPr sz="2215" kern="1200">
          <a:solidFill>
            <a:schemeClr val="tx1"/>
          </a:solidFill>
          <a:latin typeface="+mn-lt"/>
          <a:ea typeface="+mn-ea"/>
          <a:cs typeface="+mn-cs"/>
        </a:defRPr>
      </a:lvl7pPr>
      <a:lvl8pPr marL="3939540" algn="l" defTabSz="1125220" rtl="0" eaLnBrk="1" latinLnBrk="0" hangingPunct="1">
        <a:defRPr sz="2215" kern="1200">
          <a:solidFill>
            <a:schemeClr val="tx1"/>
          </a:solidFill>
          <a:latin typeface="+mn-lt"/>
          <a:ea typeface="+mn-ea"/>
          <a:cs typeface="+mn-cs"/>
        </a:defRPr>
      </a:lvl8pPr>
      <a:lvl9pPr marL="4502150" algn="l" defTabSz="1125220" rtl="0" eaLnBrk="1" latinLnBrk="0" hangingPunct="1">
        <a:defRPr sz="2215"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lum/>
          </a:blip>
          <a:srcRect/>
          <a:stretch>
            <a:fillRect l="-1000" t="-1000" r="-1000" b="-1000"/>
          </a:stretch>
        </a:blipFill>
        <a:effectLst/>
      </p:bgPr>
    </p:bg>
    <p:spTree>
      <p:nvGrpSpPr>
        <p:cNvPr id="1" name=""/>
        <p:cNvGrpSpPr/>
        <p:nvPr/>
      </p:nvGrpSpPr>
      <p:grpSpPr>
        <a:xfrm>
          <a:off x="0" y="0"/>
          <a:ext cx="0" cy="0"/>
          <a:chOff x="0" y="0"/>
          <a:chExt cx="0" cy="0"/>
        </a:xfrm>
      </p:grpSpPr>
      <p:pic>
        <p:nvPicPr>
          <p:cNvPr id="6" name="Picture 5" descr="国网"/>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4178" y="441686"/>
            <a:ext cx="1997968" cy="71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3855818419"/>
      </p:ext>
    </p:extLst>
  </p:cSld>
  <p:clrMap bg1="lt1" tx1="dk1" bg2="lt2" tx2="dk2" accent1="accent1" accent2="accent2" accent3="accent3" accent4="accent4" accent5="accent5" accent6="accent6" hlink="hlink" folHlink="folHlink"/>
  <p:sldLayoutIdLst>
    <p:sldLayoutId id="214748368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5415" b="1">
          <a:solidFill>
            <a:schemeClr val="bg1"/>
          </a:solidFill>
          <a:latin typeface="+mj-lt"/>
          <a:ea typeface="+mj-ea"/>
          <a:cs typeface="+mj-cs"/>
        </a:defRPr>
      </a:lvl1pPr>
      <a:lvl2pPr algn="l" rtl="0" eaLnBrk="0" fontAlgn="base" hangingPunct="0">
        <a:spcBef>
          <a:spcPct val="0"/>
        </a:spcBef>
        <a:spcAft>
          <a:spcPct val="0"/>
        </a:spcAft>
        <a:defRPr sz="5415" b="1">
          <a:solidFill>
            <a:schemeClr val="bg1"/>
          </a:solidFill>
          <a:latin typeface="Arial" pitchFamily="34" charset="0"/>
          <a:ea typeface="MS PGothic" pitchFamily="34" charset="-128"/>
        </a:defRPr>
      </a:lvl2pPr>
      <a:lvl3pPr algn="l" rtl="0" eaLnBrk="0" fontAlgn="base" hangingPunct="0">
        <a:spcBef>
          <a:spcPct val="0"/>
        </a:spcBef>
        <a:spcAft>
          <a:spcPct val="0"/>
        </a:spcAft>
        <a:defRPr sz="5415" b="1">
          <a:solidFill>
            <a:schemeClr val="bg1"/>
          </a:solidFill>
          <a:latin typeface="Arial" pitchFamily="34" charset="0"/>
          <a:ea typeface="MS PGothic" pitchFamily="34" charset="-128"/>
        </a:defRPr>
      </a:lvl3pPr>
      <a:lvl4pPr algn="l" rtl="0" eaLnBrk="0" fontAlgn="base" hangingPunct="0">
        <a:spcBef>
          <a:spcPct val="0"/>
        </a:spcBef>
        <a:spcAft>
          <a:spcPct val="0"/>
        </a:spcAft>
        <a:defRPr sz="5415" b="1">
          <a:solidFill>
            <a:schemeClr val="bg1"/>
          </a:solidFill>
          <a:latin typeface="Arial" pitchFamily="34" charset="0"/>
          <a:ea typeface="MS PGothic" pitchFamily="34" charset="-128"/>
        </a:defRPr>
      </a:lvl4pPr>
      <a:lvl5pPr algn="l" rtl="0" eaLnBrk="0" fontAlgn="base" hangingPunct="0">
        <a:spcBef>
          <a:spcPct val="0"/>
        </a:spcBef>
        <a:spcAft>
          <a:spcPct val="0"/>
        </a:spcAft>
        <a:defRPr sz="5415" b="1">
          <a:solidFill>
            <a:schemeClr val="bg1"/>
          </a:solidFill>
          <a:latin typeface="Arial" pitchFamily="34" charset="0"/>
          <a:ea typeface="MS PGothic" pitchFamily="34" charset="-128"/>
        </a:defRPr>
      </a:lvl5pPr>
      <a:lvl6pPr marL="562610" algn="l" rtl="0" eaLnBrk="0" fontAlgn="base" hangingPunct="0">
        <a:spcBef>
          <a:spcPct val="0"/>
        </a:spcBef>
        <a:spcAft>
          <a:spcPct val="0"/>
        </a:spcAft>
        <a:defRPr sz="5415" b="1">
          <a:solidFill>
            <a:schemeClr val="bg1"/>
          </a:solidFill>
          <a:latin typeface="Arial" pitchFamily="34" charset="0"/>
          <a:ea typeface="MS PGothic" pitchFamily="34" charset="-128"/>
        </a:defRPr>
      </a:lvl6pPr>
      <a:lvl7pPr marL="1125220" algn="l" rtl="0" eaLnBrk="0" fontAlgn="base" hangingPunct="0">
        <a:spcBef>
          <a:spcPct val="0"/>
        </a:spcBef>
        <a:spcAft>
          <a:spcPct val="0"/>
        </a:spcAft>
        <a:defRPr sz="5415" b="1">
          <a:solidFill>
            <a:schemeClr val="bg1"/>
          </a:solidFill>
          <a:latin typeface="Arial" pitchFamily="34" charset="0"/>
          <a:ea typeface="MS PGothic" pitchFamily="34" charset="-128"/>
        </a:defRPr>
      </a:lvl7pPr>
      <a:lvl8pPr marL="1688465" algn="l" rtl="0" eaLnBrk="0" fontAlgn="base" hangingPunct="0">
        <a:spcBef>
          <a:spcPct val="0"/>
        </a:spcBef>
        <a:spcAft>
          <a:spcPct val="0"/>
        </a:spcAft>
        <a:defRPr sz="5415" b="1">
          <a:solidFill>
            <a:schemeClr val="bg1"/>
          </a:solidFill>
          <a:latin typeface="Arial" pitchFamily="34" charset="0"/>
          <a:ea typeface="MS PGothic" pitchFamily="34" charset="-128"/>
        </a:defRPr>
      </a:lvl8pPr>
      <a:lvl9pPr marL="2251075" algn="l" rtl="0" eaLnBrk="0" fontAlgn="base" hangingPunct="0">
        <a:spcBef>
          <a:spcPct val="0"/>
        </a:spcBef>
        <a:spcAft>
          <a:spcPct val="0"/>
        </a:spcAft>
        <a:defRPr sz="5415" b="1">
          <a:solidFill>
            <a:schemeClr val="bg1"/>
          </a:solidFill>
          <a:latin typeface="Arial" pitchFamily="34" charset="0"/>
          <a:ea typeface="MS PGothic" pitchFamily="34" charset="-128"/>
        </a:defRPr>
      </a:lvl9pPr>
    </p:titleStyle>
    <p:bodyStyle>
      <a:lvl1pPr marL="422275" indent="-42227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cs typeface="+mn-cs"/>
        </a:defRPr>
      </a:lvl1pPr>
      <a:lvl2pPr marL="2190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2pPr>
      <a:lvl3pPr marL="422275" indent="-20129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3pPr>
      <a:lvl4pPr marL="656590" indent="-23241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4pPr>
      <a:lvl5pPr marL="87566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5pPr>
      <a:lvl6pPr marL="14382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6pPr>
      <a:lvl7pPr marL="200088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7pPr>
      <a:lvl8pPr marL="256349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8pPr>
      <a:lvl9pPr marL="3126740"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9pPr>
    </p:bodyStyle>
    <p:otherStyle>
      <a:defPPr>
        <a:defRPr lang="zh-CN"/>
      </a:defPPr>
      <a:lvl1pPr marL="0" algn="l" defTabSz="1125220" rtl="0" eaLnBrk="1" latinLnBrk="0" hangingPunct="1">
        <a:defRPr sz="2215" kern="1200">
          <a:solidFill>
            <a:schemeClr val="tx1"/>
          </a:solidFill>
          <a:latin typeface="+mn-lt"/>
          <a:ea typeface="+mn-ea"/>
          <a:cs typeface="+mn-cs"/>
        </a:defRPr>
      </a:lvl1pPr>
      <a:lvl2pPr marL="562610" algn="l" defTabSz="1125220" rtl="0" eaLnBrk="1" latinLnBrk="0" hangingPunct="1">
        <a:defRPr sz="2215" kern="1200">
          <a:solidFill>
            <a:schemeClr val="tx1"/>
          </a:solidFill>
          <a:latin typeface="+mn-lt"/>
          <a:ea typeface="+mn-ea"/>
          <a:cs typeface="+mn-cs"/>
        </a:defRPr>
      </a:lvl2pPr>
      <a:lvl3pPr marL="1125220" algn="l" defTabSz="1125220" rtl="0" eaLnBrk="1" latinLnBrk="0" hangingPunct="1">
        <a:defRPr sz="2215" kern="1200">
          <a:solidFill>
            <a:schemeClr val="tx1"/>
          </a:solidFill>
          <a:latin typeface="+mn-lt"/>
          <a:ea typeface="+mn-ea"/>
          <a:cs typeface="+mn-cs"/>
        </a:defRPr>
      </a:lvl3pPr>
      <a:lvl4pPr marL="1688465" algn="l" defTabSz="1125220" rtl="0" eaLnBrk="1" latinLnBrk="0" hangingPunct="1">
        <a:defRPr sz="2215" kern="1200">
          <a:solidFill>
            <a:schemeClr val="tx1"/>
          </a:solidFill>
          <a:latin typeface="+mn-lt"/>
          <a:ea typeface="+mn-ea"/>
          <a:cs typeface="+mn-cs"/>
        </a:defRPr>
      </a:lvl4pPr>
      <a:lvl5pPr marL="2251075" algn="l" defTabSz="1125220" rtl="0" eaLnBrk="1" latinLnBrk="0" hangingPunct="1">
        <a:defRPr sz="2215" kern="1200">
          <a:solidFill>
            <a:schemeClr val="tx1"/>
          </a:solidFill>
          <a:latin typeface="+mn-lt"/>
          <a:ea typeface="+mn-ea"/>
          <a:cs typeface="+mn-cs"/>
        </a:defRPr>
      </a:lvl5pPr>
      <a:lvl6pPr marL="2813685" algn="l" defTabSz="1125220" rtl="0" eaLnBrk="1" latinLnBrk="0" hangingPunct="1">
        <a:defRPr sz="2215" kern="1200">
          <a:solidFill>
            <a:schemeClr val="tx1"/>
          </a:solidFill>
          <a:latin typeface="+mn-lt"/>
          <a:ea typeface="+mn-ea"/>
          <a:cs typeface="+mn-cs"/>
        </a:defRPr>
      </a:lvl6pPr>
      <a:lvl7pPr marL="3376295" algn="l" defTabSz="1125220" rtl="0" eaLnBrk="1" latinLnBrk="0" hangingPunct="1">
        <a:defRPr sz="2215" kern="1200">
          <a:solidFill>
            <a:schemeClr val="tx1"/>
          </a:solidFill>
          <a:latin typeface="+mn-lt"/>
          <a:ea typeface="+mn-ea"/>
          <a:cs typeface="+mn-cs"/>
        </a:defRPr>
      </a:lvl7pPr>
      <a:lvl8pPr marL="3939540" algn="l" defTabSz="1125220" rtl="0" eaLnBrk="1" latinLnBrk="0" hangingPunct="1">
        <a:defRPr sz="2215" kern="1200">
          <a:solidFill>
            <a:schemeClr val="tx1"/>
          </a:solidFill>
          <a:latin typeface="+mn-lt"/>
          <a:ea typeface="+mn-ea"/>
          <a:cs typeface="+mn-cs"/>
        </a:defRPr>
      </a:lvl8pPr>
      <a:lvl9pPr marL="4502150" algn="l" defTabSz="1125220" rtl="0" eaLnBrk="1" latinLnBrk="0" hangingPunct="1">
        <a:defRPr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4" cstate="print">
            <a:lum/>
          </a:blip>
          <a:srcRect/>
          <a:stretch>
            <a:fillRect l="-1000" t="-1000" r="-1000" b="-1000"/>
          </a:stretch>
        </a:blipFill>
        <a:effectLst/>
      </p:bgPr>
    </p:bg>
    <p:spTree>
      <p:nvGrpSpPr>
        <p:cNvPr id="1" name=""/>
        <p:cNvGrpSpPr/>
        <p:nvPr/>
      </p:nvGrpSpPr>
      <p:grpSpPr>
        <a:xfrm>
          <a:off x="0" y="0"/>
          <a:ext cx="0" cy="0"/>
          <a:chOff x="0" y="0"/>
          <a:chExt cx="0" cy="0"/>
        </a:xfrm>
      </p:grpSpPr>
      <p:pic>
        <p:nvPicPr>
          <p:cNvPr id="6" name="Picture 5" descr="国网"/>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44178" y="441686"/>
            <a:ext cx="1997968" cy="71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740322" y="3020918"/>
            <a:ext cx="1224136" cy="297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r">
              <a:buFont typeface="Wingdings" pitchFamily="2" charset="2"/>
              <a:buNone/>
              <a:defRPr sz="3200">
                <a:solidFill>
                  <a:schemeClr val="tx2"/>
                </a:solidFill>
              </a:defRPr>
            </a:lvl1pPr>
          </a:lstStyle>
          <a:p>
            <a:r>
              <a:rPr lang="zh-CN" altLang="en-US" sz="8000" dirty="0">
                <a:solidFill>
                  <a:srgbClr val="28918D"/>
                </a:solidFill>
                <a:sym typeface="Arial" pitchFamily="34" charset="0"/>
              </a:rPr>
              <a:t>目  录</a:t>
            </a:r>
          </a:p>
        </p:txBody>
      </p:sp>
      <p:sp>
        <p:nvSpPr>
          <p:cNvPr id="8" name="矩形 7"/>
          <p:cNvSpPr/>
          <p:nvPr userDrawn="1"/>
        </p:nvSpPr>
        <p:spPr bwMode="auto">
          <a:xfrm flipH="1">
            <a:off x="3524741" y="2600920"/>
            <a:ext cx="45719" cy="5040560"/>
          </a:xfrm>
          <a:prstGeom prst="rect">
            <a:avLst/>
          </a:prstGeom>
          <a:gradFill flip="none" rotWithShape="1">
            <a:gsLst>
              <a:gs pos="22000">
                <a:srgbClr val="6BB3AE"/>
              </a:gs>
              <a:gs pos="73000">
                <a:srgbClr val="6BB3AE">
                  <a:tint val="44500"/>
                  <a:satMod val="160000"/>
                </a:srgbClr>
              </a:gs>
              <a:gs pos="100000">
                <a:schemeClr val="bg1"/>
              </a:gs>
            </a:gsLst>
            <a:path path="circle">
              <a:fillToRect l="50000" t="50000" r="50000" b="50000"/>
            </a:path>
            <a:tileRect/>
          </a:gra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zh-CN" altLang="en-US" dirty="0">
                <a:solidFill>
                  <a:schemeClr val="tx1"/>
                </a:solidFill>
                <a:latin typeface="黑体" pitchFamily="49" charset="-122"/>
                <a:ea typeface="黑体" pitchFamily="49" charset="-122"/>
              </a:rPr>
              <a:t> </a:t>
            </a:r>
          </a:p>
        </p:txBody>
      </p:sp>
      <p:sp>
        <p:nvSpPr>
          <p:cNvPr id="11"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lang="zh-CN" altLang="en-US" smtClean="0"/>
              <a:t>第</a:t>
            </a:r>
            <a:fld id="{9D2FEF71-74F8-4C5C-93FB-8C5C3B9EB568}" type="slidenum">
              <a:rPr smtClean="0"/>
              <a:pPr/>
              <a:t>‹#›</a:t>
            </a:fld>
            <a:r>
              <a:rPr smtClean="0"/>
              <a:t>页</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84"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5415" b="1">
          <a:solidFill>
            <a:schemeClr val="bg1"/>
          </a:solidFill>
          <a:latin typeface="+mj-lt"/>
          <a:ea typeface="+mj-ea"/>
          <a:cs typeface="+mj-cs"/>
        </a:defRPr>
      </a:lvl1pPr>
      <a:lvl2pPr algn="l" rtl="0" eaLnBrk="0" fontAlgn="base" hangingPunct="0">
        <a:spcBef>
          <a:spcPct val="0"/>
        </a:spcBef>
        <a:spcAft>
          <a:spcPct val="0"/>
        </a:spcAft>
        <a:defRPr sz="5415" b="1">
          <a:solidFill>
            <a:schemeClr val="bg1"/>
          </a:solidFill>
          <a:latin typeface="Arial" pitchFamily="34" charset="0"/>
          <a:ea typeface="MS PGothic" pitchFamily="34" charset="-128"/>
        </a:defRPr>
      </a:lvl2pPr>
      <a:lvl3pPr algn="l" rtl="0" eaLnBrk="0" fontAlgn="base" hangingPunct="0">
        <a:spcBef>
          <a:spcPct val="0"/>
        </a:spcBef>
        <a:spcAft>
          <a:spcPct val="0"/>
        </a:spcAft>
        <a:defRPr sz="5415" b="1">
          <a:solidFill>
            <a:schemeClr val="bg1"/>
          </a:solidFill>
          <a:latin typeface="Arial" pitchFamily="34" charset="0"/>
          <a:ea typeface="MS PGothic" pitchFamily="34" charset="-128"/>
        </a:defRPr>
      </a:lvl3pPr>
      <a:lvl4pPr algn="l" rtl="0" eaLnBrk="0" fontAlgn="base" hangingPunct="0">
        <a:spcBef>
          <a:spcPct val="0"/>
        </a:spcBef>
        <a:spcAft>
          <a:spcPct val="0"/>
        </a:spcAft>
        <a:defRPr sz="5415" b="1">
          <a:solidFill>
            <a:schemeClr val="bg1"/>
          </a:solidFill>
          <a:latin typeface="Arial" pitchFamily="34" charset="0"/>
          <a:ea typeface="MS PGothic" pitchFamily="34" charset="-128"/>
        </a:defRPr>
      </a:lvl4pPr>
      <a:lvl5pPr algn="l" rtl="0" eaLnBrk="0" fontAlgn="base" hangingPunct="0">
        <a:spcBef>
          <a:spcPct val="0"/>
        </a:spcBef>
        <a:spcAft>
          <a:spcPct val="0"/>
        </a:spcAft>
        <a:defRPr sz="5415" b="1">
          <a:solidFill>
            <a:schemeClr val="bg1"/>
          </a:solidFill>
          <a:latin typeface="Arial" pitchFamily="34" charset="0"/>
          <a:ea typeface="MS PGothic" pitchFamily="34" charset="-128"/>
        </a:defRPr>
      </a:lvl5pPr>
      <a:lvl6pPr marL="562610" algn="l" rtl="0" eaLnBrk="0" fontAlgn="base" hangingPunct="0">
        <a:spcBef>
          <a:spcPct val="0"/>
        </a:spcBef>
        <a:spcAft>
          <a:spcPct val="0"/>
        </a:spcAft>
        <a:defRPr sz="5415" b="1">
          <a:solidFill>
            <a:schemeClr val="bg1"/>
          </a:solidFill>
          <a:latin typeface="Arial" pitchFamily="34" charset="0"/>
          <a:ea typeface="MS PGothic" pitchFamily="34" charset="-128"/>
        </a:defRPr>
      </a:lvl6pPr>
      <a:lvl7pPr marL="1125220" algn="l" rtl="0" eaLnBrk="0" fontAlgn="base" hangingPunct="0">
        <a:spcBef>
          <a:spcPct val="0"/>
        </a:spcBef>
        <a:spcAft>
          <a:spcPct val="0"/>
        </a:spcAft>
        <a:defRPr sz="5415" b="1">
          <a:solidFill>
            <a:schemeClr val="bg1"/>
          </a:solidFill>
          <a:latin typeface="Arial" pitchFamily="34" charset="0"/>
          <a:ea typeface="MS PGothic" pitchFamily="34" charset="-128"/>
        </a:defRPr>
      </a:lvl7pPr>
      <a:lvl8pPr marL="1688465" algn="l" rtl="0" eaLnBrk="0" fontAlgn="base" hangingPunct="0">
        <a:spcBef>
          <a:spcPct val="0"/>
        </a:spcBef>
        <a:spcAft>
          <a:spcPct val="0"/>
        </a:spcAft>
        <a:defRPr sz="5415" b="1">
          <a:solidFill>
            <a:schemeClr val="bg1"/>
          </a:solidFill>
          <a:latin typeface="Arial" pitchFamily="34" charset="0"/>
          <a:ea typeface="MS PGothic" pitchFamily="34" charset="-128"/>
        </a:defRPr>
      </a:lvl8pPr>
      <a:lvl9pPr marL="2251075" algn="l" rtl="0" eaLnBrk="0" fontAlgn="base" hangingPunct="0">
        <a:spcBef>
          <a:spcPct val="0"/>
        </a:spcBef>
        <a:spcAft>
          <a:spcPct val="0"/>
        </a:spcAft>
        <a:defRPr sz="5415" b="1">
          <a:solidFill>
            <a:schemeClr val="bg1"/>
          </a:solidFill>
          <a:latin typeface="Arial" pitchFamily="34" charset="0"/>
          <a:ea typeface="MS PGothic" pitchFamily="34" charset="-128"/>
        </a:defRPr>
      </a:lvl9pPr>
    </p:titleStyle>
    <p:bodyStyle>
      <a:lvl1pPr marL="422275" indent="-42227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cs typeface="+mn-cs"/>
        </a:defRPr>
      </a:lvl1pPr>
      <a:lvl2pPr marL="2190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2pPr>
      <a:lvl3pPr marL="422275" indent="-20129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3pPr>
      <a:lvl4pPr marL="656590" indent="-23241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4pPr>
      <a:lvl5pPr marL="87566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5pPr>
      <a:lvl6pPr marL="14382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6pPr>
      <a:lvl7pPr marL="200088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7pPr>
      <a:lvl8pPr marL="256349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8pPr>
      <a:lvl9pPr marL="3126740"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9pPr>
    </p:bodyStyle>
    <p:otherStyle>
      <a:defPPr>
        <a:defRPr lang="zh-CN"/>
      </a:defPPr>
      <a:lvl1pPr marL="0" algn="l" defTabSz="1125220" rtl="0" eaLnBrk="1" latinLnBrk="0" hangingPunct="1">
        <a:defRPr sz="2215" kern="1200">
          <a:solidFill>
            <a:schemeClr val="tx1"/>
          </a:solidFill>
          <a:latin typeface="+mn-lt"/>
          <a:ea typeface="+mn-ea"/>
          <a:cs typeface="+mn-cs"/>
        </a:defRPr>
      </a:lvl1pPr>
      <a:lvl2pPr marL="562610" algn="l" defTabSz="1125220" rtl="0" eaLnBrk="1" latinLnBrk="0" hangingPunct="1">
        <a:defRPr sz="2215" kern="1200">
          <a:solidFill>
            <a:schemeClr val="tx1"/>
          </a:solidFill>
          <a:latin typeface="+mn-lt"/>
          <a:ea typeface="+mn-ea"/>
          <a:cs typeface="+mn-cs"/>
        </a:defRPr>
      </a:lvl2pPr>
      <a:lvl3pPr marL="1125220" algn="l" defTabSz="1125220" rtl="0" eaLnBrk="1" latinLnBrk="0" hangingPunct="1">
        <a:defRPr sz="2215" kern="1200">
          <a:solidFill>
            <a:schemeClr val="tx1"/>
          </a:solidFill>
          <a:latin typeface="+mn-lt"/>
          <a:ea typeface="+mn-ea"/>
          <a:cs typeface="+mn-cs"/>
        </a:defRPr>
      </a:lvl3pPr>
      <a:lvl4pPr marL="1688465" algn="l" defTabSz="1125220" rtl="0" eaLnBrk="1" latinLnBrk="0" hangingPunct="1">
        <a:defRPr sz="2215" kern="1200">
          <a:solidFill>
            <a:schemeClr val="tx1"/>
          </a:solidFill>
          <a:latin typeface="+mn-lt"/>
          <a:ea typeface="+mn-ea"/>
          <a:cs typeface="+mn-cs"/>
        </a:defRPr>
      </a:lvl4pPr>
      <a:lvl5pPr marL="2251075" algn="l" defTabSz="1125220" rtl="0" eaLnBrk="1" latinLnBrk="0" hangingPunct="1">
        <a:defRPr sz="2215" kern="1200">
          <a:solidFill>
            <a:schemeClr val="tx1"/>
          </a:solidFill>
          <a:latin typeface="+mn-lt"/>
          <a:ea typeface="+mn-ea"/>
          <a:cs typeface="+mn-cs"/>
        </a:defRPr>
      </a:lvl5pPr>
      <a:lvl6pPr marL="2813685" algn="l" defTabSz="1125220" rtl="0" eaLnBrk="1" latinLnBrk="0" hangingPunct="1">
        <a:defRPr sz="2215" kern="1200">
          <a:solidFill>
            <a:schemeClr val="tx1"/>
          </a:solidFill>
          <a:latin typeface="+mn-lt"/>
          <a:ea typeface="+mn-ea"/>
          <a:cs typeface="+mn-cs"/>
        </a:defRPr>
      </a:lvl6pPr>
      <a:lvl7pPr marL="3376295" algn="l" defTabSz="1125220" rtl="0" eaLnBrk="1" latinLnBrk="0" hangingPunct="1">
        <a:defRPr sz="2215" kern="1200">
          <a:solidFill>
            <a:schemeClr val="tx1"/>
          </a:solidFill>
          <a:latin typeface="+mn-lt"/>
          <a:ea typeface="+mn-ea"/>
          <a:cs typeface="+mn-cs"/>
        </a:defRPr>
      </a:lvl7pPr>
      <a:lvl8pPr marL="3939540" algn="l" defTabSz="1125220" rtl="0" eaLnBrk="1" latinLnBrk="0" hangingPunct="1">
        <a:defRPr sz="2215" kern="1200">
          <a:solidFill>
            <a:schemeClr val="tx1"/>
          </a:solidFill>
          <a:latin typeface="+mn-lt"/>
          <a:ea typeface="+mn-ea"/>
          <a:cs typeface="+mn-cs"/>
        </a:defRPr>
      </a:lvl8pPr>
      <a:lvl9pPr marL="4502150" algn="l" defTabSz="1125220" rtl="0" eaLnBrk="1" latinLnBrk="0" hangingPunct="1">
        <a:defRPr sz="221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lum/>
          </a:blip>
          <a:srcRect/>
          <a:stretch>
            <a:fillRect l="-1000" t="-1000" r="-1000" b="-1000"/>
          </a:stretch>
        </a:blipFill>
        <a:effectLst/>
      </p:bgPr>
    </p:bg>
    <p:spTree>
      <p:nvGrpSpPr>
        <p:cNvPr id="1" name=""/>
        <p:cNvGrpSpPr/>
        <p:nvPr/>
      </p:nvGrpSpPr>
      <p:grpSpPr>
        <a:xfrm>
          <a:off x="0" y="0"/>
          <a:ext cx="0" cy="0"/>
          <a:chOff x="0" y="0"/>
          <a:chExt cx="0" cy="0"/>
        </a:xfrm>
      </p:grpSpPr>
      <p:pic>
        <p:nvPicPr>
          <p:cNvPr id="6" name="Picture 5" descr="国网"/>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4178" y="441686"/>
            <a:ext cx="1997968" cy="71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lang="zh-CN" altLang="en-US" smtClean="0"/>
              <a:t>第</a:t>
            </a:r>
            <a:fld id="{9D2FEF71-74F8-4C5C-93FB-8C5C3B9EB568}" type="slidenum">
              <a:rPr smtClean="0"/>
              <a:pPr/>
              <a:t>‹#›</a:t>
            </a:fld>
            <a:r>
              <a:rPr smtClean="0"/>
              <a:t>页</a:t>
            </a:r>
            <a:endParaRPr dirty="0"/>
          </a:p>
        </p:txBody>
      </p:sp>
    </p:spTree>
    <p:extLst>
      <p:ext uri="{BB962C8B-B14F-4D97-AF65-F5344CB8AC3E}">
        <p14:creationId xmlns:p14="http://schemas.microsoft.com/office/powerpoint/2010/main" val="2704367228"/>
      </p:ext>
    </p:extLst>
  </p:cSld>
  <p:clrMap bg1="lt1" tx1="dk1" bg2="lt2" tx2="dk2" accent1="accent1" accent2="accent2" accent3="accent3" accent4="accent4" accent5="accent5" accent6="accent6" hlink="hlink" folHlink="folHlink"/>
  <p:sldLayoutIdLst>
    <p:sldLayoutId id="214748366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5415" b="1">
          <a:solidFill>
            <a:schemeClr val="bg1"/>
          </a:solidFill>
          <a:latin typeface="+mj-lt"/>
          <a:ea typeface="+mj-ea"/>
          <a:cs typeface="+mj-cs"/>
        </a:defRPr>
      </a:lvl1pPr>
      <a:lvl2pPr algn="l" rtl="0" eaLnBrk="0" fontAlgn="base" hangingPunct="0">
        <a:spcBef>
          <a:spcPct val="0"/>
        </a:spcBef>
        <a:spcAft>
          <a:spcPct val="0"/>
        </a:spcAft>
        <a:defRPr sz="5415" b="1">
          <a:solidFill>
            <a:schemeClr val="bg1"/>
          </a:solidFill>
          <a:latin typeface="Arial" pitchFamily="34" charset="0"/>
          <a:ea typeface="MS PGothic" pitchFamily="34" charset="-128"/>
        </a:defRPr>
      </a:lvl2pPr>
      <a:lvl3pPr algn="l" rtl="0" eaLnBrk="0" fontAlgn="base" hangingPunct="0">
        <a:spcBef>
          <a:spcPct val="0"/>
        </a:spcBef>
        <a:spcAft>
          <a:spcPct val="0"/>
        </a:spcAft>
        <a:defRPr sz="5415" b="1">
          <a:solidFill>
            <a:schemeClr val="bg1"/>
          </a:solidFill>
          <a:latin typeface="Arial" pitchFamily="34" charset="0"/>
          <a:ea typeface="MS PGothic" pitchFamily="34" charset="-128"/>
        </a:defRPr>
      </a:lvl3pPr>
      <a:lvl4pPr algn="l" rtl="0" eaLnBrk="0" fontAlgn="base" hangingPunct="0">
        <a:spcBef>
          <a:spcPct val="0"/>
        </a:spcBef>
        <a:spcAft>
          <a:spcPct val="0"/>
        </a:spcAft>
        <a:defRPr sz="5415" b="1">
          <a:solidFill>
            <a:schemeClr val="bg1"/>
          </a:solidFill>
          <a:latin typeface="Arial" pitchFamily="34" charset="0"/>
          <a:ea typeface="MS PGothic" pitchFamily="34" charset="-128"/>
        </a:defRPr>
      </a:lvl4pPr>
      <a:lvl5pPr algn="l" rtl="0" eaLnBrk="0" fontAlgn="base" hangingPunct="0">
        <a:spcBef>
          <a:spcPct val="0"/>
        </a:spcBef>
        <a:spcAft>
          <a:spcPct val="0"/>
        </a:spcAft>
        <a:defRPr sz="5415" b="1">
          <a:solidFill>
            <a:schemeClr val="bg1"/>
          </a:solidFill>
          <a:latin typeface="Arial" pitchFamily="34" charset="0"/>
          <a:ea typeface="MS PGothic" pitchFamily="34" charset="-128"/>
        </a:defRPr>
      </a:lvl5pPr>
      <a:lvl6pPr marL="562610" algn="l" rtl="0" eaLnBrk="0" fontAlgn="base" hangingPunct="0">
        <a:spcBef>
          <a:spcPct val="0"/>
        </a:spcBef>
        <a:spcAft>
          <a:spcPct val="0"/>
        </a:spcAft>
        <a:defRPr sz="5415" b="1">
          <a:solidFill>
            <a:schemeClr val="bg1"/>
          </a:solidFill>
          <a:latin typeface="Arial" pitchFamily="34" charset="0"/>
          <a:ea typeface="MS PGothic" pitchFamily="34" charset="-128"/>
        </a:defRPr>
      </a:lvl6pPr>
      <a:lvl7pPr marL="1125220" algn="l" rtl="0" eaLnBrk="0" fontAlgn="base" hangingPunct="0">
        <a:spcBef>
          <a:spcPct val="0"/>
        </a:spcBef>
        <a:spcAft>
          <a:spcPct val="0"/>
        </a:spcAft>
        <a:defRPr sz="5415" b="1">
          <a:solidFill>
            <a:schemeClr val="bg1"/>
          </a:solidFill>
          <a:latin typeface="Arial" pitchFamily="34" charset="0"/>
          <a:ea typeface="MS PGothic" pitchFamily="34" charset="-128"/>
        </a:defRPr>
      </a:lvl7pPr>
      <a:lvl8pPr marL="1688465" algn="l" rtl="0" eaLnBrk="0" fontAlgn="base" hangingPunct="0">
        <a:spcBef>
          <a:spcPct val="0"/>
        </a:spcBef>
        <a:spcAft>
          <a:spcPct val="0"/>
        </a:spcAft>
        <a:defRPr sz="5415" b="1">
          <a:solidFill>
            <a:schemeClr val="bg1"/>
          </a:solidFill>
          <a:latin typeface="Arial" pitchFamily="34" charset="0"/>
          <a:ea typeface="MS PGothic" pitchFamily="34" charset="-128"/>
        </a:defRPr>
      </a:lvl8pPr>
      <a:lvl9pPr marL="2251075" algn="l" rtl="0" eaLnBrk="0" fontAlgn="base" hangingPunct="0">
        <a:spcBef>
          <a:spcPct val="0"/>
        </a:spcBef>
        <a:spcAft>
          <a:spcPct val="0"/>
        </a:spcAft>
        <a:defRPr sz="5415" b="1">
          <a:solidFill>
            <a:schemeClr val="bg1"/>
          </a:solidFill>
          <a:latin typeface="Arial" pitchFamily="34" charset="0"/>
          <a:ea typeface="MS PGothic" pitchFamily="34" charset="-128"/>
        </a:defRPr>
      </a:lvl9pPr>
    </p:titleStyle>
    <p:bodyStyle>
      <a:lvl1pPr marL="422275" indent="-42227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cs typeface="+mn-cs"/>
        </a:defRPr>
      </a:lvl1pPr>
      <a:lvl2pPr marL="2190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2pPr>
      <a:lvl3pPr marL="422275" indent="-20129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3pPr>
      <a:lvl4pPr marL="656590" indent="-23241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4pPr>
      <a:lvl5pPr marL="87566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5pPr>
      <a:lvl6pPr marL="14382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6pPr>
      <a:lvl7pPr marL="200088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7pPr>
      <a:lvl8pPr marL="256349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8pPr>
      <a:lvl9pPr marL="3126740"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9pPr>
    </p:bodyStyle>
    <p:otherStyle>
      <a:defPPr>
        <a:defRPr lang="zh-CN"/>
      </a:defPPr>
      <a:lvl1pPr marL="0" algn="l" defTabSz="1125220" rtl="0" eaLnBrk="1" latinLnBrk="0" hangingPunct="1">
        <a:defRPr sz="2215" kern="1200">
          <a:solidFill>
            <a:schemeClr val="tx1"/>
          </a:solidFill>
          <a:latin typeface="+mn-lt"/>
          <a:ea typeface="+mn-ea"/>
          <a:cs typeface="+mn-cs"/>
        </a:defRPr>
      </a:lvl1pPr>
      <a:lvl2pPr marL="562610" algn="l" defTabSz="1125220" rtl="0" eaLnBrk="1" latinLnBrk="0" hangingPunct="1">
        <a:defRPr sz="2215" kern="1200">
          <a:solidFill>
            <a:schemeClr val="tx1"/>
          </a:solidFill>
          <a:latin typeface="+mn-lt"/>
          <a:ea typeface="+mn-ea"/>
          <a:cs typeface="+mn-cs"/>
        </a:defRPr>
      </a:lvl2pPr>
      <a:lvl3pPr marL="1125220" algn="l" defTabSz="1125220" rtl="0" eaLnBrk="1" latinLnBrk="0" hangingPunct="1">
        <a:defRPr sz="2215" kern="1200">
          <a:solidFill>
            <a:schemeClr val="tx1"/>
          </a:solidFill>
          <a:latin typeface="+mn-lt"/>
          <a:ea typeface="+mn-ea"/>
          <a:cs typeface="+mn-cs"/>
        </a:defRPr>
      </a:lvl3pPr>
      <a:lvl4pPr marL="1688465" algn="l" defTabSz="1125220" rtl="0" eaLnBrk="1" latinLnBrk="0" hangingPunct="1">
        <a:defRPr sz="2215" kern="1200">
          <a:solidFill>
            <a:schemeClr val="tx1"/>
          </a:solidFill>
          <a:latin typeface="+mn-lt"/>
          <a:ea typeface="+mn-ea"/>
          <a:cs typeface="+mn-cs"/>
        </a:defRPr>
      </a:lvl4pPr>
      <a:lvl5pPr marL="2251075" algn="l" defTabSz="1125220" rtl="0" eaLnBrk="1" latinLnBrk="0" hangingPunct="1">
        <a:defRPr sz="2215" kern="1200">
          <a:solidFill>
            <a:schemeClr val="tx1"/>
          </a:solidFill>
          <a:latin typeface="+mn-lt"/>
          <a:ea typeface="+mn-ea"/>
          <a:cs typeface="+mn-cs"/>
        </a:defRPr>
      </a:lvl5pPr>
      <a:lvl6pPr marL="2813685" algn="l" defTabSz="1125220" rtl="0" eaLnBrk="1" latinLnBrk="0" hangingPunct="1">
        <a:defRPr sz="2215" kern="1200">
          <a:solidFill>
            <a:schemeClr val="tx1"/>
          </a:solidFill>
          <a:latin typeface="+mn-lt"/>
          <a:ea typeface="+mn-ea"/>
          <a:cs typeface="+mn-cs"/>
        </a:defRPr>
      </a:lvl6pPr>
      <a:lvl7pPr marL="3376295" algn="l" defTabSz="1125220" rtl="0" eaLnBrk="1" latinLnBrk="0" hangingPunct="1">
        <a:defRPr sz="2215" kern="1200">
          <a:solidFill>
            <a:schemeClr val="tx1"/>
          </a:solidFill>
          <a:latin typeface="+mn-lt"/>
          <a:ea typeface="+mn-ea"/>
          <a:cs typeface="+mn-cs"/>
        </a:defRPr>
      </a:lvl7pPr>
      <a:lvl8pPr marL="3939540" algn="l" defTabSz="1125220" rtl="0" eaLnBrk="1" latinLnBrk="0" hangingPunct="1">
        <a:defRPr sz="2215" kern="1200">
          <a:solidFill>
            <a:schemeClr val="tx1"/>
          </a:solidFill>
          <a:latin typeface="+mn-lt"/>
          <a:ea typeface="+mn-ea"/>
          <a:cs typeface="+mn-cs"/>
        </a:defRPr>
      </a:lvl8pPr>
      <a:lvl9pPr marL="4502150" algn="l" defTabSz="1125220" rtl="0" eaLnBrk="1" latinLnBrk="0" hangingPunct="1">
        <a:defRPr sz="221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lum/>
          </a:blip>
          <a:srcRect/>
          <a:stretch>
            <a:fillRect l="-1000" t="-1000" r="-1000" b="-1000"/>
          </a:stretch>
        </a:blipFill>
        <a:effectLst/>
      </p:bgPr>
    </p:bg>
    <p:spTree>
      <p:nvGrpSpPr>
        <p:cNvPr id="1" name=""/>
        <p:cNvGrpSpPr/>
        <p:nvPr/>
      </p:nvGrpSpPr>
      <p:grpSpPr>
        <a:xfrm>
          <a:off x="0" y="0"/>
          <a:ext cx="0" cy="0"/>
          <a:chOff x="0" y="0"/>
          <a:chExt cx="0" cy="0"/>
        </a:xfrm>
      </p:grpSpPr>
      <p:pic>
        <p:nvPicPr>
          <p:cNvPr id="6" name="Picture 5" descr="国网"/>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4178" y="441686"/>
            <a:ext cx="1997968" cy="71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3989296464"/>
      </p:ext>
    </p:extLst>
  </p:cSld>
  <p:clrMap bg1="lt1" tx1="dk1" bg2="lt2" tx2="dk2" accent1="accent1" accent2="accent2" accent3="accent3" accent4="accent4" accent5="accent5" accent6="accent6" hlink="hlink" folHlink="folHlink"/>
  <p:sldLayoutIdLst>
    <p:sldLayoutId id="214748366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5415" b="1">
          <a:solidFill>
            <a:schemeClr val="bg1"/>
          </a:solidFill>
          <a:latin typeface="+mj-lt"/>
          <a:ea typeface="+mj-ea"/>
          <a:cs typeface="+mj-cs"/>
        </a:defRPr>
      </a:lvl1pPr>
      <a:lvl2pPr algn="l" rtl="0" eaLnBrk="0" fontAlgn="base" hangingPunct="0">
        <a:spcBef>
          <a:spcPct val="0"/>
        </a:spcBef>
        <a:spcAft>
          <a:spcPct val="0"/>
        </a:spcAft>
        <a:defRPr sz="5415" b="1">
          <a:solidFill>
            <a:schemeClr val="bg1"/>
          </a:solidFill>
          <a:latin typeface="Arial" pitchFamily="34" charset="0"/>
          <a:ea typeface="MS PGothic" pitchFamily="34" charset="-128"/>
        </a:defRPr>
      </a:lvl2pPr>
      <a:lvl3pPr algn="l" rtl="0" eaLnBrk="0" fontAlgn="base" hangingPunct="0">
        <a:spcBef>
          <a:spcPct val="0"/>
        </a:spcBef>
        <a:spcAft>
          <a:spcPct val="0"/>
        </a:spcAft>
        <a:defRPr sz="5415" b="1">
          <a:solidFill>
            <a:schemeClr val="bg1"/>
          </a:solidFill>
          <a:latin typeface="Arial" pitchFamily="34" charset="0"/>
          <a:ea typeface="MS PGothic" pitchFamily="34" charset="-128"/>
        </a:defRPr>
      </a:lvl3pPr>
      <a:lvl4pPr algn="l" rtl="0" eaLnBrk="0" fontAlgn="base" hangingPunct="0">
        <a:spcBef>
          <a:spcPct val="0"/>
        </a:spcBef>
        <a:spcAft>
          <a:spcPct val="0"/>
        </a:spcAft>
        <a:defRPr sz="5415" b="1">
          <a:solidFill>
            <a:schemeClr val="bg1"/>
          </a:solidFill>
          <a:latin typeface="Arial" pitchFamily="34" charset="0"/>
          <a:ea typeface="MS PGothic" pitchFamily="34" charset="-128"/>
        </a:defRPr>
      </a:lvl4pPr>
      <a:lvl5pPr algn="l" rtl="0" eaLnBrk="0" fontAlgn="base" hangingPunct="0">
        <a:spcBef>
          <a:spcPct val="0"/>
        </a:spcBef>
        <a:spcAft>
          <a:spcPct val="0"/>
        </a:spcAft>
        <a:defRPr sz="5415" b="1">
          <a:solidFill>
            <a:schemeClr val="bg1"/>
          </a:solidFill>
          <a:latin typeface="Arial" pitchFamily="34" charset="0"/>
          <a:ea typeface="MS PGothic" pitchFamily="34" charset="-128"/>
        </a:defRPr>
      </a:lvl5pPr>
      <a:lvl6pPr marL="562610" algn="l" rtl="0" eaLnBrk="0" fontAlgn="base" hangingPunct="0">
        <a:spcBef>
          <a:spcPct val="0"/>
        </a:spcBef>
        <a:spcAft>
          <a:spcPct val="0"/>
        </a:spcAft>
        <a:defRPr sz="5415" b="1">
          <a:solidFill>
            <a:schemeClr val="bg1"/>
          </a:solidFill>
          <a:latin typeface="Arial" pitchFamily="34" charset="0"/>
          <a:ea typeface="MS PGothic" pitchFamily="34" charset="-128"/>
        </a:defRPr>
      </a:lvl6pPr>
      <a:lvl7pPr marL="1125220" algn="l" rtl="0" eaLnBrk="0" fontAlgn="base" hangingPunct="0">
        <a:spcBef>
          <a:spcPct val="0"/>
        </a:spcBef>
        <a:spcAft>
          <a:spcPct val="0"/>
        </a:spcAft>
        <a:defRPr sz="5415" b="1">
          <a:solidFill>
            <a:schemeClr val="bg1"/>
          </a:solidFill>
          <a:latin typeface="Arial" pitchFamily="34" charset="0"/>
          <a:ea typeface="MS PGothic" pitchFamily="34" charset="-128"/>
        </a:defRPr>
      </a:lvl7pPr>
      <a:lvl8pPr marL="1688465" algn="l" rtl="0" eaLnBrk="0" fontAlgn="base" hangingPunct="0">
        <a:spcBef>
          <a:spcPct val="0"/>
        </a:spcBef>
        <a:spcAft>
          <a:spcPct val="0"/>
        </a:spcAft>
        <a:defRPr sz="5415" b="1">
          <a:solidFill>
            <a:schemeClr val="bg1"/>
          </a:solidFill>
          <a:latin typeface="Arial" pitchFamily="34" charset="0"/>
          <a:ea typeface="MS PGothic" pitchFamily="34" charset="-128"/>
        </a:defRPr>
      </a:lvl8pPr>
      <a:lvl9pPr marL="2251075" algn="l" rtl="0" eaLnBrk="0" fontAlgn="base" hangingPunct="0">
        <a:spcBef>
          <a:spcPct val="0"/>
        </a:spcBef>
        <a:spcAft>
          <a:spcPct val="0"/>
        </a:spcAft>
        <a:defRPr sz="5415" b="1">
          <a:solidFill>
            <a:schemeClr val="bg1"/>
          </a:solidFill>
          <a:latin typeface="Arial" pitchFamily="34" charset="0"/>
          <a:ea typeface="MS PGothic" pitchFamily="34" charset="-128"/>
        </a:defRPr>
      </a:lvl9pPr>
    </p:titleStyle>
    <p:bodyStyle>
      <a:lvl1pPr marL="422275" indent="-42227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cs typeface="+mn-cs"/>
        </a:defRPr>
      </a:lvl1pPr>
      <a:lvl2pPr marL="2190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2pPr>
      <a:lvl3pPr marL="422275" indent="-20129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3pPr>
      <a:lvl4pPr marL="656590" indent="-23241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4pPr>
      <a:lvl5pPr marL="87566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5pPr>
      <a:lvl6pPr marL="14382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6pPr>
      <a:lvl7pPr marL="200088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7pPr>
      <a:lvl8pPr marL="256349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8pPr>
      <a:lvl9pPr marL="3126740"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9pPr>
    </p:bodyStyle>
    <p:otherStyle>
      <a:defPPr>
        <a:defRPr lang="zh-CN"/>
      </a:defPPr>
      <a:lvl1pPr marL="0" algn="l" defTabSz="1125220" rtl="0" eaLnBrk="1" latinLnBrk="0" hangingPunct="1">
        <a:defRPr sz="2215" kern="1200">
          <a:solidFill>
            <a:schemeClr val="tx1"/>
          </a:solidFill>
          <a:latin typeface="+mn-lt"/>
          <a:ea typeface="+mn-ea"/>
          <a:cs typeface="+mn-cs"/>
        </a:defRPr>
      </a:lvl1pPr>
      <a:lvl2pPr marL="562610" algn="l" defTabSz="1125220" rtl="0" eaLnBrk="1" latinLnBrk="0" hangingPunct="1">
        <a:defRPr sz="2215" kern="1200">
          <a:solidFill>
            <a:schemeClr val="tx1"/>
          </a:solidFill>
          <a:latin typeface="+mn-lt"/>
          <a:ea typeface="+mn-ea"/>
          <a:cs typeface="+mn-cs"/>
        </a:defRPr>
      </a:lvl2pPr>
      <a:lvl3pPr marL="1125220" algn="l" defTabSz="1125220" rtl="0" eaLnBrk="1" latinLnBrk="0" hangingPunct="1">
        <a:defRPr sz="2215" kern="1200">
          <a:solidFill>
            <a:schemeClr val="tx1"/>
          </a:solidFill>
          <a:latin typeface="+mn-lt"/>
          <a:ea typeface="+mn-ea"/>
          <a:cs typeface="+mn-cs"/>
        </a:defRPr>
      </a:lvl3pPr>
      <a:lvl4pPr marL="1688465" algn="l" defTabSz="1125220" rtl="0" eaLnBrk="1" latinLnBrk="0" hangingPunct="1">
        <a:defRPr sz="2215" kern="1200">
          <a:solidFill>
            <a:schemeClr val="tx1"/>
          </a:solidFill>
          <a:latin typeface="+mn-lt"/>
          <a:ea typeface="+mn-ea"/>
          <a:cs typeface="+mn-cs"/>
        </a:defRPr>
      </a:lvl4pPr>
      <a:lvl5pPr marL="2251075" algn="l" defTabSz="1125220" rtl="0" eaLnBrk="1" latinLnBrk="0" hangingPunct="1">
        <a:defRPr sz="2215" kern="1200">
          <a:solidFill>
            <a:schemeClr val="tx1"/>
          </a:solidFill>
          <a:latin typeface="+mn-lt"/>
          <a:ea typeface="+mn-ea"/>
          <a:cs typeface="+mn-cs"/>
        </a:defRPr>
      </a:lvl5pPr>
      <a:lvl6pPr marL="2813685" algn="l" defTabSz="1125220" rtl="0" eaLnBrk="1" latinLnBrk="0" hangingPunct="1">
        <a:defRPr sz="2215" kern="1200">
          <a:solidFill>
            <a:schemeClr val="tx1"/>
          </a:solidFill>
          <a:latin typeface="+mn-lt"/>
          <a:ea typeface="+mn-ea"/>
          <a:cs typeface="+mn-cs"/>
        </a:defRPr>
      </a:lvl6pPr>
      <a:lvl7pPr marL="3376295" algn="l" defTabSz="1125220" rtl="0" eaLnBrk="1" latinLnBrk="0" hangingPunct="1">
        <a:defRPr sz="2215" kern="1200">
          <a:solidFill>
            <a:schemeClr val="tx1"/>
          </a:solidFill>
          <a:latin typeface="+mn-lt"/>
          <a:ea typeface="+mn-ea"/>
          <a:cs typeface="+mn-cs"/>
        </a:defRPr>
      </a:lvl7pPr>
      <a:lvl8pPr marL="3939540" algn="l" defTabSz="1125220" rtl="0" eaLnBrk="1" latinLnBrk="0" hangingPunct="1">
        <a:defRPr sz="2215" kern="1200">
          <a:solidFill>
            <a:schemeClr val="tx1"/>
          </a:solidFill>
          <a:latin typeface="+mn-lt"/>
          <a:ea typeface="+mn-ea"/>
          <a:cs typeface="+mn-cs"/>
        </a:defRPr>
      </a:lvl8pPr>
      <a:lvl9pPr marL="4502150" algn="l" defTabSz="1125220" rtl="0" eaLnBrk="1" latinLnBrk="0" hangingPunct="1">
        <a:defRPr sz="221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lum/>
          </a:blip>
          <a:srcRect/>
          <a:stretch>
            <a:fillRect l="-1000" t="-1000" r="-1000" b="-1000"/>
          </a:stretch>
        </a:blipFill>
        <a:effectLst/>
      </p:bgPr>
    </p:bg>
    <p:spTree>
      <p:nvGrpSpPr>
        <p:cNvPr id="1" name=""/>
        <p:cNvGrpSpPr/>
        <p:nvPr/>
      </p:nvGrpSpPr>
      <p:grpSpPr>
        <a:xfrm>
          <a:off x="0" y="0"/>
          <a:ext cx="0" cy="0"/>
          <a:chOff x="0" y="0"/>
          <a:chExt cx="0" cy="0"/>
        </a:xfrm>
      </p:grpSpPr>
      <p:pic>
        <p:nvPicPr>
          <p:cNvPr id="6" name="Picture 5" descr="国网"/>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4178" y="441686"/>
            <a:ext cx="1997968" cy="71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1536902134"/>
      </p:ext>
    </p:extLst>
  </p:cSld>
  <p:clrMap bg1="lt1" tx1="dk1" bg2="lt2" tx2="dk2" accent1="accent1" accent2="accent2" accent3="accent3" accent4="accent4" accent5="accent5" accent6="accent6" hlink="hlink" folHlink="folHlink"/>
  <p:sldLayoutIdLst>
    <p:sldLayoutId id="2147483667"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5415" b="1">
          <a:solidFill>
            <a:schemeClr val="bg1"/>
          </a:solidFill>
          <a:latin typeface="+mj-lt"/>
          <a:ea typeface="+mj-ea"/>
          <a:cs typeface="+mj-cs"/>
        </a:defRPr>
      </a:lvl1pPr>
      <a:lvl2pPr algn="l" rtl="0" eaLnBrk="0" fontAlgn="base" hangingPunct="0">
        <a:spcBef>
          <a:spcPct val="0"/>
        </a:spcBef>
        <a:spcAft>
          <a:spcPct val="0"/>
        </a:spcAft>
        <a:defRPr sz="5415" b="1">
          <a:solidFill>
            <a:schemeClr val="bg1"/>
          </a:solidFill>
          <a:latin typeface="Arial" pitchFamily="34" charset="0"/>
          <a:ea typeface="MS PGothic" pitchFamily="34" charset="-128"/>
        </a:defRPr>
      </a:lvl2pPr>
      <a:lvl3pPr algn="l" rtl="0" eaLnBrk="0" fontAlgn="base" hangingPunct="0">
        <a:spcBef>
          <a:spcPct val="0"/>
        </a:spcBef>
        <a:spcAft>
          <a:spcPct val="0"/>
        </a:spcAft>
        <a:defRPr sz="5415" b="1">
          <a:solidFill>
            <a:schemeClr val="bg1"/>
          </a:solidFill>
          <a:latin typeface="Arial" pitchFamily="34" charset="0"/>
          <a:ea typeface="MS PGothic" pitchFamily="34" charset="-128"/>
        </a:defRPr>
      </a:lvl3pPr>
      <a:lvl4pPr algn="l" rtl="0" eaLnBrk="0" fontAlgn="base" hangingPunct="0">
        <a:spcBef>
          <a:spcPct val="0"/>
        </a:spcBef>
        <a:spcAft>
          <a:spcPct val="0"/>
        </a:spcAft>
        <a:defRPr sz="5415" b="1">
          <a:solidFill>
            <a:schemeClr val="bg1"/>
          </a:solidFill>
          <a:latin typeface="Arial" pitchFamily="34" charset="0"/>
          <a:ea typeface="MS PGothic" pitchFamily="34" charset="-128"/>
        </a:defRPr>
      </a:lvl4pPr>
      <a:lvl5pPr algn="l" rtl="0" eaLnBrk="0" fontAlgn="base" hangingPunct="0">
        <a:spcBef>
          <a:spcPct val="0"/>
        </a:spcBef>
        <a:spcAft>
          <a:spcPct val="0"/>
        </a:spcAft>
        <a:defRPr sz="5415" b="1">
          <a:solidFill>
            <a:schemeClr val="bg1"/>
          </a:solidFill>
          <a:latin typeface="Arial" pitchFamily="34" charset="0"/>
          <a:ea typeface="MS PGothic" pitchFamily="34" charset="-128"/>
        </a:defRPr>
      </a:lvl5pPr>
      <a:lvl6pPr marL="562610" algn="l" rtl="0" eaLnBrk="0" fontAlgn="base" hangingPunct="0">
        <a:spcBef>
          <a:spcPct val="0"/>
        </a:spcBef>
        <a:spcAft>
          <a:spcPct val="0"/>
        </a:spcAft>
        <a:defRPr sz="5415" b="1">
          <a:solidFill>
            <a:schemeClr val="bg1"/>
          </a:solidFill>
          <a:latin typeface="Arial" pitchFamily="34" charset="0"/>
          <a:ea typeface="MS PGothic" pitchFamily="34" charset="-128"/>
        </a:defRPr>
      </a:lvl6pPr>
      <a:lvl7pPr marL="1125220" algn="l" rtl="0" eaLnBrk="0" fontAlgn="base" hangingPunct="0">
        <a:spcBef>
          <a:spcPct val="0"/>
        </a:spcBef>
        <a:spcAft>
          <a:spcPct val="0"/>
        </a:spcAft>
        <a:defRPr sz="5415" b="1">
          <a:solidFill>
            <a:schemeClr val="bg1"/>
          </a:solidFill>
          <a:latin typeface="Arial" pitchFamily="34" charset="0"/>
          <a:ea typeface="MS PGothic" pitchFamily="34" charset="-128"/>
        </a:defRPr>
      </a:lvl7pPr>
      <a:lvl8pPr marL="1688465" algn="l" rtl="0" eaLnBrk="0" fontAlgn="base" hangingPunct="0">
        <a:spcBef>
          <a:spcPct val="0"/>
        </a:spcBef>
        <a:spcAft>
          <a:spcPct val="0"/>
        </a:spcAft>
        <a:defRPr sz="5415" b="1">
          <a:solidFill>
            <a:schemeClr val="bg1"/>
          </a:solidFill>
          <a:latin typeface="Arial" pitchFamily="34" charset="0"/>
          <a:ea typeface="MS PGothic" pitchFamily="34" charset="-128"/>
        </a:defRPr>
      </a:lvl8pPr>
      <a:lvl9pPr marL="2251075" algn="l" rtl="0" eaLnBrk="0" fontAlgn="base" hangingPunct="0">
        <a:spcBef>
          <a:spcPct val="0"/>
        </a:spcBef>
        <a:spcAft>
          <a:spcPct val="0"/>
        </a:spcAft>
        <a:defRPr sz="5415" b="1">
          <a:solidFill>
            <a:schemeClr val="bg1"/>
          </a:solidFill>
          <a:latin typeface="Arial" pitchFamily="34" charset="0"/>
          <a:ea typeface="MS PGothic" pitchFamily="34" charset="-128"/>
        </a:defRPr>
      </a:lvl9pPr>
    </p:titleStyle>
    <p:bodyStyle>
      <a:lvl1pPr marL="422275" indent="-42227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cs typeface="+mn-cs"/>
        </a:defRPr>
      </a:lvl1pPr>
      <a:lvl2pPr marL="2190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2pPr>
      <a:lvl3pPr marL="422275" indent="-20129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3pPr>
      <a:lvl4pPr marL="656590" indent="-23241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4pPr>
      <a:lvl5pPr marL="87566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5pPr>
      <a:lvl6pPr marL="14382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6pPr>
      <a:lvl7pPr marL="200088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7pPr>
      <a:lvl8pPr marL="256349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8pPr>
      <a:lvl9pPr marL="3126740"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9pPr>
    </p:bodyStyle>
    <p:otherStyle>
      <a:defPPr>
        <a:defRPr lang="zh-CN"/>
      </a:defPPr>
      <a:lvl1pPr marL="0" algn="l" defTabSz="1125220" rtl="0" eaLnBrk="1" latinLnBrk="0" hangingPunct="1">
        <a:defRPr sz="2215" kern="1200">
          <a:solidFill>
            <a:schemeClr val="tx1"/>
          </a:solidFill>
          <a:latin typeface="+mn-lt"/>
          <a:ea typeface="+mn-ea"/>
          <a:cs typeface="+mn-cs"/>
        </a:defRPr>
      </a:lvl1pPr>
      <a:lvl2pPr marL="562610" algn="l" defTabSz="1125220" rtl="0" eaLnBrk="1" latinLnBrk="0" hangingPunct="1">
        <a:defRPr sz="2215" kern="1200">
          <a:solidFill>
            <a:schemeClr val="tx1"/>
          </a:solidFill>
          <a:latin typeface="+mn-lt"/>
          <a:ea typeface="+mn-ea"/>
          <a:cs typeface="+mn-cs"/>
        </a:defRPr>
      </a:lvl2pPr>
      <a:lvl3pPr marL="1125220" algn="l" defTabSz="1125220" rtl="0" eaLnBrk="1" latinLnBrk="0" hangingPunct="1">
        <a:defRPr sz="2215" kern="1200">
          <a:solidFill>
            <a:schemeClr val="tx1"/>
          </a:solidFill>
          <a:latin typeface="+mn-lt"/>
          <a:ea typeface="+mn-ea"/>
          <a:cs typeface="+mn-cs"/>
        </a:defRPr>
      </a:lvl3pPr>
      <a:lvl4pPr marL="1688465" algn="l" defTabSz="1125220" rtl="0" eaLnBrk="1" latinLnBrk="0" hangingPunct="1">
        <a:defRPr sz="2215" kern="1200">
          <a:solidFill>
            <a:schemeClr val="tx1"/>
          </a:solidFill>
          <a:latin typeface="+mn-lt"/>
          <a:ea typeface="+mn-ea"/>
          <a:cs typeface="+mn-cs"/>
        </a:defRPr>
      </a:lvl4pPr>
      <a:lvl5pPr marL="2251075" algn="l" defTabSz="1125220" rtl="0" eaLnBrk="1" latinLnBrk="0" hangingPunct="1">
        <a:defRPr sz="2215" kern="1200">
          <a:solidFill>
            <a:schemeClr val="tx1"/>
          </a:solidFill>
          <a:latin typeface="+mn-lt"/>
          <a:ea typeface="+mn-ea"/>
          <a:cs typeface="+mn-cs"/>
        </a:defRPr>
      </a:lvl5pPr>
      <a:lvl6pPr marL="2813685" algn="l" defTabSz="1125220" rtl="0" eaLnBrk="1" latinLnBrk="0" hangingPunct="1">
        <a:defRPr sz="2215" kern="1200">
          <a:solidFill>
            <a:schemeClr val="tx1"/>
          </a:solidFill>
          <a:latin typeface="+mn-lt"/>
          <a:ea typeface="+mn-ea"/>
          <a:cs typeface="+mn-cs"/>
        </a:defRPr>
      </a:lvl6pPr>
      <a:lvl7pPr marL="3376295" algn="l" defTabSz="1125220" rtl="0" eaLnBrk="1" latinLnBrk="0" hangingPunct="1">
        <a:defRPr sz="2215" kern="1200">
          <a:solidFill>
            <a:schemeClr val="tx1"/>
          </a:solidFill>
          <a:latin typeface="+mn-lt"/>
          <a:ea typeface="+mn-ea"/>
          <a:cs typeface="+mn-cs"/>
        </a:defRPr>
      </a:lvl7pPr>
      <a:lvl8pPr marL="3939540" algn="l" defTabSz="1125220" rtl="0" eaLnBrk="1" latinLnBrk="0" hangingPunct="1">
        <a:defRPr sz="2215" kern="1200">
          <a:solidFill>
            <a:schemeClr val="tx1"/>
          </a:solidFill>
          <a:latin typeface="+mn-lt"/>
          <a:ea typeface="+mn-ea"/>
          <a:cs typeface="+mn-cs"/>
        </a:defRPr>
      </a:lvl8pPr>
      <a:lvl9pPr marL="4502150" algn="l" defTabSz="1125220" rtl="0" eaLnBrk="1" latinLnBrk="0" hangingPunct="1">
        <a:defRPr sz="221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lum/>
          </a:blip>
          <a:srcRect/>
          <a:stretch>
            <a:fillRect l="-1000" t="-1000" r="-1000" b="-1000"/>
          </a:stretch>
        </a:blipFill>
        <a:effectLst/>
      </p:bgPr>
    </p:bg>
    <p:spTree>
      <p:nvGrpSpPr>
        <p:cNvPr id="1" name=""/>
        <p:cNvGrpSpPr/>
        <p:nvPr/>
      </p:nvGrpSpPr>
      <p:grpSpPr>
        <a:xfrm>
          <a:off x="0" y="0"/>
          <a:ext cx="0" cy="0"/>
          <a:chOff x="0" y="0"/>
          <a:chExt cx="0" cy="0"/>
        </a:xfrm>
      </p:grpSpPr>
      <p:pic>
        <p:nvPicPr>
          <p:cNvPr id="6" name="Picture 5" descr="国网"/>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4178" y="441686"/>
            <a:ext cx="1997968" cy="71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2961593339"/>
      </p:ext>
    </p:extLst>
  </p:cSld>
  <p:clrMap bg1="lt1" tx1="dk1" bg2="lt2" tx2="dk2" accent1="accent1" accent2="accent2" accent3="accent3" accent4="accent4" accent5="accent5" accent6="accent6" hlink="hlink" folHlink="folHlink"/>
  <p:sldLayoutIdLst>
    <p:sldLayoutId id="2147483669"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5415" b="1">
          <a:solidFill>
            <a:schemeClr val="bg1"/>
          </a:solidFill>
          <a:latin typeface="+mj-lt"/>
          <a:ea typeface="+mj-ea"/>
          <a:cs typeface="+mj-cs"/>
        </a:defRPr>
      </a:lvl1pPr>
      <a:lvl2pPr algn="l" rtl="0" eaLnBrk="0" fontAlgn="base" hangingPunct="0">
        <a:spcBef>
          <a:spcPct val="0"/>
        </a:spcBef>
        <a:spcAft>
          <a:spcPct val="0"/>
        </a:spcAft>
        <a:defRPr sz="5415" b="1">
          <a:solidFill>
            <a:schemeClr val="bg1"/>
          </a:solidFill>
          <a:latin typeface="Arial" pitchFamily="34" charset="0"/>
          <a:ea typeface="MS PGothic" pitchFamily="34" charset="-128"/>
        </a:defRPr>
      </a:lvl2pPr>
      <a:lvl3pPr algn="l" rtl="0" eaLnBrk="0" fontAlgn="base" hangingPunct="0">
        <a:spcBef>
          <a:spcPct val="0"/>
        </a:spcBef>
        <a:spcAft>
          <a:spcPct val="0"/>
        </a:spcAft>
        <a:defRPr sz="5415" b="1">
          <a:solidFill>
            <a:schemeClr val="bg1"/>
          </a:solidFill>
          <a:latin typeface="Arial" pitchFamily="34" charset="0"/>
          <a:ea typeface="MS PGothic" pitchFamily="34" charset="-128"/>
        </a:defRPr>
      </a:lvl3pPr>
      <a:lvl4pPr algn="l" rtl="0" eaLnBrk="0" fontAlgn="base" hangingPunct="0">
        <a:spcBef>
          <a:spcPct val="0"/>
        </a:spcBef>
        <a:spcAft>
          <a:spcPct val="0"/>
        </a:spcAft>
        <a:defRPr sz="5415" b="1">
          <a:solidFill>
            <a:schemeClr val="bg1"/>
          </a:solidFill>
          <a:latin typeface="Arial" pitchFamily="34" charset="0"/>
          <a:ea typeface="MS PGothic" pitchFamily="34" charset="-128"/>
        </a:defRPr>
      </a:lvl4pPr>
      <a:lvl5pPr algn="l" rtl="0" eaLnBrk="0" fontAlgn="base" hangingPunct="0">
        <a:spcBef>
          <a:spcPct val="0"/>
        </a:spcBef>
        <a:spcAft>
          <a:spcPct val="0"/>
        </a:spcAft>
        <a:defRPr sz="5415" b="1">
          <a:solidFill>
            <a:schemeClr val="bg1"/>
          </a:solidFill>
          <a:latin typeface="Arial" pitchFamily="34" charset="0"/>
          <a:ea typeface="MS PGothic" pitchFamily="34" charset="-128"/>
        </a:defRPr>
      </a:lvl5pPr>
      <a:lvl6pPr marL="562610" algn="l" rtl="0" eaLnBrk="0" fontAlgn="base" hangingPunct="0">
        <a:spcBef>
          <a:spcPct val="0"/>
        </a:spcBef>
        <a:spcAft>
          <a:spcPct val="0"/>
        </a:spcAft>
        <a:defRPr sz="5415" b="1">
          <a:solidFill>
            <a:schemeClr val="bg1"/>
          </a:solidFill>
          <a:latin typeface="Arial" pitchFamily="34" charset="0"/>
          <a:ea typeface="MS PGothic" pitchFamily="34" charset="-128"/>
        </a:defRPr>
      </a:lvl6pPr>
      <a:lvl7pPr marL="1125220" algn="l" rtl="0" eaLnBrk="0" fontAlgn="base" hangingPunct="0">
        <a:spcBef>
          <a:spcPct val="0"/>
        </a:spcBef>
        <a:spcAft>
          <a:spcPct val="0"/>
        </a:spcAft>
        <a:defRPr sz="5415" b="1">
          <a:solidFill>
            <a:schemeClr val="bg1"/>
          </a:solidFill>
          <a:latin typeface="Arial" pitchFamily="34" charset="0"/>
          <a:ea typeface="MS PGothic" pitchFamily="34" charset="-128"/>
        </a:defRPr>
      </a:lvl7pPr>
      <a:lvl8pPr marL="1688465" algn="l" rtl="0" eaLnBrk="0" fontAlgn="base" hangingPunct="0">
        <a:spcBef>
          <a:spcPct val="0"/>
        </a:spcBef>
        <a:spcAft>
          <a:spcPct val="0"/>
        </a:spcAft>
        <a:defRPr sz="5415" b="1">
          <a:solidFill>
            <a:schemeClr val="bg1"/>
          </a:solidFill>
          <a:latin typeface="Arial" pitchFamily="34" charset="0"/>
          <a:ea typeface="MS PGothic" pitchFamily="34" charset="-128"/>
        </a:defRPr>
      </a:lvl8pPr>
      <a:lvl9pPr marL="2251075" algn="l" rtl="0" eaLnBrk="0" fontAlgn="base" hangingPunct="0">
        <a:spcBef>
          <a:spcPct val="0"/>
        </a:spcBef>
        <a:spcAft>
          <a:spcPct val="0"/>
        </a:spcAft>
        <a:defRPr sz="5415" b="1">
          <a:solidFill>
            <a:schemeClr val="bg1"/>
          </a:solidFill>
          <a:latin typeface="Arial" pitchFamily="34" charset="0"/>
          <a:ea typeface="MS PGothic" pitchFamily="34" charset="-128"/>
        </a:defRPr>
      </a:lvl9pPr>
    </p:titleStyle>
    <p:bodyStyle>
      <a:lvl1pPr marL="422275" indent="-42227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cs typeface="+mn-cs"/>
        </a:defRPr>
      </a:lvl1pPr>
      <a:lvl2pPr marL="2190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2pPr>
      <a:lvl3pPr marL="422275" indent="-20129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3pPr>
      <a:lvl4pPr marL="656590" indent="-23241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4pPr>
      <a:lvl5pPr marL="87566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5pPr>
      <a:lvl6pPr marL="14382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6pPr>
      <a:lvl7pPr marL="200088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7pPr>
      <a:lvl8pPr marL="256349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8pPr>
      <a:lvl9pPr marL="3126740"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9pPr>
    </p:bodyStyle>
    <p:otherStyle>
      <a:defPPr>
        <a:defRPr lang="zh-CN"/>
      </a:defPPr>
      <a:lvl1pPr marL="0" algn="l" defTabSz="1125220" rtl="0" eaLnBrk="1" latinLnBrk="0" hangingPunct="1">
        <a:defRPr sz="2215" kern="1200">
          <a:solidFill>
            <a:schemeClr val="tx1"/>
          </a:solidFill>
          <a:latin typeface="+mn-lt"/>
          <a:ea typeface="+mn-ea"/>
          <a:cs typeface="+mn-cs"/>
        </a:defRPr>
      </a:lvl1pPr>
      <a:lvl2pPr marL="562610" algn="l" defTabSz="1125220" rtl="0" eaLnBrk="1" latinLnBrk="0" hangingPunct="1">
        <a:defRPr sz="2215" kern="1200">
          <a:solidFill>
            <a:schemeClr val="tx1"/>
          </a:solidFill>
          <a:latin typeface="+mn-lt"/>
          <a:ea typeface="+mn-ea"/>
          <a:cs typeface="+mn-cs"/>
        </a:defRPr>
      </a:lvl2pPr>
      <a:lvl3pPr marL="1125220" algn="l" defTabSz="1125220" rtl="0" eaLnBrk="1" latinLnBrk="0" hangingPunct="1">
        <a:defRPr sz="2215" kern="1200">
          <a:solidFill>
            <a:schemeClr val="tx1"/>
          </a:solidFill>
          <a:latin typeface="+mn-lt"/>
          <a:ea typeface="+mn-ea"/>
          <a:cs typeface="+mn-cs"/>
        </a:defRPr>
      </a:lvl3pPr>
      <a:lvl4pPr marL="1688465" algn="l" defTabSz="1125220" rtl="0" eaLnBrk="1" latinLnBrk="0" hangingPunct="1">
        <a:defRPr sz="2215" kern="1200">
          <a:solidFill>
            <a:schemeClr val="tx1"/>
          </a:solidFill>
          <a:latin typeface="+mn-lt"/>
          <a:ea typeface="+mn-ea"/>
          <a:cs typeface="+mn-cs"/>
        </a:defRPr>
      </a:lvl4pPr>
      <a:lvl5pPr marL="2251075" algn="l" defTabSz="1125220" rtl="0" eaLnBrk="1" latinLnBrk="0" hangingPunct="1">
        <a:defRPr sz="2215" kern="1200">
          <a:solidFill>
            <a:schemeClr val="tx1"/>
          </a:solidFill>
          <a:latin typeface="+mn-lt"/>
          <a:ea typeface="+mn-ea"/>
          <a:cs typeface="+mn-cs"/>
        </a:defRPr>
      </a:lvl5pPr>
      <a:lvl6pPr marL="2813685" algn="l" defTabSz="1125220" rtl="0" eaLnBrk="1" latinLnBrk="0" hangingPunct="1">
        <a:defRPr sz="2215" kern="1200">
          <a:solidFill>
            <a:schemeClr val="tx1"/>
          </a:solidFill>
          <a:latin typeface="+mn-lt"/>
          <a:ea typeface="+mn-ea"/>
          <a:cs typeface="+mn-cs"/>
        </a:defRPr>
      </a:lvl6pPr>
      <a:lvl7pPr marL="3376295" algn="l" defTabSz="1125220" rtl="0" eaLnBrk="1" latinLnBrk="0" hangingPunct="1">
        <a:defRPr sz="2215" kern="1200">
          <a:solidFill>
            <a:schemeClr val="tx1"/>
          </a:solidFill>
          <a:latin typeface="+mn-lt"/>
          <a:ea typeface="+mn-ea"/>
          <a:cs typeface="+mn-cs"/>
        </a:defRPr>
      </a:lvl7pPr>
      <a:lvl8pPr marL="3939540" algn="l" defTabSz="1125220" rtl="0" eaLnBrk="1" latinLnBrk="0" hangingPunct="1">
        <a:defRPr sz="2215" kern="1200">
          <a:solidFill>
            <a:schemeClr val="tx1"/>
          </a:solidFill>
          <a:latin typeface="+mn-lt"/>
          <a:ea typeface="+mn-ea"/>
          <a:cs typeface="+mn-cs"/>
        </a:defRPr>
      </a:lvl8pPr>
      <a:lvl9pPr marL="4502150" algn="l" defTabSz="1125220" rtl="0" eaLnBrk="1" latinLnBrk="0" hangingPunct="1">
        <a:defRPr sz="2215"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lum/>
          </a:blip>
          <a:srcRect/>
          <a:stretch>
            <a:fillRect l="-1000" t="-1000" r="-1000" b="-1000"/>
          </a:stretch>
        </a:blipFill>
        <a:effectLst/>
      </p:bgPr>
    </p:bg>
    <p:spTree>
      <p:nvGrpSpPr>
        <p:cNvPr id="1" name=""/>
        <p:cNvGrpSpPr/>
        <p:nvPr/>
      </p:nvGrpSpPr>
      <p:grpSpPr>
        <a:xfrm>
          <a:off x="0" y="0"/>
          <a:ext cx="0" cy="0"/>
          <a:chOff x="0" y="0"/>
          <a:chExt cx="0" cy="0"/>
        </a:xfrm>
      </p:grpSpPr>
      <p:pic>
        <p:nvPicPr>
          <p:cNvPr id="6" name="Picture 5" descr="国网"/>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4178" y="441686"/>
            <a:ext cx="1997968" cy="71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3022608605"/>
      </p:ext>
    </p:extLst>
  </p:cSld>
  <p:clrMap bg1="lt1" tx1="dk1" bg2="lt2" tx2="dk2" accent1="accent1" accent2="accent2" accent3="accent3" accent4="accent4" accent5="accent5" accent6="accent6" hlink="hlink" folHlink="folHlink"/>
  <p:sldLayoutIdLst>
    <p:sldLayoutId id="214748367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5415" b="1">
          <a:solidFill>
            <a:schemeClr val="bg1"/>
          </a:solidFill>
          <a:latin typeface="+mj-lt"/>
          <a:ea typeface="+mj-ea"/>
          <a:cs typeface="+mj-cs"/>
        </a:defRPr>
      </a:lvl1pPr>
      <a:lvl2pPr algn="l" rtl="0" eaLnBrk="0" fontAlgn="base" hangingPunct="0">
        <a:spcBef>
          <a:spcPct val="0"/>
        </a:spcBef>
        <a:spcAft>
          <a:spcPct val="0"/>
        </a:spcAft>
        <a:defRPr sz="5415" b="1">
          <a:solidFill>
            <a:schemeClr val="bg1"/>
          </a:solidFill>
          <a:latin typeface="Arial" pitchFamily="34" charset="0"/>
          <a:ea typeface="MS PGothic" pitchFamily="34" charset="-128"/>
        </a:defRPr>
      </a:lvl2pPr>
      <a:lvl3pPr algn="l" rtl="0" eaLnBrk="0" fontAlgn="base" hangingPunct="0">
        <a:spcBef>
          <a:spcPct val="0"/>
        </a:spcBef>
        <a:spcAft>
          <a:spcPct val="0"/>
        </a:spcAft>
        <a:defRPr sz="5415" b="1">
          <a:solidFill>
            <a:schemeClr val="bg1"/>
          </a:solidFill>
          <a:latin typeface="Arial" pitchFamily="34" charset="0"/>
          <a:ea typeface="MS PGothic" pitchFamily="34" charset="-128"/>
        </a:defRPr>
      </a:lvl3pPr>
      <a:lvl4pPr algn="l" rtl="0" eaLnBrk="0" fontAlgn="base" hangingPunct="0">
        <a:spcBef>
          <a:spcPct val="0"/>
        </a:spcBef>
        <a:spcAft>
          <a:spcPct val="0"/>
        </a:spcAft>
        <a:defRPr sz="5415" b="1">
          <a:solidFill>
            <a:schemeClr val="bg1"/>
          </a:solidFill>
          <a:latin typeface="Arial" pitchFamily="34" charset="0"/>
          <a:ea typeface="MS PGothic" pitchFamily="34" charset="-128"/>
        </a:defRPr>
      </a:lvl4pPr>
      <a:lvl5pPr algn="l" rtl="0" eaLnBrk="0" fontAlgn="base" hangingPunct="0">
        <a:spcBef>
          <a:spcPct val="0"/>
        </a:spcBef>
        <a:spcAft>
          <a:spcPct val="0"/>
        </a:spcAft>
        <a:defRPr sz="5415" b="1">
          <a:solidFill>
            <a:schemeClr val="bg1"/>
          </a:solidFill>
          <a:latin typeface="Arial" pitchFamily="34" charset="0"/>
          <a:ea typeface="MS PGothic" pitchFamily="34" charset="-128"/>
        </a:defRPr>
      </a:lvl5pPr>
      <a:lvl6pPr marL="562610" algn="l" rtl="0" eaLnBrk="0" fontAlgn="base" hangingPunct="0">
        <a:spcBef>
          <a:spcPct val="0"/>
        </a:spcBef>
        <a:spcAft>
          <a:spcPct val="0"/>
        </a:spcAft>
        <a:defRPr sz="5415" b="1">
          <a:solidFill>
            <a:schemeClr val="bg1"/>
          </a:solidFill>
          <a:latin typeface="Arial" pitchFamily="34" charset="0"/>
          <a:ea typeface="MS PGothic" pitchFamily="34" charset="-128"/>
        </a:defRPr>
      </a:lvl6pPr>
      <a:lvl7pPr marL="1125220" algn="l" rtl="0" eaLnBrk="0" fontAlgn="base" hangingPunct="0">
        <a:spcBef>
          <a:spcPct val="0"/>
        </a:spcBef>
        <a:spcAft>
          <a:spcPct val="0"/>
        </a:spcAft>
        <a:defRPr sz="5415" b="1">
          <a:solidFill>
            <a:schemeClr val="bg1"/>
          </a:solidFill>
          <a:latin typeface="Arial" pitchFamily="34" charset="0"/>
          <a:ea typeface="MS PGothic" pitchFamily="34" charset="-128"/>
        </a:defRPr>
      </a:lvl7pPr>
      <a:lvl8pPr marL="1688465" algn="l" rtl="0" eaLnBrk="0" fontAlgn="base" hangingPunct="0">
        <a:spcBef>
          <a:spcPct val="0"/>
        </a:spcBef>
        <a:spcAft>
          <a:spcPct val="0"/>
        </a:spcAft>
        <a:defRPr sz="5415" b="1">
          <a:solidFill>
            <a:schemeClr val="bg1"/>
          </a:solidFill>
          <a:latin typeface="Arial" pitchFamily="34" charset="0"/>
          <a:ea typeface="MS PGothic" pitchFamily="34" charset="-128"/>
        </a:defRPr>
      </a:lvl8pPr>
      <a:lvl9pPr marL="2251075" algn="l" rtl="0" eaLnBrk="0" fontAlgn="base" hangingPunct="0">
        <a:spcBef>
          <a:spcPct val="0"/>
        </a:spcBef>
        <a:spcAft>
          <a:spcPct val="0"/>
        </a:spcAft>
        <a:defRPr sz="5415" b="1">
          <a:solidFill>
            <a:schemeClr val="bg1"/>
          </a:solidFill>
          <a:latin typeface="Arial" pitchFamily="34" charset="0"/>
          <a:ea typeface="MS PGothic" pitchFamily="34" charset="-128"/>
        </a:defRPr>
      </a:lvl9pPr>
    </p:titleStyle>
    <p:bodyStyle>
      <a:lvl1pPr marL="422275" indent="-42227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cs typeface="+mn-cs"/>
        </a:defRPr>
      </a:lvl1pPr>
      <a:lvl2pPr marL="2190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2pPr>
      <a:lvl3pPr marL="422275" indent="-20129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3pPr>
      <a:lvl4pPr marL="656590" indent="-23241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4pPr>
      <a:lvl5pPr marL="87566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5pPr>
      <a:lvl6pPr marL="14382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6pPr>
      <a:lvl7pPr marL="200088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7pPr>
      <a:lvl8pPr marL="256349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8pPr>
      <a:lvl9pPr marL="3126740"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9pPr>
    </p:bodyStyle>
    <p:otherStyle>
      <a:defPPr>
        <a:defRPr lang="zh-CN"/>
      </a:defPPr>
      <a:lvl1pPr marL="0" algn="l" defTabSz="1125220" rtl="0" eaLnBrk="1" latinLnBrk="0" hangingPunct="1">
        <a:defRPr sz="2215" kern="1200">
          <a:solidFill>
            <a:schemeClr val="tx1"/>
          </a:solidFill>
          <a:latin typeface="+mn-lt"/>
          <a:ea typeface="+mn-ea"/>
          <a:cs typeface="+mn-cs"/>
        </a:defRPr>
      </a:lvl1pPr>
      <a:lvl2pPr marL="562610" algn="l" defTabSz="1125220" rtl="0" eaLnBrk="1" latinLnBrk="0" hangingPunct="1">
        <a:defRPr sz="2215" kern="1200">
          <a:solidFill>
            <a:schemeClr val="tx1"/>
          </a:solidFill>
          <a:latin typeface="+mn-lt"/>
          <a:ea typeface="+mn-ea"/>
          <a:cs typeface="+mn-cs"/>
        </a:defRPr>
      </a:lvl2pPr>
      <a:lvl3pPr marL="1125220" algn="l" defTabSz="1125220" rtl="0" eaLnBrk="1" latinLnBrk="0" hangingPunct="1">
        <a:defRPr sz="2215" kern="1200">
          <a:solidFill>
            <a:schemeClr val="tx1"/>
          </a:solidFill>
          <a:latin typeface="+mn-lt"/>
          <a:ea typeface="+mn-ea"/>
          <a:cs typeface="+mn-cs"/>
        </a:defRPr>
      </a:lvl3pPr>
      <a:lvl4pPr marL="1688465" algn="l" defTabSz="1125220" rtl="0" eaLnBrk="1" latinLnBrk="0" hangingPunct="1">
        <a:defRPr sz="2215" kern="1200">
          <a:solidFill>
            <a:schemeClr val="tx1"/>
          </a:solidFill>
          <a:latin typeface="+mn-lt"/>
          <a:ea typeface="+mn-ea"/>
          <a:cs typeface="+mn-cs"/>
        </a:defRPr>
      </a:lvl4pPr>
      <a:lvl5pPr marL="2251075" algn="l" defTabSz="1125220" rtl="0" eaLnBrk="1" latinLnBrk="0" hangingPunct="1">
        <a:defRPr sz="2215" kern="1200">
          <a:solidFill>
            <a:schemeClr val="tx1"/>
          </a:solidFill>
          <a:latin typeface="+mn-lt"/>
          <a:ea typeface="+mn-ea"/>
          <a:cs typeface="+mn-cs"/>
        </a:defRPr>
      </a:lvl5pPr>
      <a:lvl6pPr marL="2813685" algn="l" defTabSz="1125220" rtl="0" eaLnBrk="1" latinLnBrk="0" hangingPunct="1">
        <a:defRPr sz="2215" kern="1200">
          <a:solidFill>
            <a:schemeClr val="tx1"/>
          </a:solidFill>
          <a:latin typeface="+mn-lt"/>
          <a:ea typeface="+mn-ea"/>
          <a:cs typeface="+mn-cs"/>
        </a:defRPr>
      </a:lvl6pPr>
      <a:lvl7pPr marL="3376295" algn="l" defTabSz="1125220" rtl="0" eaLnBrk="1" latinLnBrk="0" hangingPunct="1">
        <a:defRPr sz="2215" kern="1200">
          <a:solidFill>
            <a:schemeClr val="tx1"/>
          </a:solidFill>
          <a:latin typeface="+mn-lt"/>
          <a:ea typeface="+mn-ea"/>
          <a:cs typeface="+mn-cs"/>
        </a:defRPr>
      </a:lvl7pPr>
      <a:lvl8pPr marL="3939540" algn="l" defTabSz="1125220" rtl="0" eaLnBrk="1" latinLnBrk="0" hangingPunct="1">
        <a:defRPr sz="2215" kern="1200">
          <a:solidFill>
            <a:schemeClr val="tx1"/>
          </a:solidFill>
          <a:latin typeface="+mn-lt"/>
          <a:ea typeface="+mn-ea"/>
          <a:cs typeface="+mn-cs"/>
        </a:defRPr>
      </a:lvl8pPr>
      <a:lvl9pPr marL="4502150" algn="l" defTabSz="1125220" rtl="0" eaLnBrk="1" latinLnBrk="0" hangingPunct="1">
        <a:defRPr sz="2215"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lum/>
          </a:blip>
          <a:srcRect/>
          <a:stretch>
            <a:fillRect l="-1000" t="-1000" r="-1000" b="-1000"/>
          </a:stretch>
        </a:blipFill>
        <a:effectLst/>
      </p:bgPr>
    </p:bg>
    <p:spTree>
      <p:nvGrpSpPr>
        <p:cNvPr id="1" name=""/>
        <p:cNvGrpSpPr/>
        <p:nvPr/>
      </p:nvGrpSpPr>
      <p:grpSpPr>
        <a:xfrm>
          <a:off x="0" y="0"/>
          <a:ext cx="0" cy="0"/>
          <a:chOff x="0" y="0"/>
          <a:chExt cx="0" cy="0"/>
        </a:xfrm>
      </p:grpSpPr>
      <p:pic>
        <p:nvPicPr>
          <p:cNvPr id="6" name="Picture 5" descr="国网"/>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4178" y="441686"/>
            <a:ext cx="1997968" cy="71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2814224742"/>
      </p:ext>
    </p:extLst>
  </p:cSld>
  <p:clrMap bg1="lt1" tx1="dk1" bg2="lt2" tx2="dk2" accent1="accent1" accent2="accent2" accent3="accent3" accent4="accent4" accent5="accent5" accent6="accent6" hlink="hlink" folHlink="folHlink"/>
  <p:sldLayoutIdLst>
    <p:sldLayoutId id="214748367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5415" b="1">
          <a:solidFill>
            <a:schemeClr val="bg1"/>
          </a:solidFill>
          <a:latin typeface="+mj-lt"/>
          <a:ea typeface="+mj-ea"/>
          <a:cs typeface="+mj-cs"/>
        </a:defRPr>
      </a:lvl1pPr>
      <a:lvl2pPr algn="l" rtl="0" eaLnBrk="0" fontAlgn="base" hangingPunct="0">
        <a:spcBef>
          <a:spcPct val="0"/>
        </a:spcBef>
        <a:spcAft>
          <a:spcPct val="0"/>
        </a:spcAft>
        <a:defRPr sz="5415" b="1">
          <a:solidFill>
            <a:schemeClr val="bg1"/>
          </a:solidFill>
          <a:latin typeface="Arial" pitchFamily="34" charset="0"/>
          <a:ea typeface="MS PGothic" pitchFamily="34" charset="-128"/>
        </a:defRPr>
      </a:lvl2pPr>
      <a:lvl3pPr algn="l" rtl="0" eaLnBrk="0" fontAlgn="base" hangingPunct="0">
        <a:spcBef>
          <a:spcPct val="0"/>
        </a:spcBef>
        <a:spcAft>
          <a:spcPct val="0"/>
        </a:spcAft>
        <a:defRPr sz="5415" b="1">
          <a:solidFill>
            <a:schemeClr val="bg1"/>
          </a:solidFill>
          <a:latin typeface="Arial" pitchFamily="34" charset="0"/>
          <a:ea typeface="MS PGothic" pitchFamily="34" charset="-128"/>
        </a:defRPr>
      </a:lvl3pPr>
      <a:lvl4pPr algn="l" rtl="0" eaLnBrk="0" fontAlgn="base" hangingPunct="0">
        <a:spcBef>
          <a:spcPct val="0"/>
        </a:spcBef>
        <a:spcAft>
          <a:spcPct val="0"/>
        </a:spcAft>
        <a:defRPr sz="5415" b="1">
          <a:solidFill>
            <a:schemeClr val="bg1"/>
          </a:solidFill>
          <a:latin typeface="Arial" pitchFamily="34" charset="0"/>
          <a:ea typeface="MS PGothic" pitchFamily="34" charset="-128"/>
        </a:defRPr>
      </a:lvl4pPr>
      <a:lvl5pPr algn="l" rtl="0" eaLnBrk="0" fontAlgn="base" hangingPunct="0">
        <a:spcBef>
          <a:spcPct val="0"/>
        </a:spcBef>
        <a:spcAft>
          <a:spcPct val="0"/>
        </a:spcAft>
        <a:defRPr sz="5415" b="1">
          <a:solidFill>
            <a:schemeClr val="bg1"/>
          </a:solidFill>
          <a:latin typeface="Arial" pitchFamily="34" charset="0"/>
          <a:ea typeface="MS PGothic" pitchFamily="34" charset="-128"/>
        </a:defRPr>
      </a:lvl5pPr>
      <a:lvl6pPr marL="562610" algn="l" rtl="0" eaLnBrk="0" fontAlgn="base" hangingPunct="0">
        <a:spcBef>
          <a:spcPct val="0"/>
        </a:spcBef>
        <a:spcAft>
          <a:spcPct val="0"/>
        </a:spcAft>
        <a:defRPr sz="5415" b="1">
          <a:solidFill>
            <a:schemeClr val="bg1"/>
          </a:solidFill>
          <a:latin typeface="Arial" pitchFamily="34" charset="0"/>
          <a:ea typeface="MS PGothic" pitchFamily="34" charset="-128"/>
        </a:defRPr>
      </a:lvl6pPr>
      <a:lvl7pPr marL="1125220" algn="l" rtl="0" eaLnBrk="0" fontAlgn="base" hangingPunct="0">
        <a:spcBef>
          <a:spcPct val="0"/>
        </a:spcBef>
        <a:spcAft>
          <a:spcPct val="0"/>
        </a:spcAft>
        <a:defRPr sz="5415" b="1">
          <a:solidFill>
            <a:schemeClr val="bg1"/>
          </a:solidFill>
          <a:latin typeface="Arial" pitchFamily="34" charset="0"/>
          <a:ea typeface="MS PGothic" pitchFamily="34" charset="-128"/>
        </a:defRPr>
      </a:lvl7pPr>
      <a:lvl8pPr marL="1688465" algn="l" rtl="0" eaLnBrk="0" fontAlgn="base" hangingPunct="0">
        <a:spcBef>
          <a:spcPct val="0"/>
        </a:spcBef>
        <a:spcAft>
          <a:spcPct val="0"/>
        </a:spcAft>
        <a:defRPr sz="5415" b="1">
          <a:solidFill>
            <a:schemeClr val="bg1"/>
          </a:solidFill>
          <a:latin typeface="Arial" pitchFamily="34" charset="0"/>
          <a:ea typeface="MS PGothic" pitchFamily="34" charset="-128"/>
        </a:defRPr>
      </a:lvl8pPr>
      <a:lvl9pPr marL="2251075" algn="l" rtl="0" eaLnBrk="0" fontAlgn="base" hangingPunct="0">
        <a:spcBef>
          <a:spcPct val="0"/>
        </a:spcBef>
        <a:spcAft>
          <a:spcPct val="0"/>
        </a:spcAft>
        <a:defRPr sz="5415" b="1">
          <a:solidFill>
            <a:schemeClr val="bg1"/>
          </a:solidFill>
          <a:latin typeface="Arial" pitchFamily="34" charset="0"/>
          <a:ea typeface="MS PGothic" pitchFamily="34" charset="-128"/>
        </a:defRPr>
      </a:lvl9pPr>
    </p:titleStyle>
    <p:bodyStyle>
      <a:lvl1pPr marL="422275" indent="-42227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cs typeface="+mn-cs"/>
        </a:defRPr>
      </a:lvl1pPr>
      <a:lvl2pPr marL="2190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2pPr>
      <a:lvl3pPr marL="422275" indent="-20129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3pPr>
      <a:lvl4pPr marL="656590" indent="-23241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4pPr>
      <a:lvl5pPr marL="87566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5pPr>
      <a:lvl6pPr marL="14382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6pPr>
      <a:lvl7pPr marL="200088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7pPr>
      <a:lvl8pPr marL="256349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8pPr>
      <a:lvl9pPr marL="3126740"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9pPr>
    </p:bodyStyle>
    <p:otherStyle>
      <a:defPPr>
        <a:defRPr lang="zh-CN"/>
      </a:defPPr>
      <a:lvl1pPr marL="0" algn="l" defTabSz="1125220" rtl="0" eaLnBrk="1" latinLnBrk="0" hangingPunct="1">
        <a:defRPr sz="2215" kern="1200">
          <a:solidFill>
            <a:schemeClr val="tx1"/>
          </a:solidFill>
          <a:latin typeface="+mn-lt"/>
          <a:ea typeface="+mn-ea"/>
          <a:cs typeface="+mn-cs"/>
        </a:defRPr>
      </a:lvl1pPr>
      <a:lvl2pPr marL="562610" algn="l" defTabSz="1125220" rtl="0" eaLnBrk="1" latinLnBrk="0" hangingPunct="1">
        <a:defRPr sz="2215" kern="1200">
          <a:solidFill>
            <a:schemeClr val="tx1"/>
          </a:solidFill>
          <a:latin typeface="+mn-lt"/>
          <a:ea typeface="+mn-ea"/>
          <a:cs typeface="+mn-cs"/>
        </a:defRPr>
      </a:lvl2pPr>
      <a:lvl3pPr marL="1125220" algn="l" defTabSz="1125220" rtl="0" eaLnBrk="1" latinLnBrk="0" hangingPunct="1">
        <a:defRPr sz="2215" kern="1200">
          <a:solidFill>
            <a:schemeClr val="tx1"/>
          </a:solidFill>
          <a:latin typeface="+mn-lt"/>
          <a:ea typeface="+mn-ea"/>
          <a:cs typeface="+mn-cs"/>
        </a:defRPr>
      </a:lvl3pPr>
      <a:lvl4pPr marL="1688465" algn="l" defTabSz="1125220" rtl="0" eaLnBrk="1" latinLnBrk="0" hangingPunct="1">
        <a:defRPr sz="2215" kern="1200">
          <a:solidFill>
            <a:schemeClr val="tx1"/>
          </a:solidFill>
          <a:latin typeface="+mn-lt"/>
          <a:ea typeface="+mn-ea"/>
          <a:cs typeface="+mn-cs"/>
        </a:defRPr>
      </a:lvl4pPr>
      <a:lvl5pPr marL="2251075" algn="l" defTabSz="1125220" rtl="0" eaLnBrk="1" latinLnBrk="0" hangingPunct="1">
        <a:defRPr sz="2215" kern="1200">
          <a:solidFill>
            <a:schemeClr val="tx1"/>
          </a:solidFill>
          <a:latin typeface="+mn-lt"/>
          <a:ea typeface="+mn-ea"/>
          <a:cs typeface="+mn-cs"/>
        </a:defRPr>
      </a:lvl5pPr>
      <a:lvl6pPr marL="2813685" algn="l" defTabSz="1125220" rtl="0" eaLnBrk="1" latinLnBrk="0" hangingPunct="1">
        <a:defRPr sz="2215" kern="1200">
          <a:solidFill>
            <a:schemeClr val="tx1"/>
          </a:solidFill>
          <a:latin typeface="+mn-lt"/>
          <a:ea typeface="+mn-ea"/>
          <a:cs typeface="+mn-cs"/>
        </a:defRPr>
      </a:lvl6pPr>
      <a:lvl7pPr marL="3376295" algn="l" defTabSz="1125220" rtl="0" eaLnBrk="1" latinLnBrk="0" hangingPunct="1">
        <a:defRPr sz="2215" kern="1200">
          <a:solidFill>
            <a:schemeClr val="tx1"/>
          </a:solidFill>
          <a:latin typeface="+mn-lt"/>
          <a:ea typeface="+mn-ea"/>
          <a:cs typeface="+mn-cs"/>
        </a:defRPr>
      </a:lvl7pPr>
      <a:lvl8pPr marL="3939540" algn="l" defTabSz="1125220" rtl="0" eaLnBrk="1" latinLnBrk="0" hangingPunct="1">
        <a:defRPr sz="2215" kern="1200">
          <a:solidFill>
            <a:schemeClr val="tx1"/>
          </a:solidFill>
          <a:latin typeface="+mn-lt"/>
          <a:ea typeface="+mn-ea"/>
          <a:cs typeface="+mn-cs"/>
        </a:defRPr>
      </a:lvl8pPr>
      <a:lvl9pPr marL="4502150" algn="l" defTabSz="1125220" rtl="0" eaLnBrk="1" latinLnBrk="0" hangingPunct="1">
        <a:defRPr sz="2215"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lum/>
          </a:blip>
          <a:srcRect/>
          <a:stretch>
            <a:fillRect l="-1000" t="-1000" r="-1000" b="-1000"/>
          </a:stretch>
        </a:blipFill>
        <a:effectLst/>
      </p:bgPr>
    </p:bg>
    <p:spTree>
      <p:nvGrpSpPr>
        <p:cNvPr id="1" name=""/>
        <p:cNvGrpSpPr/>
        <p:nvPr/>
      </p:nvGrpSpPr>
      <p:grpSpPr>
        <a:xfrm>
          <a:off x="0" y="0"/>
          <a:ext cx="0" cy="0"/>
          <a:chOff x="0" y="0"/>
          <a:chExt cx="0" cy="0"/>
        </a:xfrm>
      </p:grpSpPr>
      <p:pic>
        <p:nvPicPr>
          <p:cNvPr id="6" name="Picture 5" descr="国网"/>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4178" y="441686"/>
            <a:ext cx="1997968" cy="71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3"/>
          <p:cNvSpPr>
            <a:spLocks noGrp="1"/>
          </p:cNvSpPr>
          <p:nvPr>
            <p:ph type="sldNum" sz="quarter" idx="4"/>
          </p:nvPr>
        </p:nvSpPr>
        <p:spPr>
          <a:xfrm>
            <a:off x="6996906" y="8189217"/>
            <a:ext cx="792088" cy="460375"/>
          </a:xfrm>
          <a:prstGeom prst="rect">
            <a:avLst/>
          </a:prstGeom>
        </p:spPr>
        <p:txBody>
          <a:bodyPr vert="horz" lIns="91440" tIns="45720" rIns="91440" bIns="45720" rtlCol="0" anchor="ctr"/>
          <a:lstStyle>
            <a:lvl1pPr algn="ctr">
              <a:defRPr lang="zh-CN" altLang="en-US" sz="1200" smtClean="0">
                <a:solidFill>
                  <a:schemeClr val="tx1">
                    <a:lumMod val="90000"/>
                    <a:lumOff val="10000"/>
                  </a:schemeClr>
                </a:solidFill>
              </a:defRPr>
            </a:lvl1pPr>
          </a:lstStyle>
          <a:p>
            <a:r>
              <a:rPr>
                <a:solidFill>
                  <a:srgbClr val="080808">
                    <a:lumMod val="90000"/>
                    <a:lumOff val="10000"/>
                  </a:srgbClr>
                </a:solidFill>
              </a:rPr>
              <a:t>第</a:t>
            </a:r>
            <a:fld id="{9D2FEF71-74F8-4C5C-93FB-8C5C3B9EB568}" type="slidenum">
              <a:rPr>
                <a:solidFill>
                  <a:srgbClr val="080808">
                    <a:lumMod val="90000"/>
                    <a:lumOff val="10000"/>
                  </a:srgbClr>
                </a:solidFill>
              </a:rPr>
              <a:pPr/>
              <a:t>‹#›</a:t>
            </a:fld>
            <a:r>
              <a:rPr>
                <a:solidFill>
                  <a:srgbClr val="080808">
                    <a:lumMod val="90000"/>
                    <a:lumOff val="10000"/>
                  </a:srgbClr>
                </a:solidFill>
              </a:rPr>
              <a:t>页</a:t>
            </a:r>
            <a:endParaRPr dirty="0">
              <a:solidFill>
                <a:srgbClr val="080808">
                  <a:lumMod val="90000"/>
                  <a:lumOff val="10000"/>
                </a:srgbClr>
              </a:solidFill>
            </a:endParaRPr>
          </a:p>
        </p:txBody>
      </p:sp>
    </p:spTree>
    <p:extLst>
      <p:ext uri="{BB962C8B-B14F-4D97-AF65-F5344CB8AC3E}">
        <p14:creationId xmlns:p14="http://schemas.microsoft.com/office/powerpoint/2010/main" val="223796844"/>
      </p:ext>
    </p:extLst>
  </p:cSld>
  <p:clrMap bg1="lt1" tx1="dk1" bg2="lt2" tx2="dk2" accent1="accent1" accent2="accent2" accent3="accent3" accent4="accent4" accent5="accent5" accent6="accent6" hlink="hlink" folHlink="folHlink"/>
  <p:sldLayoutIdLst>
    <p:sldLayoutId id="214748367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5415" b="1">
          <a:solidFill>
            <a:schemeClr val="bg1"/>
          </a:solidFill>
          <a:latin typeface="+mj-lt"/>
          <a:ea typeface="+mj-ea"/>
          <a:cs typeface="+mj-cs"/>
        </a:defRPr>
      </a:lvl1pPr>
      <a:lvl2pPr algn="l" rtl="0" eaLnBrk="0" fontAlgn="base" hangingPunct="0">
        <a:spcBef>
          <a:spcPct val="0"/>
        </a:spcBef>
        <a:spcAft>
          <a:spcPct val="0"/>
        </a:spcAft>
        <a:defRPr sz="5415" b="1">
          <a:solidFill>
            <a:schemeClr val="bg1"/>
          </a:solidFill>
          <a:latin typeface="Arial" pitchFamily="34" charset="0"/>
          <a:ea typeface="MS PGothic" pitchFamily="34" charset="-128"/>
        </a:defRPr>
      </a:lvl2pPr>
      <a:lvl3pPr algn="l" rtl="0" eaLnBrk="0" fontAlgn="base" hangingPunct="0">
        <a:spcBef>
          <a:spcPct val="0"/>
        </a:spcBef>
        <a:spcAft>
          <a:spcPct val="0"/>
        </a:spcAft>
        <a:defRPr sz="5415" b="1">
          <a:solidFill>
            <a:schemeClr val="bg1"/>
          </a:solidFill>
          <a:latin typeface="Arial" pitchFamily="34" charset="0"/>
          <a:ea typeface="MS PGothic" pitchFamily="34" charset="-128"/>
        </a:defRPr>
      </a:lvl3pPr>
      <a:lvl4pPr algn="l" rtl="0" eaLnBrk="0" fontAlgn="base" hangingPunct="0">
        <a:spcBef>
          <a:spcPct val="0"/>
        </a:spcBef>
        <a:spcAft>
          <a:spcPct val="0"/>
        </a:spcAft>
        <a:defRPr sz="5415" b="1">
          <a:solidFill>
            <a:schemeClr val="bg1"/>
          </a:solidFill>
          <a:latin typeface="Arial" pitchFamily="34" charset="0"/>
          <a:ea typeface="MS PGothic" pitchFamily="34" charset="-128"/>
        </a:defRPr>
      </a:lvl4pPr>
      <a:lvl5pPr algn="l" rtl="0" eaLnBrk="0" fontAlgn="base" hangingPunct="0">
        <a:spcBef>
          <a:spcPct val="0"/>
        </a:spcBef>
        <a:spcAft>
          <a:spcPct val="0"/>
        </a:spcAft>
        <a:defRPr sz="5415" b="1">
          <a:solidFill>
            <a:schemeClr val="bg1"/>
          </a:solidFill>
          <a:latin typeface="Arial" pitchFamily="34" charset="0"/>
          <a:ea typeface="MS PGothic" pitchFamily="34" charset="-128"/>
        </a:defRPr>
      </a:lvl5pPr>
      <a:lvl6pPr marL="562610" algn="l" rtl="0" eaLnBrk="0" fontAlgn="base" hangingPunct="0">
        <a:spcBef>
          <a:spcPct val="0"/>
        </a:spcBef>
        <a:spcAft>
          <a:spcPct val="0"/>
        </a:spcAft>
        <a:defRPr sz="5415" b="1">
          <a:solidFill>
            <a:schemeClr val="bg1"/>
          </a:solidFill>
          <a:latin typeface="Arial" pitchFamily="34" charset="0"/>
          <a:ea typeface="MS PGothic" pitchFamily="34" charset="-128"/>
        </a:defRPr>
      </a:lvl6pPr>
      <a:lvl7pPr marL="1125220" algn="l" rtl="0" eaLnBrk="0" fontAlgn="base" hangingPunct="0">
        <a:spcBef>
          <a:spcPct val="0"/>
        </a:spcBef>
        <a:spcAft>
          <a:spcPct val="0"/>
        </a:spcAft>
        <a:defRPr sz="5415" b="1">
          <a:solidFill>
            <a:schemeClr val="bg1"/>
          </a:solidFill>
          <a:latin typeface="Arial" pitchFamily="34" charset="0"/>
          <a:ea typeface="MS PGothic" pitchFamily="34" charset="-128"/>
        </a:defRPr>
      </a:lvl7pPr>
      <a:lvl8pPr marL="1688465" algn="l" rtl="0" eaLnBrk="0" fontAlgn="base" hangingPunct="0">
        <a:spcBef>
          <a:spcPct val="0"/>
        </a:spcBef>
        <a:spcAft>
          <a:spcPct val="0"/>
        </a:spcAft>
        <a:defRPr sz="5415" b="1">
          <a:solidFill>
            <a:schemeClr val="bg1"/>
          </a:solidFill>
          <a:latin typeface="Arial" pitchFamily="34" charset="0"/>
          <a:ea typeface="MS PGothic" pitchFamily="34" charset="-128"/>
        </a:defRPr>
      </a:lvl8pPr>
      <a:lvl9pPr marL="2251075" algn="l" rtl="0" eaLnBrk="0" fontAlgn="base" hangingPunct="0">
        <a:spcBef>
          <a:spcPct val="0"/>
        </a:spcBef>
        <a:spcAft>
          <a:spcPct val="0"/>
        </a:spcAft>
        <a:defRPr sz="5415" b="1">
          <a:solidFill>
            <a:schemeClr val="bg1"/>
          </a:solidFill>
          <a:latin typeface="Arial" pitchFamily="34" charset="0"/>
          <a:ea typeface="MS PGothic" pitchFamily="34" charset="-128"/>
        </a:defRPr>
      </a:lvl9pPr>
    </p:titleStyle>
    <p:bodyStyle>
      <a:lvl1pPr marL="422275" indent="-42227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cs typeface="+mn-cs"/>
        </a:defRPr>
      </a:lvl1pPr>
      <a:lvl2pPr marL="2190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2pPr>
      <a:lvl3pPr marL="422275" indent="-20129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3pPr>
      <a:lvl4pPr marL="656590" indent="-23241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4pPr>
      <a:lvl5pPr marL="87566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5pPr>
      <a:lvl6pPr marL="14382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6pPr>
      <a:lvl7pPr marL="200088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7pPr>
      <a:lvl8pPr marL="256349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8pPr>
      <a:lvl9pPr marL="3126740"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9pPr>
    </p:bodyStyle>
    <p:otherStyle>
      <a:defPPr>
        <a:defRPr lang="zh-CN"/>
      </a:defPPr>
      <a:lvl1pPr marL="0" algn="l" defTabSz="1125220" rtl="0" eaLnBrk="1" latinLnBrk="0" hangingPunct="1">
        <a:defRPr sz="2215" kern="1200">
          <a:solidFill>
            <a:schemeClr val="tx1"/>
          </a:solidFill>
          <a:latin typeface="+mn-lt"/>
          <a:ea typeface="+mn-ea"/>
          <a:cs typeface="+mn-cs"/>
        </a:defRPr>
      </a:lvl1pPr>
      <a:lvl2pPr marL="562610" algn="l" defTabSz="1125220" rtl="0" eaLnBrk="1" latinLnBrk="0" hangingPunct="1">
        <a:defRPr sz="2215" kern="1200">
          <a:solidFill>
            <a:schemeClr val="tx1"/>
          </a:solidFill>
          <a:latin typeface="+mn-lt"/>
          <a:ea typeface="+mn-ea"/>
          <a:cs typeface="+mn-cs"/>
        </a:defRPr>
      </a:lvl2pPr>
      <a:lvl3pPr marL="1125220" algn="l" defTabSz="1125220" rtl="0" eaLnBrk="1" latinLnBrk="0" hangingPunct="1">
        <a:defRPr sz="2215" kern="1200">
          <a:solidFill>
            <a:schemeClr val="tx1"/>
          </a:solidFill>
          <a:latin typeface="+mn-lt"/>
          <a:ea typeface="+mn-ea"/>
          <a:cs typeface="+mn-cs"/>
        </a:defRPr>
      </a:lvl3pPr>
      <a:lvl4pPr marL="1688465" algn="l" defTabSz="1125220" rtl="0" eaLnBrk="1" latinLnBrk="0" hangingPunct="1">
        <a:defRPr sz="2215" kern="1200">
          <a:solidFill>
            <a:schemeClr val="tx1"/>
          </a:solidFill>
          <a:latin typeface="+mn-lt"/>
          <a:ea typeface="+mn-ea"/>
          <a:cs typeface="+mn-cs"/>
        </a:defRPr>
      </a:lvl4pPr>
      <a:lvl5pPr marL="2251075" algn="l" defTabSz="1125220" rtl="0" eaLnBrk="1" latinLnBrk="0" hangingPunct="1">
        <a:defRPr sz="2215" kern="1200">
          <a:solidFill>
            <a:schemeClr val="tx1"/>
          </a:solidFill>
          <a:latin typeface="+mn-lt"/>
          <a:ea typeface="+mn-ea"/>
          <a:cs typeface="+mn-cs"/>
        </a:defRPr>
      </a:lvl5pPr>
      <a:lvl6pPr marL="2813685" algn="l" defTabSz="1125220" rtl="0" eaLnBrk="1" latinLnBrk="0" hangingPunct="1">
        <a:defRPr sz="2215" kern="1200">
          <a:solidFill>
            <a:schemeClr val="tx1"/>
          </a:solidFill>
          <a:latin typeface="+mn-lt"/>
          <a:ea typeface="+mn-ea"/>
          <a:cs typeface="+mn-cs"/>
        </a:defRPr>
      </a:lvl6pPr>
      <a:lvl7pPr marL="3376295" algn="l" defTabSz="1125220" rtl="0" eaLnBrk="1" latinLnBrk="0" hangingPunct="1">
        <a:defRPr sz="2215" kern="1200">
          <a:solidFill>
            <a:schemeClr val="tx1"/>
          </a:solidFill>
          <a:latin typeface="+mn-lt"/>
          <a:ea typeface="+mn-ea"/>
          <a:cs typeface="+mn-cs"/>
        </a:defRPr>
      </a:lvl7pPr>
      <a:lvl8pPr marL="3939540" algn="l" defTabSz="1125220" rtl="0" eaLnBrk="1" latinLnBrk="0" hangingPunct="1">
        <a:defRPr sz="2215" kern="1200">
          <a:solidFill>
            <a:schemeClr val="tx1"/>
          </a:solidFill>
          <a:latin typeface="+mn-lt"/>
          <a:ea typeface="+mn-ea"/>
          <a:cs typeface="+mn-cs"/>
        </a:defRPr>
      </a:lvl8pPr>
      <a:lvl9pPr marL="4502150" algn="l" defTabSz="1125220" rtl="0" eaLnBrk="1" latinLnBrk="0" hangingPunct="1">
        <a:defRPr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emf"/><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900906" y="7281440"/>
            <a:ext cx="12154878" cy="55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marL="1143000" indent="-228600"/>
            <a:lvl4pPr marL="1600200" indent="-228600"/>
            <a:lvl5pPr marL="2057400" indent="-228600"/>
            <a:lvl6pPr marL="2514600" indent="-228600"/>
            <a:lvl7pPr marL="2971800" indent="-228600"/>
            <a:lvl8pPr marL="3429000" indent="-228600"/>
            <a:lvl9pPr marL="3886200" indent="-228600"/>
          </a:lstStyle>
          <a:p>
            <a:pPr algn="ctr" eaLnBrk="1" hangingPunct="1">
              <a:lnSpc>
                <a:spcPct val="125000"/>
              </a:lnSpc>
              <a:spcBef>
                <a:spcPts val="0"/>
              </a:spcBef>
            </a:pPr>
            <a:r>
              <a:rPr lang="zh-CN" altLang="en-US" sz="2800" dirty="0" smtClean="0">
                <a:solidFill>
                  <a:schemeClr val="tx2"/>
                </a:solidFill>
                <a:latin typeface="+mn-ea"/>
                <a:ea typeface="+mn-ea"/>
              </a:rPr>
              <a:t>二〇一七年五月</a:t>
            </a:r>
            <a:endParaRPr lang="zh-CN" altLang="en-US" sz="2800" dirty="0">
              <a:solidFill>
                <a:schemeClr val="tx2"/>
              </a:solidFill>
              <a:latin typeface="+mn-ea"/>
              <a:ea typeface="+mn-ea"/>
            </a:endParaRPr>
          </a:p>
        </p:txBody>
      </p:sp>
      <p:sp>
        <p:nvSpPr>
          <p:cNvPr id="3" name="Rectangle 7"/>
          <p:cNvSpPr txBox="1">
            <a:spLocks noChangeArrowheads="1"/>
          </p:cNvSpPr>
          <p:nvPr/>
        </p:nvSpPr>
        <p:spPr bwMode="auto">
          <a:xfrm>
            <a:off x="831422" y="3025262"/>
            <a:ext cx="12192000" cy="2455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978" tIns="57834" rIns="110978" bIns="57834" anchor="ctr" anchorCtr="1"/>
          <a:lstStyle>
            <a:lvl1pPr>
              <a:defRPr sz="1400" b="1">
                <a:solidFill>
                  <a:schemeClr val="tx1"/>
                </a:solidFill>
                <a:latin typeface="黑体" pitchFamily="49" charset="-122"/>
                <a:ea typeface="黑体" pitchFamily="49" charset="-122"/>
              </a:defRPr>
            </a:lvl1pPr>
            <a:lvl2pPr marL="742950" indent="-285750">
              <a:defRPr sz="1400" b="1">
                <a:solidFill>
                  <a:schemeClr val="tx1"/>
                </a:solidFill>
                <a:latin typeface="黑体" pitchFamily="49" charset="-122"/>
                <a:ea typeface="黑体" pitchFamily="49" charset="-122"/>
              </a:defRPr>
            </a:lvl2pPr>
            <a:lvl3pPr marL="1143000" indent="-228600">
              <a:defRPr sz="1400" b="1">
                <a:solidFill>
                  <a:schemeClr val="tx1"/>
                </a:solidFill>
                <a:latin typeface="黑体" pitchFamily="49" charset="-122"/>
                <a:ea typeface="黑体" pitchFamily="49" charset="-122"/>
              </a:defRPr>
            </a:lvl3pPr>
            <a:lvl4pPr marL="1600200" indent="-228600">
              <a:defRPr sz="1400" b="1">
                <a:solidFill>
                  <a:schemeClr val="tx1"/>
                </a:solidFill>
                <a:latin typeface="黑体" pitchFamily="49" charset="-122"/>
                <a:ea typeface="黑体" pitchFamily="49" charset="-122"/>
              </a:defRPr>
            </a:lvl4pPr>
            <a:lvl5pPr marL="2057400" indent="-228600">
              <a:defRPr sz="14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4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4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4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400" b="1">
                <a:solidFill>
                  <a:schemeClr val="tx1"/>
                </a:solidFill>
                <a:latin typeface="黑体" pitchFamily="49" charset="-122"/>
                <a:ea typeface="黑体" pitchFamily="49" charset="-122"/>
              </a:defRPr>
            </a:lvl9pPr>
          </a:lstStyle>
          <a:p>
            <a:pPr algn="ctr" eaLnBrk="1" hangingPunct="1">
              <a:lnSpc>
                <a:spcPct val="125000"/>
              </a:lnSpc>
            </a:pPr>
            <a:r>
              <a:rPr lang="zh-CN" altLang="en-US" sz="4800" dirty="0" smtClean="0">
                <a:solidFill>
                  <a:schemeClr val="bg1"/>
                </a:solidFill>
              </a:rPr>
              <a:t>国家电网公司统一应用开发平台</a:t>
            </a:r>
            <a:endParaRPr lang="en-US" altLang="zh-CN" sz="4800" dirty="0" smtClean="0">
              <a:solidFill>
                <a:schemeClr val="bg1"/>
              </a:solidFill>
            </a:endParaRPr>
          </a:p>
          <a:p>
            <a:pPr algn="ctr" eaLnBrk="1" hangingPunct="1">
              <a:lnSpc>
                <a:spcPct val="125000"/>
              </a:lnSpc>
            </a:pPr>
            <a:r>
              <a:rPr lang="zh-CN" altLang="en-US" sz="4800" dirty="0" smtClean="0">
                <a:solidFill>
                  <a:schemeClr val="bg1"/>
                </a:solidFill>
              </a:rPr>
              <a:t>微服务开发框架</a:t>
            </a:r>
            <a:endParaRPr lang="zh-CN" altLang="en-US" sz="4800" dirty="0">
              <a:solidFill>
                <a:schemeClr val="bg1"/>
              </a:solidFill>
            </a:endParaRPr>
          </a:p>
        </p:txBody>
      </p:sp>
    </p:spTree>
    <p:extLst>
      <p:ext uri="{BB962C8B-B14F-4D97-AF65-F5344CB8AC3E}">
        <p14:creationId xmlns:p14="http://schemas.microsoft.com/office/powerpoint/2010/main" val="297973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10</a:t>
            </a:fld>
            <a:r>
              <a:rPr smtClean="0"/>
              <a:t>页</a:t>
            </a:r>
            <a:endParaRPr dirty="0"/>
          </a:p>
        </p:txBody>
      </p:sp>
      <p:sp>
        <p:nvSpPr>
          <p:cNvPr id="5" name="文本占位符 1"/>
          <p:cNvSpPr>
            <a:spLocks noGrp="1"/>
          </p:cNvSpPr>
          <p:nvPr>
            <p:ph type="body" sz="quarter" idx="12"/>
          </p:nvPr>
        </p:nvSpPr>
        <p:spPr>
          <a:xfrm>
            <a:off x="127462" y="1736824"/>
            <a:ext cx="13710203" cy="864096"/>
          </a:xfrm>
        </p:spPr>
        <p:txBody>
          <a:bodyPr lIns="72000" tIns="36000" bIns="36000" anchor="ctr" anchorCtr="0"/>
          <a:lstStyle/>
          <a:p>
            <a:pPr>
              <a:spcBef>
                <a:spcPts val="0"/>
              </a:spcBef>
            </a:pPr>
            <a:r>
              <a:rPr lang="en-US" altLang="zh-CN" b="1" dirty="0" smtClean="0">
                <a:solidFill>
                  <a:srgbClr val="FF0000"/>
                </a:solidFill>
              </a:rPr>
              <a:t>Spring Boot</a:t>
            </a:r>
            <a:r>
              <a:rPr lang="zh-CN" altLang="en-US" b="1" dirty="0"/>
              <a:t>是由</a:t>
            </a:r>
            <a:r>
              <a:rPr lang="en-US" altLang="zh-CN" b="1" dirty="0"/>
              <a:t>Pivotal</a:t>
            </a:r>
            <a:r>
              <a:rPr lang="zh-CN" altLang="en-US" b="1" dirty="0"/>
              <a:t>团队提供的全新框架，其设计目的是用来简化新</a:t>
            </a:r>
            <a:r>
              <a:rPr lang="en-US" altLang="zh-CN" b="1" dirty="0"/>
              <a:t>Spring</a:t>
            </a:r>
            <a:r>
              <a:rPr lang="zh-CN" altLang="en-US" b="1" dirty="0"/>
              <a:t>应用的初始搭建以及开发过程。该框架使用了特定的方式来进行配置，从而使开发人员不再需要定义样板化的配置</a:t>
            </a:r>
            <a:r>
              <a:rPr lang="zh-CN" altLang="en-US" b="1" dirty="0" smtClean="0"/>
              <a:t>。</a:t>
            </a:r>
            <a:r>
              <a:rPr lang="en-US" altLang="zh-CN" b="1" dirty="0"/>
              <a:t>Spring Boot</a:t>
            </a:r>
            <a:r>
              <a:rPr lang="zh-CN" altLang="en-US" b="1" dirty="0"/>
              <a:t>并不是一个框架，从根本上将，它就是一些库的集合，</a:t>
            </a:r>
            <a:r>
              <a:rPr lang="en-US" altLang="zh-CN" b="1" dirty="0"/>
              <a:t>maven</a:t>
            </a:r>
            <a:r>
              <a:rPr lang="zh-CN" altLang="en-US" b="1" dirty="0"/>
              <a:t>或者</a:t>
            </a:r>
            <a:r>
              <a:rPr lang="en-US" altLang="zh-CN" b="1" dirty="0"/>
              <a:t>gradle</a:t>
            </a:r>
            <a:r>
              <a:rPr lang="zh-CN" altLang="en-US" b="1" dirty="0"/>
              <a:t>项目导入相应依赖即可使用</a:t>
            </a:r>
            <a:r>
              <a:rPr lang="en-US" altLang="zh-CN" b="1" dirty="0"/>
              <a:t>Spring Boot</a:t>
            </a:r>
            <a:r>
              <a:rPr lang="zh-CN" altLang="en-US" b="1" dirty="0"/>
              <a:t>，而且无需自行管理这些库的版本。</a:t>
            </a:r>
          </a:p>
        </p:txBody>
      </p:sp>
      <p:sp>
        <p:nvSpPr>
          <p:cNvPr id="6" name="矩形 5"/>
          <p:cNvSpPr/>
          <p:nvPr/>
        </p:nvSpPr>
        <p:spPr bwMode="auto">
          <a:xfrm>
            <a:off x="141805" y="2744937"/>
            <a:ext cx="6351046" cy="5616624"/>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en-US" altLang="zh-CN" sz="2000" dirty="0" smtClean="0">
                <a:latin typeface="微软雅黑" panose="020B0503020204020204" pitchFamily="34" charset="-122"/>
                <a:ea typeface="微软雅黑" panose="020B0503020204020204" pitchFamily="34" charset="-122"/>
              </a:rPr>
              <a:t>Spring </a:t>
            </a:r>
            <a:r>
              <a:rPr lang="en-US" altLang="zh-CN" sz="2000" dirty="0">
                <a:latin typeface="微软雅黑" panose="020B0503020204020204" pitchFamily="34" charset="-122"/>
                <a:ea typeface="微软雅黑" panose="020B0503020204020204" pitchFamily="34" charset="-122"/>
              </a:rPr>
              <a:t>boot</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特点</a:t>
            </a:r>
            <a:endParaRPr lang="en-US" altLang="zh-CN" sz="2000" dirty="0" smtClean="0">
              <a:latin typeface="微软雅黑" panose="020B0503020204020204" pitchFamily="34" charset="-122"/>
              <a:ea typeface="微软雅黑" panose="020B0503020204020204" pitchFamily="34" charset="-122"/>
            </a:endParaRPr>
          </a:p>
        </p:txBody>
      </p:sp>
      <p:sp>
        <p:nvSpPr>
          <p:cNvPr id="7" name="矩形 6"/>
          <p:cNvSpPr/>
          <p:nvPr/>
        </p:nvSpPr>
        <p:spPr bwMode="auto">
          <a:xfrm>
            <a:off x="6636866" y="2744937"/>
            <a:ext cx="7200799" cy="5616624"/>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en-US" altLang="zh-CN" sz="2000" dirty="0" smtClean="0">
                <a:latin typeface="微软雅黑" panose="020B0503020204020204" pitchFamily="34" charset="-122"/>
                <a:ea typeface="微软雅黑" panose="020B0503020204020204" pitchFamily="34" charset="-122"/>
              </a:rPr>
              <a:t>Spring </a:t>
            </a:r>
            <a:r>
              <a:rPr lang="en-US" altLang="zh-CN" sz="2000" dirty="0">
                <a:latin typeface="微软雅黑" panose="020B0503020204020204" pitchFamily="34" charset="-122"/>
                <a:ea typeface="微软雅黑" panose="020B0503020204020204" pitchFamily="34" charset="-122"/>
              </a:rPr>
              <a:t>boot</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优点</a:t>
            </a:r>
            <a:endParaRPr lang="en-US" altLang="zh-CN" sz="2000" dirty="0" smtClean="0">
              <a:latin typeface="微软雅黑" panose="020B0503020204020204" pitchFamily="34" charset="-122"/>
              <a:ea typeface="微软雅黑" panose="020B0503020204020204" pitchFamily="34" charset="-122"/>
            </a:endParaRPr>
          </a:p>
          <a:p>
            <a:endParaRPr lang="zh-CN" altLang="en-US" sz="2000" b="0" dirty="0">
              <a:latin typeface="微软雅黑" panose="020B0503020204020204" pitchFamily="34" charset="-122"/>
              <a:ea typeface="微软雅黑" panose="020B0503020204020204" pitchFamily="34" charset="-122"/>
            </a:endParaRPr>
          </a:p>
          <a:p>
            <a:r>
              <a:rPr lang="zh-CN" altLang="en-US" sz="2000" b="0" dirty="0">
                <a:latin typeface="微软雅黑" panose="020B0503020204020204" pitchFamily="34" charset="-122"/>
                <a:ea typeface="微软雅黑" panose="020B0503020204020204" pitchFamily="34" charset="-122"/>
              </a:rPr>
              <a:t/>
            </a:r>
            <a:br>
              <a:rPr lang="zh-CN" altLang="en-US" sz="2000" b="0" dirty="0">
                <a:latin typeface="微软雅黑" panose="020B0503020204020204" pitchFamily="34" charset="-122"/>
                <a:ea typeface="微软雅黑" panose="020B0503020204020204" pitchFamily="34" charset="-122"/>
              </a:rPr>
            </a:br>
            <a:endParaRPr lang="zh-CN" altLang="en-US" sz="2000" b="0" dirty="0">
              <a:latin typeface="微软雅黑" panose="020B0503020204020204" pitchFamily="34" charset="-122"/>
              <a:ea typeface="微软雅黑" panose="020B0503020204020204" pitchFamily="34" charset="-122"/>
            </a:endParaRPr>
          </a:p>
          <a:p>
            <a:r>
              <a:rPr lang="zh-CN" altLang="en-US" sz="2000" b="0" dirty="0">
                <a:latin typeface="微软雅黑" panose="020B0503020204020204" pitchFamily="34" charset="-122"/>
                <a:ea typeface="微软雅黑" panose="020B0503020204020204" pitchFamily="34" charset="-122"/>
              </a:rPr>
              <a:t/>
            </a:r>
            <a:br>
              <a:rPr lang="zh-CN" altLang="en-US" sz="2000" b="0" dirty="0">
                <a:latin typeface="微软雅黑" panose="020B0503020204020204" pitchFamily="34" charset="-122"/>
                <a:ea typeface="微软雅黑" panose="020B0503020204020204" pitchFamily="34" charset="-122"/>
              </a:rPr>
            </a:br>
            <a:endParaRPr lang="zh-CN" altLang="en-US" sz="2000" b="0" dirty="0">
              <a:latin typeface="微软雅黑" panose="020B0503020204020204" pitchFamily="34" charset="-122"/>
              <a:ea typeface="微软雅黑" panose="020B0503020204020204" pitchFamily="34" charset="-122"/>
            </a:endParaRPr>
          </a:p>
          <a:p>
            <a:endParaRPr lang="zh-CN" altLang="en-US" sz="2000" b="0" dirty="0">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3056646454"/>
              </p:ext>
            </p:extLst>
          </p:nvPr>
        </p:nvGraphicFramePr>
        <p:xfrm>
          <a:off x="148183" y="3175217"/>
          <a:ext cx="6200652" cy="518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图示 7"/>
          <p:cNvGraphicFramePr/>
          <p:nvPr>
            <p:extLst>
              <p:ext uri="{D42A27DB-BD31-4B8C-83A1-F6EECF244321}">
                <p14:modId xmlns:p14="http://schemas.microsoft.com/office/powerpoint/2010/main" val="1510222084"/>
              </p:ext>
            </p:extLst>
          </p:nvPr>
        </p:nvGraphicFramePr>
        <p:xfrm>
          <a:off x="6767796" y="3247288"/>
          <a:ext cx="7007591" cy="49516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标题 1"/>
          <p:cNvSpPr>
            <a:spLocks noGrp="1"/>
          </p:cNvSpPr>
          <p:nvPr>
            <p:ph type="title"/>
          </p:nvPr>
        </p:nvSpPr>
        <p:spPr>
          <a:xfrm>
            <a:off x="3108474" y="460375"/>
            <a:ext cx="10369153" cy="772393"/>
          </a:xfrm>
        </p:spPr>
        <p:txBody>
          <a:bodyPr/>
          <a:lstStyle/>
          <a:p>
            <a:r>
              <a:rPr lang="zh-CN" altLang="en-US" dirty="0" smtClean="0"/>
              <a:t>二、微服务架构</a:t>
            </a:r>
            <a:endParaRPr lang="zh-CN" altLang="en-US" dirty="0"/>
          </a:p>
        </p:txBody>
      </p:sp>
      <p:sp>
        <p:nvSpPr>
          <p:cNvPr id="11" name="矩形 10"/>
          <p:cNvSpPr>
            <a:spLocks noChangeArrowheads="1"/>
          </p:cNvSpPr>
          <p:nvPr/>
        </p:nvSpPr>
        <p:spPr bwMode="auto">
          <a:xfrm>
            <a:off x="9240549" y="1252962"/>
            <a:ext cx="1576834"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技术路线</a:t>
            </a:r>
            <a:endPar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矩形 96"/>
          <p:cNvSpPr>
            <a:spLocks noChangeArrowheads="1"/>
          </p:cNvSpPr>
          <p:nvPr/>
        </p:nvSpPr>
        <p:spPr bwMode="auto">
          <a:xfrm>
            <a:off x="7762586" y="1252962"/>
            <a:ext cx="1439862"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微服务架构</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97"/>
          <p:cNvSpPr>
            <a:spLocks noChangeArrowheads="1"/>
          </p:cNvSpPr>
          <p:nvPr/>
        </p:nvSpPr>
        <p:spPr bwMode="auto">
          <a:xfrm>
            <a:off x="10855482" y="1252962"/>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应用场景</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98"/>
          <p:cNvSpPr>
            <a:spLocks noChangeArrowheads="1"/>
          </p:cNvSpPr>
          <p:nvPr/>
        </p:nvSpPr>
        <p:spPr bwMode="auto">
          <a:xfrm>
            <a:off x="12333444" y="1252962"/>
            <a:ext cx="1439863"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架构特点</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825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11</a:t>
            </a:fld>
            <a:r>
              <a:rPr smtClean="0"/>
              <a:t>页</a:t>
            </a:r>
            <a:endParaRPr dirty="0"/>
          </a:p>
        </p:txBody>
      </p:sp>
      <p:sp>
        <p:nvSpPr>
          <p:cNvPr id="5" name="文本占位符 1"/>
          <p:cNvSpPr>
            <a:spLocks noGrp="1"/>
          </p:cNvSpPr>
          <p:nvPr>
            <p:ph type="body" sz="quarter" idx="12"/>
          </p:nvPr>
        </p:nvSpPr>
        <p:spPr>
          <a:xfrm>
            <a:off x="127462" y="1736824"/>
            <a:ext cx="13710203" cy="864096"/>
          </a:xfrm>
        </p:spPr>
        <p:txBody>
          <a:bodyPr lIns="72000" tIns="36000" bIns="36000" anchor="ctr" anchorCtr="0"/>
          <a:lstStyle/>
          <a:p>
            <a:pPr>
              <a:spcBef>
                <a:spcPts val="0"/>
              </a:spcBef>
            </a:pPr>
            <a:r>
              <a:rPr lang="en-US" altLang="zh-CN" b="1" dirty="0"/>
              <a:t>Spring Cloud </a:t>
            </a:r>
            <a:r>
              <a:rPr lang="zh-CN" altLang="en-US" b="1" dirty="0"/>
              <a:t>为开发者提供了在分布式系统（配置管理，服务发现，熔断，路由</a:t>
            </a:r>
            <a:r>
              <a:rPr lang="zh-CN" altLang="en-US" b="1" dirty="0" smtClean="0"/>
              <a:t>，控制总线，分布式</a:t>
            </a:r>
            <a:r>
              <a:rPr lang="en-US" altLang="zh-CN" b="1" dirty="0" smtClean="0"/>
              <a:t>session</a:t>
            </a:r>
            <a:r>
              <a:rPr lang="zh-CN" altLang="en-US" b="1" dirty="0" smtClean="0"/>
              <a:t>等）</a:t>
            </a:r>
            <a:r>
              <a:rPr lang="zh-CN" altLang="en-US" b="1" dirty="0"/>
              <a:t>中快速构建的工具，使用</a:t>
            </a:r>
            <a:r>
              <a:rPr lang="en-US" altLang="zh-CN" b="1" dirty="0"/>
              <a:t>Spring Cloud</a:t>
            </a:r>
            <a:r>
              <a:rPr lang="zh-CN" altLang="en-US" b="1" dirty="0"/>
              <a:t>的开发者可以快速的启动服务或构建应用、同时能够快速和云平台资源进行对接。</a:t>
            </a:r>
          </a:p>
        </p:txBody>
      </p:sp>
      <p:sp>
        <p:nvSpPr>
          <p:cNvPr id="6" name="矩形 5"/>
          <p:cNvSpPr/>
          <p:nvPr/>
        </p:nvSpPr>
        <p:spPr bwMode="auto">
          <a:xfrm>
            <a:off x="141805" y="2744937"/>
            <a:ext cx="13695860" cy="5616624"/>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en-US" altLang="zh-CN" sz="2000" dirty="0">
                <a:solidFill>
                  <a:srgbClr val="FF0000"/>
                </a:solidFill>
                <a:latin typeface="微软雅黑" panose="020B0503020204020204" pitchFamily="34" charset="-122"/>
                <a:ea typeface="微软雅黑" panose="020B0503020204020204" pitchFamily="34" charset="-122"/>
              </a:rPr>
              <a:t>Spring Cloud Config</a:t>
            </a:r>
            <a:r>
              <a:rPr lang="zh-CN" altLang="en-US" sz="2000" dirty="0">
                <a:solidFill>
                  <a:srgbClr val="FF0000"/>
                </a:solidFill>
                <a:latin typeface="微软雅黑" panose="020B0503020204020204" pitchFamily="34" charset="-122"/>
                <a:ea typeface="微软雅黑" panose="020B0503020204020204" pitchFamily="34" charset="-122"/>
              </a:rPr>
              <a:t>配置中心</a:t>
            </a:r>
            <a:endParaRPr lang="en-US" altLang="zh-CN" sz="2000" dirty="0" smtClean="0">
              <a:solidFill>
                <a:srgbClr val="FF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964458" y="3825056"/>
            <a:ext cx="10153128" cy="3711897"/>
          </a:xfrm>
          <a:prstGeom prst="rect">
            <a:avLst/>
          </a:prstGeom>
        </p:spPr>
      </p:pic>
      <p:sp>
        <p:nvSpPr>
          <p:cNvPr id="9" name="标题 1"/>
          <p:cNvSpPr>
            <a:spLocks noGrp="1"/>
          </p:cNvSpPr>
          <p:nvPr>
            <p:ph type="title"/>
          </p:nvPr>
        </p:nvSpPr>
        <p:spPr>
          <a:xfrm>
            <a:off x="3108474" y="460375"/>
            <a:ext cx="10369153" cy="772393"/>
          </a:xfrm>
        </p:spPr>
        <p:txBody>
          <a:bodyPr/>
          <a:lstStyle/>
          <a:p>
            <a:r>
              <a:rPr lang="zh-CN" altLang="en-US" dirty="0" smtClean="0"/>
              <a:t>二、微服务架构</a:t>
            </a:r>
            <a:endParaRPr lang="zh-CN" altLang="en-US" dirty="0"/>
          </a:p>
        </p:txBody>
      </p:sp>
      <p:sp>
        <p:nvSpPr>
          <p:cNvPr id="10" name="矩形 9"/>
          <p:cNvSpPr>
            <a:spLocks noChangeArrowheads="1"/>
          </p:cNvSpPr>
          <p:nvPr/>
        </p:nvSpPr>
        <p:spPr bwMode="auto">
          <a:xfrm>
            <a:off x="9240549" y="1252962"/>
            <a:ext cx="1576834"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技术路线</a:t>
            </a:r>
            <a:endPar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矩形 96"/>
          <p:cNvSpPr>
            <a:spLocks noChangeArrowheads="1"/>
          </p:cNvSpPr>
          <p:nvPr/>
        </p:nvSpPr>
        <p:spPr bwMode="auto">
          <a:xfrm>
            <a:off x="7762586" y="1252962"/>
            <a:ext cx="1439862"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微服务架构</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97"/>
          <p:cNvSpPr>
            <a:spLocks noChangeArrowheads="1"/>
          </p:cNvSpPr>
          <p:nvPr/>
        </p:nvSpPr>
        <p:spPr bwMode="auto">
          <a:xfrm>
            <a:off x="10855482" y="1252962"/>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应用场景</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98"/>
          <p:cNvSpPr>
            <a:spLocks noChangeArrowheads="1"/>
          </p:cNvSpPr>
          <p:nvPr/>
        </p:nvSpPr>
        <p:spPr bwMode="auto">
          <a:xfrm>
            <a:off x="12333444" y="1252962"/>
            <a:ext cx="1439863"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架构特点</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411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12</a:t>
            </a:fld>
            <a:r>
              <a:rPr smtClean="0"/>
              <a:t>页</a:t>
            </a:r>
            <a:endParaRPr dirty="0"/>
          </a:p>
        </p:txBody>
      </p:sp>
      <p:sp>
        <p:nvSpPr>
          <p:cNvPr id="5" name="文本占位符 1"/>
          <p:cNvSpPr>
            <a:spLocks noGrp="1"/>
          </p:cNvSpPr>
          <p:nvPr>
            <p:ph type="body" sz="quarter" idx="12"/>
          </p:nvPr>
        </p:nvSpPr>
        <p:spPr>
          <a:xfrm>
            <a:off x="127462" y="1736824"/>
            <a:ext cx="13710203" cy="864096"/>
          </a:xfrm>
        </p:spPr>
        <p:txBody>
          <a:bodyPr lIns="72000" tIns="36000" bIns="36000" anchor="ctr" anchorCtr="0"/>
          <a:lstStyle/>
          <a:p>
            <a:pPr>
              <a:spcBef>
                <a:spcPts val="0"/>
              </a:spcBef>
            </a:pPr>
            <a:r>
              <a:rPr lang="en-US" altLang="zh-CN" b="1" dirty="0"/>
              <a:t>Spring Cloud </a:t>
            </a:r>
            <a:r>
              <a:rPr lang="en-US" altLang="zh-CN" b="1" dirty="0" smtClean="0"/>
              <a:t>Netflix</a:t>
            </a:r>
            <a:r>
              <a:rPr lang="zh-CN" altLang="en-US" b="1" dirty="0" smtClean="0"/>
              <a:t>是</a:t>
            </a:r>
            <a:r>
              <a:rPr lang="en-US" altLang="zh-CN" b="1" dirty="0"/>
              <a:t>Spring Cloud</a:t>
            </a:r>
            <a:r>
              <a:rPr lang="zh-CN" altLang="en-US" b="1" dirty="0"/>
              <a:t>的子项目之一，主要内容是对</a:t>
            </a:r>
            <a:r>
              <a:rPr lang="en-US" altLang="zh-CN" b="1" dirty="0"/>
              <a:t>Netflix</a:t>
            </a:r>
            <a:r>
              <a:rPr lang="zh-CN" altLang="en-US" b="1" dirty="0"/>
              <a:t>公司一系列开源产品的包装，它为</a:t>
            </a:r>
            <a:r>
              <a:rPr lang="en-US" altLang="zh-CN" b="1" dirty="0"/>
              <a:t>Spring Boot</a:t>
            </a:r>
            <a:r>
              <a:rPr lang="zh-CN" altLang="en-US" b="1" dirty="0"/>
              <a:t>应用提供了自配置的</a:t>
            </a:r>
            <a:r>
              <a:rPr lang="en-US" altLang="zh-CN" b="1" dirty="0"/>
              <a:t>Netflix OSS</a:t>
            </a:r>
            <a:r>
              <a:rPr lang="zh-CN" altLang="en-US" b="1" dirty="0"/>
              <a:t>整合。</a:t>
            </a:r>
          </a:p>
        </p:txBody>
      </p:sp>
      <p:sp>
        <p:nvSpPr>
          <p:cNvPr id="6" name="矩形 5"/>
          <p:cNvSpPr/>
          <p:nvPr/>
        </p:nvSpPr>
        <p:spPr bwMode="auto">
          <a:xfrm>
            <a:off x="141805" y="2744937"/>
            <a:ext cx="13695860" cy="5616624"/>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en-US" altLang="zh-CN" sz="2000" dirty="0">
                <a:solidFill>
                  <a:srgbClr val="FF0000"/>
                </a:solidFill>
                <a:latin typeface="微软雅黑" panose="020B0503020204020204" pitchFamily="34" charset="-122"/>
                <a:ea typeface="微软雅黑" panose="020B0503020204020204" pitchFamily="34" charset="-122"/>
              </a:rPr>
              <a:t>Spring Cloud Netflix </a:t>
            </a:r>
            <a:r>
              <a:rPr lang="zh-CN" altLang="en-US" sz="2000" dirty="0">
                <a:solidFill>
                  <a:srgbClr val="FF0000"/>
                </a:solidFill>
                <a:latin typeface="微软雅黑" panose="020B0503020204020204" pitchFamily="34" charset="-122"/>
                <a:ea typeface="微软雅黑" panose="020B0503020204020204" pitchFamily="34" charset="-122"/>
              </a:rPr>
              <a:t>服务发现</a:t>
            </a:r>
            <a:endParaRPr lang="en-US" altLang="zh-CN" sz="2000" dirty="0" smtClean="0">
              <a:solidFill>
                <a:srgbClr val="FF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792087" y="3798164"/>
            <a:ext cx="8380952" cy="4076190"/>
          </a:xfrm>
          <a:prstGeom prst="rect">
            <a:avLst/>
          </a:prstGeom>
        </p:spPr>
      </p:pic>
      <p:sp>
        <p:nvSpPr>
          <p:cNvPr id="9" name="标题 1"/>
          <p:cNvSpPr>
            <a:spLocks noGrp="1"/>
          </p:cNvSpPr>
          <p:nvPr>
            <p:ph type="title"/>
          </p:nvPr>
        </p:nvSpPr>
        <p:spPr>
          <a:xfrm>
            <a:off x="3108474" y="460375"/>
            <a:ext cx="10369153" cy="772393"/>
          </a:xfrm>
        </p:spPr>
        <p:txBody>
          <a:bodyPr/>
          <a:lstStyle/>
          <a:p>
            <a:r>
              <a:rPr lang="zh-CN" altLang="en-US" dirty="0" smtClean="0"/>
              <a:t>二、微服务架构</a:t>
            </a:r>
            <a:endParaRPr lang="zh-CN" altLang="en-US" dirty="0"/>
          </a:p>
        </p:txBody>
      </p:sp>
      <p:sp>
        <p:nvSpPr>
          <p:cNvPr id="10" name="矩形 9"/>
          <p:cNvSpPr>
            <a:spLocks noChangeArrowheads="1"/>
          </p:cNvSpPr>
          <p:nvPr/>
        </p:nvSpPr>
        <p:spPr bwMode="auto">
          <a:xfrm>
            <a:off x="9240549" y="1252962"/>
            <a:ext cx="1576834"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技术路线</a:t>
            </a:r>
            <a:endPar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矩形 96"/>
          <p:cNvSpPr>
            <a:spLocks noChangeArrowheads="1"/>
          </p:cNvSpPr>
          <p:nvPr/>
        </p:nvSpPr>
        <p:spPr bwMode="auto">
          <a:xfrm>
            <a:off x="7762586" y="1252962"/>
            <a:ext cx="1439862"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微服务架构</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97"/>
          <p:cNvSpPr>
            <a:spLocks noChangeArrowheads="1"/>
          </p:cNvSpPr>
          <p:nvPr/>
        </p:nvSpPr>
        <p:spPr bwMode="auto">
          <a:xfrm>
            <a:off x="10855482" y="1252962"/>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应用场景</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98"/>
          <p:cNvSpPr>
            <a:spLocks noChangeArrowheads="1"/>
          </p:cNvSpPr>
          <p:nvPr/>
        </p:nvSpPr>
        <p:spPr bwMode="auto">
          <a:xfrm>
            <a:off x="12333444" y="1252962"/>
            <a:ext cx="1439863"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架构特点</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0199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13</a:t>
            </a:fld>
            <a:r>
              <a:rPr smtClean="0"/>
              <a:t>页</a:t>
            </a:r>
            <a:endParaRPr dirty="0"/>
          </a:p>
        </p:txBody>
      </p:sp>
      <p:sp>
        <p:nvSpPr>
          <p:cNvPr id="5" name="文本占位符 1"/>
          <p:cNvSpPr>
            <a:spLocks noGrp="1"/>
          </p:cNvSpPr>
          <p:nvPr>
            <p:ph type="body" sz="quarter" idx="12"/>
          </p:nvPr>
        </p:nvSpPr>
        <p:spPr>
          <a:xfrm>
            <a:off x="127462" y="1736824"/>
            <a:ext cx="13710203" cy="864096"/>
          </a:xfrm>
        </p:spPr>
        <p:txBody>
          <a:bodyPr lIns="72000" tIns="36000" bIns="36000" anchor="ctr" anchorCtr="0"/>
          <a:lstStyle/>
          <a:p>
            <a:pPr>
              <a:spcBef>
                <a:spcPts val="0"/>
              </a:spcBef>
            </a:pPr>
            <a:r>
              <a:rPr lang="zh-CN" altLang="en-US" b="1" dirty="0"/>
              <a:t>断路器</a:t>
            </a:r>
            <a:r>
              <a:rPr lang="en-US" altLang="zh-CN" b="1" dirty="0"/>
              <a:t>(Cricuit Breaker)</a:t>
            </a:r>
            <a:r>
              <a:rPr lang="zh-CN" altLang="en-US" b="1" dirty="0"/>
              <a:t>是一种能够在远程服务不可用时自动熔断</a:t>
            </a:r>
            <a:r>
              <a:rPr lang="en-US" altLang="zh-CN" b="1" dirty="0"/>
              <a:t>(</a:t>
            </a:r>
            <a:r>
              <a:rPr lang="zh-CN" altLang="en-US" b="1" dirty="0"/>
              <a:t>打开开关</a:t>
            </a:r>
            <a:r>
              <a:rPr lang="en-US" altLang="zh-CN" b="1" dirty="0"/>
              <a:t>)</a:t>
            </a:r>
            <a:r>
              <a:rPr lang="zh-CN" altLang="en-US" b="1" dirty="0"/>
              <a:t>，并在远程服务恢复时自动恢复</a:t>
            </a:r>
            <a:r>
              <a:rPr lang="en-US" altLang="zh-CN" b="1" dirty="0"/>
              <a:t>(</a:t>
            </a:r>
            <a:r>
              <a:rPr lang="zh-CN" altLang="en-US" b="1" dirty="0"/>
              <a:t>闭合开关</a:t>
            </a:r>
            <a:r>
              <a:rPr lang="en-US" altLang="zh-CN" b="1" dirty="0"/>
              <a:t>)</a:t>
            </a:r>
            <a:r>
              <a:rPr lang="zh-CN" altLang="en-US" b="1" dirty="0"/>
              <a:t>的设施。</a:t>
            </a:r>
          </a:p>
        </p:txBody>
      </p:sp>
      <p:sp>
        <p:nvSpPr>
          <p:cNvPr id="6" name="矩形 5"/>
          <p:cNvSpPr/>
          <p:nvPr/>
        </p:nvSpPr>
        <p:spPr bwMode="auto">
          <a:xfrm>
            <a:off x="141805" y="2744937"/>
            <a:ext cx="13695860" cy="5616624"/>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en-US" altLang="zh-CN" sz="2000" dirty="0">
                <a:solidFill>
                  <a:srgbClr val="FF0000"/>
                </a:solidFill>
                <a:latin typeface="微软雅黑" panose="020B0503020204020204" pitchFamily="34" charset="-122"/>
                <a:ea typeface="微软雅黑" panose="020B0503020204020204" pitchFamily="34" charset="-122"/>
              </a:rPr>
              <a:t>Spring cloud Hystrix </a:t>
            </a:r>
            <a:r>
              <a:rPr lang="zh-CN" altLang="en-US" sz="2000" dirty="0">
                <a:solidFill>
                  <a:srgbClr val="FF0000"/>
                </a:solidFill>
                <a:latin typeface="微软雅黑" panose="020B0503020204020204" pitchFamily="34" charset="-122"/>
                <a:ea typeface="微软雅黑" panose="020B0503020204020204" pitchFamily="34" charset="-122"/>
              </a:rPr>
              <a:t>熔断器</a:t>
            </a:r>
            <a:endParaRPr lang="en-US" altLang="zh-CN" sz="2000" dirty="0" smtClean="0">
              <a:solidFill>
                <a:srgbClr val="FF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956346" y="3217246"/>
            <a:ext cx="9793088" cy="4672005"/>
          </a:xfrm>
          <a:prstGeom prst="rect">
            <a:avLst/>
          </a:prstGeom>
        </p:spPr>
      </p:pic>
      <p:sp>
        <p:nvSpPr>
          <p:cNvPr id="9" name="标题 1"/>
          <p:cNvSpPr>
            <a:spLocks noGrp="1"/>
          </p:cNvSpPr>
          <p:nvPr>
            <p:ph type="title"/>
          </p:nvPr>
        </p:nvSpPr>
        <p:spPr>
          <a:xfrm>
            <a:off x="3108474" y="460375"/>
            <a:ext cx="10369153" cy="772393"/>
          </a:xfrm>
        </p:spPr>
        <p:txBody>
          <a:bodyPr/>
          <a:lstStyle/>
          <a:p>
            <a:r>
              <a:rPr lang="zh-CN" altLang="en-US" dirty="0" smtClean="0"/>
              <a:t>二、微服务架构</a:t>
            </a:r>
            <a:endParaRPr lang="zh-CN" altLang="en-US" dirty="0"/>
          </a:p>
        </p:txBody>
      </p:sp>
      <p:sp>
        <p:nvSpPr>
          <p:cNvPr id="10" name="矩形 9"/>
          <p:cNvSpPr>
            <a:spLocks noChangeArrowheads="1"/>
          </p:cNvSpPr>
          <p:nvPr/>
        </p:nvSpPr>
        <p:spPr bwMode="auto">
          <a:xfrm>
            <a:off x="9240549" y="1252962"/>
            <a:ext cx="1576834"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技术路线</a:t>
            </a:r>
            <a:endPar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矩形 96"/>
          <p:cNvSpPr>
            <a:spLocks noChangeArrowheads="1"/>
          </p:cNvSpPr>
          <p:nvPr/>
        </p:nvSpPr>
        <p:spPr bwMode="auto">
          <a:xfrm>
            <a:off x="7762586" y="1252962"/>
            <a:ext cx="1439862"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微服务架构</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97"/>
          <p:cNvSpPr>
            <a:spLocks noChangeArrowheads="1"/>
          </p:cNvSpPr>
          <p:nvPr/>
        </p:nvSpPr>
        <p:spPr bwMode="auto">
          <a:xfrm>
            <a:off x="10855482" y="1252962"/>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应用场景</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98"/>
          <p:cNvSpPr>
            <a:spLocks noChangeArrowheads="1"/>
          </p:cNvSpPr>
          <p:nvPr/>
        </p:nvSpPr>
        <p:spPr bwMode="auto">
          <a:xfrm>
            <a:off x="12333444" y="1252962"/>
            <a:ext cx="1439863"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架构特点</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022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14</a:t>
            </a:fld>
            <a:r>
              <a:rPr smtClean="0"/>
              <a:t>页</a:t>
            </a:r>
            <a:endParaRPr dirty="0"/>
          </a:p>
        </p:txBody>
      </p:sp>
      <p:sp>
        <p:nvSpPr>
          <p:cNvPr id="6" name="矩形 5"/>
          <p:cNvSpPr/>
          <p:nvPr/>
        </p:nvSpPr>
        <p:spPr bwMode="auto">
          <a:xfrm>
            <a:off x="141805" y="2724782"/>
            <a:ext cx="13695860" cy="5636779"/>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en-US" altLang="zh-CN" sz="2000" dirty="0">
                <a:solidFill>
                  <a:srgbClr val="FF0000"/>
                </a:solidFill>
                <a:latin typeface="微软雅黑" panose="020B0503020204020204" pitchFamily="34" charset="-122"/>
                <a:ea typeface="微软雅黑" panose="020B0503020204020204" pitchFamily="34" charset="-122"/>
              </a:rPr>
              <a:t>Spring Cloud Zuul </a:t>
            </a:r>
            <a:r>
              <a:rPr lang="zh-CN" altLang="en-US" sz="2000" dirty="0">
                <a:solidFill>
                  <a:srgbClr val="FF0000"/>
                </a:solidFill>
                <a:latin typeface="微软雅黑" panose="020B0503020204020204" pitchFamily="34" charset="-122"/>
                <a:ea typeface="微软雅黑" panose="020B0503020204020204" pitchFamily="34" charset="-122"/>
              </a:rPr>
              <a:t>服务网关</a:t>
            </a:r>
            <a:endParaRPr lang="en-US" altLang="zh-CN" sz="2000" dirty="0" smtClean="0">
              <a:solidFill>
                <a:srgbClr val="FF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4116586" y="2867956"/>
            <a:ext cx="9127815" cy="5033230"/>
          </a:xfrm>
          <a:prstGeom prst="rect">
            <a:avLst/>
          </a:prstGeom>
        </p:spPr>
      </p:pic>
      <p:sp>
        <p:nvSpPr>
          <p:cNvPr id="8" name="标题 1"/>
          <p:cNvSpPr>
            <a:spLocks noGrp="1"/>
          </p:cNvSpPr>
          <p:nvPr>
            <p:ph type="title"/>
          </p:nvPr>
        </p:nvSpPr>
        <p:spPr>
          <a:xfrm>
            <a:off x="3108474" y="460375"/>
            <a:ext cx="10369153" cy="772393"/>
          </a:xfrm>
        </p:spPr>
        <p:txBody>
          <a:bodyPr/>
          <a:lstStyle/>
          <a:p>
            <a:r>
              <a:rPr lang="zh-CN" altLang="en-US" dirty="0" smtClean="0"/>
              <a:t>二、微服务架构</a:t>
            </a:r>
            <a:endParaRPr lang="zh-CN" altLang="en-US" dirty="0"/>
          </a:p>
        </p:txBody>
      </p:sp>
      <p:sp>
        <p:nvSpPr>
          <p:cNvPr id="9" name="矩形 8"/>
          <p:cNvSpPr>
            <a:spLocks noChangeArrowheads="1"/>
          </p:cNvSpPr>
          <p:nvPr/>
        </p:nvSpPr>
        <p:spPr bwMode="auto">
          <a:xfrm>
            <a:off x="9240549" y="1252962"/>
            <a:ext cx="1576834"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技术路线</a:t>
            </a:r>
            <a:endPar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矩形 96"/>
          <p:cNvSpPr>
            <a:spLocks noChangeArrowheads="1"/>
          </p:cNvSpPr>
          <p:nvPr/>
        </p:nvSpPr>
        <p:spPr bwMode="auto">
          <a:xfrm>
            <a:off x="7762586" y="1252962"/>
            <a:ext cx="1439862"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微服务架构</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97"/>
          <p:cNvSpPr>
            <a:spLocks noChangeArrowheads="1"/>
          </p:cNvSpPr>
          <p:nvPr/>
        </p:nvSpPr>
        <p:spPr bwMode="auto">
          <a:xfrm>
            <a:off x="10855482" y="1252962"/>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应用场景</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98"/>
          <p:cNvSpPr>
            <a:spLocks noChangeArrowheads="1"/>
          </p:cNvSpPr>
          <p:nvPr/>
        </p:nvSpPr>
        <p:spPr bwMode="auto">
          <a:xfrm>
            <a:off x="12333444" y="1252962"/>
            <a:ext cx="1439863"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架构特点</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文本占位符 1"/>
          <p:cNvSpPr>
            <a:spLocks noGrp="1"/>
          </p:cNvSpPr>
          <p:nvPr>
            <p:ph type="body" sz="quarter" idx="12"/>
          </p:nvPr>
        </p:nvSpPr>
        <p:spPr>
          <a:xfrm>
            <a:off x="127462" y="1736824"/>
            <a:ext cx="13710203" cy="864096"/>
          </a:xfrm>
        </p:spPr>
        <p:txBody>
          <a:bodyPr lIns="72000" tIns="36000" bIns="36000" anchor="ctr" anchorCtr="0"/>
          <a:lstStyle/>
          <a:p>
            <a:pPr>
              <a:spcBef>
                <a:spcPts val="0"/>
              </a:spcBef>
            </a:pPr>
            <a:r>
              <a:rPr lang="zh-CN" altLang="en-US" b="1" kern="1200" dirty="0"/>
              <a:t>服务网关是微服务架构中一个不可或缺的部分。通过服务网关统一向外系统提供</a:t>
            </a:r>
            <a:r>
              <a:rPr lang="en-US" altLang="zh-CN" b="1" kern="1200" dirty="0"/>
              <a:t>REST API</a:t>
            </a:r>
            <a:r>
              <a:rPr lang="zh-CN" altLang="en-US" b="1" kern="1200" dirty="0"/>
              <a:t>的过程中，除了具备服务路由、均衡负载功能之外，它还具备了权限控制等功能。</a:t>
            </a:r>
            <a:endParaRPr lang="zh-CN" altLang="en-US" b="1" dirty="0"/>
          </a:p>
        </p:txBody>
      </p:sp>
    </p:spTree>
    <p:extLst>
      <p:ext uri="{BB962C8B-B14F-4D97-AF65-F5344CB8AC3E}">
        <p14:creationId xmlns:p14="http://schemas.microsoft.com/office/powerpoint/2010/main" val="59901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15</a:t>
            </a:fld>
            <a:r>
              <a:rPr smtClean="0"/>
              <a:t>页</a:t>
            </a:r>
            <a:endParaRPr dirty="0"/>
          </a:p>
        </p:txBody>
      </p:sp>
      <p:sp>
        <p:nvSpPr>
          <p:cNvPr id="12" name="文本占位符 2"/>
          <p:cNvSpPr>
            <a:spLocks noGrp="1"/>
          </p:cNvSpPr>
          <p:nvPr>
            <p:ph type="body" sz="quarter" idx="12"/>
          </p:nvPr>
        </p:nvSpPr>
        <p:spPr>
          <a:xfrm>
            <a:off x="127460" y="1736823"/>
            <a:ext cx="7740000" cy="900000"/>
          </a:xfrm>
        </p:spPr>
        <p:txBody>
          <a:bodyPr lIns="0" tIns="36000" rIns="0" bIns="36000" anchor="t" anchorCtr="0"/>
          <a:lstStyle/>
          <a:p>
            <a:pPr marL="285750" indent="-285750">
              <a:spcBef>
                <a:spcPts val="0"/>
              </a:spcBef>
              <a:buFont typeface="Wingdings" pitchFamily="2" charset="2"/>
              <a:buChar char="ü"/>
            </a:pPr>
            <a:r>
              <a:rPr lang="zh-CN" altLang="en-US" b="1" dirty="0" smtClean="0"/>
              <a:t>将单体应用分解多个体量小的微应用</a:t>
            </a:r>
            <a:r>
              <a:rPr lang="en-US" altLang="zh-CN" b="1" dirty="0" smtClean="0"/>
              <a:t>/</a:t>
            </a:r>
            <a:r>
              <a:rPr lang="zh-CN" altLang="en-US" b="1" dirty="0" smtClean="0"/>
              <a:t>微服务；分布式部署，弱化</a:t>
            </a:r>
            <a:r>
              <a:rPr lang="en-US" altLang="zh-CN" b="1" dirty="0" smtClean="0"/>
              <a:t>SOA</a:t>
            </a:r>
            <a:r>
              <a:rPr lang="zh-CN" altLang="en-US" b="1" dirty="0" smtClean="0"/>
              <a:t>架构中的企业服务总线，并将</a:t>
            </a:r>
            <a:r>
              <a:rPr lang="en-US" altLang="zh-CN" b="1" dirty="0" smtClean="0"/>
              <a:t>SOA</a:t>
            </a:r>
            <a:r>
              <a:rPr lang="zh-CN" altLang="en-US" b="1" dirty="0" smtClean="0"/>
              <a:t>的思想融入到单个微服务内部；</a:t>
            </a:r>
            <a:endParaRPr lang="en-US" altLang="zh-CN" b="1" dirty="0" smtClean="0"/>
          </a:p>
          <a:p>
            <a:pPr marL="285750" indent="-285750">
              <a:spcBef>
                <a:spcPts val="0"/>
              </a:spcBef>
              <a:buFont typeface="Wingdings" pitchFamily="2" charset="2"/>
              <a:buChar char="ü"/>
            </a:pPr>
            <a:r>
              <a:rPr lang="zh-CN" altLang="en-US" b="1" dirty="0" smtClean="0"/>
              <a:t>服务架构内部自成体系，实现软路由和负载均衡。</a:t>
            </a:r>
            <a:endParaRPr lang="en-US" altLang="zh-CN" b="1" dirty="0" smtClean="0"/>
          </a:p>
          <a:p>
            <a:pPr>
              <a:spcBef>
                <a:spcPts val="0"/>
              </a:spcBef>
            </a:pPr>
            <a:endParaRPr lang="en-US" altLang="zh-CN" b="1" dirty="0" smtClean="0"/>
          </a:p>
        </p:txBody>
      </p:sp>
      <p:grpSp>
        <p:nvGrpSpPr>
          <p:cNvPr id="13" name="组合 12"/>
          <p:cNvGrpSpPr/>
          <p:nvPr/>
        </p:nvGrpSpPr>
        <p:grpSpPr>
          <a:xfrm>
            <a:off x="127462" y="2682565"/>
            <a:ext cx="4895691" cy="5555640"/>
            <a:chOff x="229007" y="2672928"/>
            <a:chExt cx="4895691" cy="5760000"/>
          </a:xfrm>
        </p:grpSpPr>
        <p:sp>
          <p:nvSpPr>
            <p:cNvPr id="14" name="矩形 13"/>
            <p:cNvSpPr/>
            <p:nvPr/>
          </p:nvSpPr>
          <p:spPr bwMode="auto">
            <a:xfrm>
              <a:off x="229007" y="2672928"/>
              <a:ext cx="4895691" cy="5760000"/>
            </a:xfrm>
            <a:prstGeom prst="rect">
              <a:avLst/>
            </a:prstGeom>
            <a:solidFill>
              <a:schemeClr val="bg1"/>
            </a:solidFill>
            <a:ln w="9525" cap="flat" cmpd="sng" algn="ctr">
              <a:noFill/>
              <a:prstDash val="solid"/>
              <a:round/>
              <a:headEnd type="none" w="med" len="med"/>
              <a:tailEnd type="none" w="med" len="med"/>
            </a:ln>
          </p:spPr>
          <p:txBody>
            <a:bodyPr vert="horz" wrap="square" lIns="36000" tIns="144000" rIns="36000" bIns="36000" numCol="1" rtlCol="0" anchor="t" anchorCtr="0" compatLnSpc="1"/>
            <a:lstStyle/>
            <a:p>
              <a:r>
                <a:rPr lang="zh-CN" altLang="en-US" sz="1400" dirty="0" smtClean="0">
                  <a:solidFill>
                    <a:srgbClr val="FF0000"/>
                  </a:solidFill>
                  <a:latin typeface="微软雅黑" pitchFamily="34" charset="-122"/>
                  <a:ea typeface="微软雅黑" pitchFamily="34" charset="-122"/>
                </a:rPr>
                <a:t>传统系统架构下应用</a:t>
              </a:r>
            </a:p>
          </p:txBody>
        </p:sp>
        <p:sp>
          <p:nvSpPr>
            <p:cNvPr id="15" name="矩形 14"/>
            <p:cNvSpPr/>
            <p:nvPr/>
          </p:nvSpPr>
          <p:spPr bwMode="auto">
            <a:xfrm>
              <a:off x="300162" y="3141471"/>
              <a:ext cx="1908000" cy="4067961"/>
            </a:xfrm>
            <a:prstGeom prst="rect">
              <a:avLst/>
            </a:prstGeom>
            <a:solidFill>
              <a:schemeClr val="accent6">
                <a:lumMod val="20000"/>
                <a:lumOff val="80000"/>
              </a:schemeClr>
            </a:solidFill>
            <a:ln w="6350" cap="flat" cmpd="sng" algn="ctr">
              <a:solidFill>
                <a:schemeClr val="bg1">
                  <a:lumMod val="65000"/>
                </a:schemeClr>
              </a:solidFill>
              <a:prstDash val="solid"/>
              <a:round/>
              <a:headEnd type="none" w="med" len="med"/>
              <a:tailEnd type="none" w="med" len="med"/>
            </a:ln>
          </p:spPr>
          <p:txBody>
            <a:bodyPr vert="horz" wrap="square" lIns="36000" tIns="45720" rIns="36000" bIns="45720" numCol="1" rtlCol="0" anchor="t" anchorCtr="0" compatLnSpc="1"/>
            <a:lstStyle/>
            <a:p>
              <a:pPr algn="ctr"/>
              <a:r>
                <a:rPr lang="zh-CN" altLang="en-US" sz="1600" dirty="0" smtClean="0">
                  <a:solidFill>
                    <a:srgbClr val="080808"/>
                  </a:solidFill>
                  <a:latin typeface="微软雅黑" pitchFamily="34" charset="-122"/>
                  <a:ea typeface="微软雅黑" pitchFamily="34" charset="-122"/>
                </a:rPr>
                <a:t>人力资源管理系统</a:t>
              </a:r>
            </a:p>
          </p:txBody>
        </p:sp>
        <p:sp>
          <p:nvSpPr>
            <p:cNvPr id="16" name="矩形 15"/>
            <p:cNvSpPr/>
            <p:nvPr/>
          </p:nvSpPr>
          <p:spPr bwMode="auto">
            <a:xfrm>
              <a:off x="3036466" y="3141432"/>
              <a:ext cx="1908000" cy="4068000"/>
            </a:xfrm>
            <a:prstGeom prst="rect">
              <a:avLst/>
            </a:prstGeom>
            <a:solidFill>
              <a:schemeClr val="accent6">
                <a:lumMod val="20000"/>
                <a:lumOff val="80000"/>
              </a:schemeClr>
            </a:solidFill>
            <a:ln w="6350" cap="flat" cmpd="sng" algn="ctr">
              <a:solidFill>
                <a:schemeClr val="bg1">
                  <a:lumMod val="65000"/>
                </a:schemeClr>
              </a:solidFill>
              <a:prstDash val="solid"/>
              <a:round/>
              <a:headEnd type="none" w="med" len="med"/>
              <a:tailEnd type="none" w="med" len="med"/>
            </a:ln>
          </p:spPr>
          <p:txBody>
            <a:bodyPr vert="horz" wrap="square" lIns="36000" tIns="45720" rIns="36000" bIns="45720" numCol="1" rtlCol="0" anchor="t" anchorCtr="0" compatLnSpc="1"/>
            <a:lstStyle/>
            <a:p>
              <a:pPr algn="ctr"/>
              <a:r>
                <a:rPr lang="zh-CN" altLang="en-US" sz="1600" dirty="0" smtClean="0">
                  <a:solidFill>
                    <a:srgbClr val="080808"/>
                  </a:solidFill>
                  <a:latin typeface="微软雅黑" pitchFamily="34" charset="-122"/>
                  <a:ea typeface="微软雅黑" pitchFamily="34" charset="-122"/>
                </a:rPr>
                <a:t>财务管理系统</a:t>
              </a:r>
            </a:p>
          </p:txBody>
        </p:sp>
        <p:cxnSp>
          <p:nvCxnSpPr>
            <p:cNvPr id="17" name="直接箭头连接符 16"/>
            <p:cNvCxnSpPr>
              <a:stCxn id="20" idx="1"/>
              <a:endCxn id="25" idx="3"/>
            </p:cNvCxnSpPr>
            <p:nvPr/>
          </p:nvCxnSpPr>
          <p:spPr bwMode="auto">
            <a:xfrm flipV="1">
              <a:off x="1541108" y="3717064"/>
              <a:ext cx="2143430" cy="1116774"/>
            </a:xfrm>
            <a:prstGeom prst="straightConnector1">
              <a:avLst/>
            </a:prstGeom>
            <a:solidFill>
              <a:schemeClr val="accent1"/>
            </a:solidFill>
            <a:ln w="9525" cap="flat" cmpd="sng" algn="ctr">
              <a:solidFill>
                <a:schemeClr val="tx1"/>
              </a:solidFill>
              <a:prstDash val="dash"/>
              <a:round/>
              <a:headEnd type="none" w="med" len="med"/>
              <a:tailEnd type="arrow"/>
            </a:ln>
          </p:spPr>
        </p:cxnSp>
        <p:sp>
          <p:nvSpPr>
            <p:cNvPr id="18" name="矩形 17"/>
            <p:cNvSpPr/>
            <p:nvPr/>
          </p:nvSpPr>
          <p:spPr bwMode="auto">
            <a:xfrm flipH="1">
              <a:off x="389108" y="3537064"/>
              <a:ext cx="1152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smtClean="0">
                  <a:solidFill>
                    <a:srgbClr val="080808"/>
                  </a:solidFill>
                  <a:latin typeface="微软雅黑" pitchFamily="34" charset="-122"/>
                  <a:ea typeface="微软雅黑" pitchFamily="34" charset="-122"/>
                </a:rPr>
                <a:t>组织管理</a:t>
              </a:r>
            </a:p>
          </p:txBody>
        </p:sp>
        <p:sp>
          <p:nvSpPr>
            <p:cNvPr id="19" name="矩形 18"/>
            <p:cNvSpPr/>
            <p:nvPr/>
          </p:nvSpPr>
          <p:spPr bwMode="auto">
            <a:xfrm flipH="1">
              <a:off x="389108" y="4095451"/>
              <a:ext cx="1152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a:solidFill>
                    <a:srgbClr val="080808"/>
                  </a:solidFill>
                  <a:latin typeface="微软雅黑" pitchFamily="34" charset="-122"/>
                  <a:ea typeface="微软雅黑" pitchFamily="34" charset="-122"/>
                </a:rPr>
                <a:t>员工</a:t>
              </a:r>
              <a:r>
                <a:rPr lang="zh-CN" altLang="en-US" sz="1400" b="0" dirty="0" smtClean="0">
                  <a:solidFill>
                    <a:srgbClr val="080808"/>
                  </a:solidFill>
                  <a:latin typeface="微软雅黑" pitchFamily="34" charset="-122"/>
                  <a:ea typeface="微软雅黑" pitchFamily="34" charset="-122"/>
                </a:rPr>
                <a:t>管理</a:t>
              </a:r>
            </a:p>
          </p:txBody>
        </p:sp>
        <p:sp>
          <p:nvSpPr>
            <p:cNvPr id="20" name="矩形 19"/>
            <p:cNvSpPr/>
            <p:nvPr/>
          </p:nvSpPr>
          <p:spPr bwMode="auto">
            <a:xfrm flipH="1">
              <a:off x="389108" y="4653838"/>
              <a:ext cx="1152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a:solidFill>
                    <a:srgbClr val="080808"/>
                  </a:solidFill>
                  <a:latin typeface="微软雅黑" pitchFamily="34" charset="-122"/>
                  <a:ea typeface="微软雅黑" pitchFamily="34" charset="-122"/>
                </a:rPr>
                <a:t>薪</a:t>
              </a:r>
              <a:r>
                <a:rPr lang="zh-CN" altLang="en-US" sz="1400" b="0" dirty="0" smtClean="0">
                  <a:solidFill>
                    <a:srgbClr val="080808"/>
                  </a:solidFill>
                  <a:latin typeface="微软雅黑" pitchFamily="34" charset="-122"/>
                  <a:ea typeface="微软雅黑" pitchFamily="34" charset="-122"/>
                </a:rPr>
                <a:t>酬管理</a:t>
              </a:r>
            </a:p>
          </p:txBody>
        </p:sp>
        <p:sp>
          <p:nvSpPr>
            <p:cNvPr id="21" name="矩形 20"/>
            <p:cNvSpPr/>
            <p:nvPr/>
          </p:nvSpPr>
          <p:spPr bwMode="auto">
            <a:xfrm flipH="1">
              <a:off x="389108" y="5212225"/>
              <a:ext cx="1152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smtClean="0">
                  <a:solidFill>
                    <a:srgbClr val="080808"/>
                  </a:solidFill>
                  <a:latin typeface="微软雅黑" pitchFamily="34" charset="-122"/>
                  <a:ea typeface="微软雅黑" pitchFamily="34" charset="-122"/>
                </a:rPr>
                <a:t>培训管理</a:t>
              </a:r>
            </a:p>
          </p:txBody>
        </p:sp>
        <p:sp>
          <p:nvSpPr>
            <p:cNvPr id="22" name="矩形 21"/>
            <p:cNvSpPr/>
            <p:nvPr/>
          </p:nvSpPr>
          <p:spPr bwMode="auto">
            <a:xfrm flipH="1">
              <a:off x="389108" y="5770612"/>
              <a:ext cx="1152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en-US" altLang="zh-CN" sz="1400" b="0" dirty="0" smtClean="0">
                  <a:solidFill>
                    <a:srgbClr val="080808"/>
                  </a:solidFill>
                  <a:latin typeface="微软雅黑" pitchFamily="34" charset="-122"/>
                  <a:ea typeface="微软雅黑" pitchFamily="34" charset="-122"/>
                </a:rPr>
                <a:t>…………</a:t>
              </a:r>
              <a:endParaRPr lang="zh-CN" altLang="en-US" sz="1400" b="0" dirty="0" smtClean="0">
                <a:solidFill>
                  <a:srgbClr val="080808"/>
                </a:solidFill>
                <a:latin typeface="微软雅黑" pitchFamily="34" charset="-122"/>
                <a:ea typeface="微软雅黑" pitchFamily="34" charset="-122"/>
              </a:endParaRPr>
            </a:p>
          </p:txBody>
        </p:sp>
        <p:sp>
          <p:nvSpPr>
            <p:cNvPr id="23" name="流程图: 磁盘 22"/>
            <p:cNvSpPr/>
            <p:nvPr/>
          </p:nvSpPr>
          <p:spPr bwMode="auto">
            <a:xfrm>
              <a:off x="397322" y="6561360"/>
              <a:ext cx="1631032" cy="504056"/>
            </a:xfrm>
            <a:prstGeom prst="flowChartMagneticDisk">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a:r>
                <a:rPr lang="zh-CN" altLang="en-US" sz="1400" dirty="0" smtClean="0">
                  <a:solidFill>
                    <a:srgbClr val="080808"/>
                  </a:solidFill>
                  <a:latin typeface="微软雅黑" pitchFamily="34" charset="-122"/>
                  <a:ea typeface="微软雅黑" pitchFamily="34" charset="-122"/>
                </a:rPr>
                <a:t>数据库</a:t>
              </a:r>
            </a:p>
          </p:txBody>
        </p:sp>
        <p:sp>
          <p:nvSpPr>
            <p:cNvPr id="24" name="上箭头 23"/>
            <p:cNvSpPr/>
            <p:nvPr/>
          </p:nvSpPr>
          <p:spPr bwMode="auto">
            <a:xfrm>
              <a:off x="965108" y="6130612"/>
              <a:ext cx="307162" cy="358740"/>
            </a:xfrm>
            <a:prstGeom prst="up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sp>
          <p:nvSpPr>
            <p:cNvPr id="25" name="矩形 24"/>
            <p:cNvSpPr/>
            <p:nvPr/>
          </p:nvSpPr>
          <p:spPr bwMode="auto">
            <a:xfrm flipH="1">
              <a:off x="3684538" y="3537064"/>
              <a:ext cx="1152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smtClean="0">
                  <a:solidFill>
                    <a:srgbClr val="080808"/>
                  </a:solidFill>
                  <a:latin typeface="微软雅黑" pitchFamily="34" charset="-122"/>
                  <a:ea typeface="微软雅黑" pitchFamily="34" charset="-122"/>
                </a:rPr>
                <a:t>核算管理</a:t>
              </a:r>
            </a:p>
          </p:txBody>
        </p:sp>
        <p:sp>
          <p:nvSpPr>
            <p:cNvPr id="26" name="矩形 25"/>
            <p:cNvSpPr/>
            <p:nvPr/>
          </p:nvSpPr>
          <p:spPr bwMode="auto">
            <a:xfrm flipH="1">
              <a:off x="3684538" y="4100073"/>
              <a:ext cx="1152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a:solidFill>
                    <a:srgbClr val="080808"/>
                  </a:solidFill>
                  <a:latin typeface="微软雅黑" pitchFamily="34" charset="-122"/>
                  <a:ea typeface="微软雅黑" pitchFamily="34" charset="-122"/>
                </a:rPr>
                <a:t>成本</a:t>
              </a:r>
              <a:r>
                <a:rPr lang="zh-CN" altLang="en-US" sz="1400" b="0" dirty="0" smtClean="0">
                  <a:solidFill>
                    <a:srgbClr val="080808"/>
                  </a:solidFill>
                  <a:latin typeface="微软雅黑" pitchFamily="34" charset="-122"/>
                  <a:ea typeface="微软雅黑" pitchFamily="34" charset="-122"/>
                </a:rPr>
                <a:t>管理</a:t>
              </a:r>
            </a:p>
          </p:txBody>
        </p:sp>
        <p:sp>
          <p:nvSpPr>
            <p:cNvPr id="27" name="矩形 26"/>
            <p:cNvSpPr/>
            <p:nvPr/>
          </p:nvSpPr>
          <p:spPr bwMode="auto">
            <a:xfrm flipH="1">
              <a:off x="3684538" y="4663082"/>
              <a:ext cx="1152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a:solidFill>
                    <a:srgbClr val="080808"/>
                  </a:solidFill>
                  <a:latin typeface="微软雅黑" pitchFamily="34" charset="-122"/>
                  <a:ea typeface="微软雅黑" pitchFamily="34" charset="-122"/>
                </a:rPr>
                <a:t>预算</a:t>
              </a:r>
              <a:r>
                <a:rPr lang="zh-CN" altLang="en-US" sz="1400" b="0" dirty="0" smtClean="0">
                  <a:solidFill>
                    <a:srgbClr val="080808"/>
                  </a:solidFill>
                  <a:latin typeface="微软雅黑" pitchFamily="34" charset="-122"/>
                  <a:ea typeface="微软雅黑" pitchFamily="34" charset="-122"/>
                </a:rPr>
                <a:t>管理</a:t>
              </a:r>
            </a:p>
          </p:txBody>
        </p:sp>
        <p:sp>
          <p:nvSpPr>
            <p:cNvPr id="28" name="矩形 27"/>
            <p:cNvSpPr/>
            <p:nvPr/>
          </p:nvSpPr>
          <p:spPr bwMode="auto">
            <a:xfrm flipH="1">
              <a:off x="3684538" y="5226091"/>
              <a:ext cx="1152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a:solidFill>
                    <a:srgbClr val="080808"/>
                  </a:solidFill>
                  <a:latin typeface="微软雅黑" pitchFamily="34" charset="-122"/>
                  <a:ea typeface="微软雅黑" pitchFamily="34" charset="-122"/>
                </a:rPr>
                <a:t>资产</a:t>
              </a:r>
              <a:r>
                <a:rPr lang="zh-CN" altLang="en-US" sz="1400" b="0" dirty="0" smtClean="0">
                  <a:solidFill>
                    <a:srgbClr val="080808"/>
                  </a:solidFill>
                  <a:latin typeface="微软雅黑" pitchFamily="34" charset="-122"/>
                  <a:ea typeface="微软雅黑" pitchFamily="34" charset="-122"/>
                </a:rPr>
                <a:t>管理</a:t>
              </a:r>
            </a:p>
          </p:txBody>
        </p:sp>
        <p:sp>
          <p:nvSpPr>
            <p:cNvPr id="29" name="矩形 28"/>
            <p:cNvSpPr/>
            <p:nvPr/>
          </p:nvSpPr>
          <p:spPr bwMode="auto">
            <a:xfrm flipH="1">
              <a:off x="3684538" y="5789100"/>
              <a:ext cx="1152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en-US" altLang="zh-CN" sz="1400" b="0" dirty="0" smtClean="0">
                  <a:solidFill>
                    <a:srgbClr val="080808"/>
                  </a:solidFill>
                  <a:latin typeface="微软雅黑" pitchFamily="34" charset="-122"/>
                  <a:ea typeface="微软雅黑" pitchFamily="34" charset="-122"/>
                </a:rPr>
                <a:t>…………</a:t>
              </a:r>
              <a:endParaRPr lang="zh-CN" altLang="en-US" sz="1400" b="0" dirty="0" smtClean="0">
                <a:solidFill>
                  <a:srgbClr val="080808"/>
                </a:solidFill>
                <a:latin typeface="微软雅黑" pitchFamily="34" charset="-122"/>
                <a:ea typeface="微软雅黑" pitchFamily="34" charset="-122"/>
              </a:endParaRPr>
            </a:p>
          </p:txBody>
        </p:sp>
        <p:sp>
          <p:nvSpPr>
            <p:cNvPr id="30" name="流程图: 磁盘 29"/>
            <p:cNvSpPr/>
            <p:nvPr/>
          </p:nvSpPr>
          <p:spPr bwMode="auto">
            <a:xfrm>
              <a:off x="3133626" y="6579848"/>
              <a:ext cx="1631032" cy="504056"/>
            </a:xfrm>
            <a:prstGeom prst="flowChartMagneticDisk">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a:r>
                <a:rPr lang="zh-CN" altLang="en-US" sz="1400" dirty="0" smtClean="0">
                  <a:solidFill>
                    <a:srgbClr val="080808"/>
                  </a:solidFill>
                  <a:latin typeface="微软雅黑" pitchFamily="34" charset="-122"/>
                  <a:ea typeface="微软雅黑" pitchFamily="34" charset="-122"/>
                </a:rPr>
                <a:t>数据库</a:t>
              </a:r>
            </a:p>
          </p:txBody>
        </p:sp>
        <p:sp>
          <p:nvSpPr>
            <p:cNvPr id="31" name="上箭头 30"/>
            <p:cNvSpPr/>
            <p:nvPr/>
          </p:nvSpPr>
          <p:spPr bwMode="auto">
            <a:xfrm>
              <a:off x="3701412" y="6149100"/>
              <a:ext cx="307162" cy="358740"/>
            </a:xfrm>
            <a:prstGeom prst="up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sp>
          <p:nvSpPr>
            <p:cNvPr id="32" name="左右箭头 31"/>
            <p:cNvSpPr/>
            <p:nvPr/>
          </p:nvSpPr>
          <p:spPr bwMode="auto">
            <a:xfrm>
              <a:off x="2208162" y="4708330"/>
              <a:ext cx="234456" cy="197230"/>
            </a:xfrm>
            <a:prstGeom prst="lef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sp>
          <p:nvSpPr>
            <p:cNvPr id="33" name="左右箭头 32"/>
            <p:cNvSpPr/>
            <p:nvPr/>
          </p:nvSpPr>
          <p:spPr bwMode="auto">
            <a:xfrm>
              <a:off x="2802618" y="4708330"/>
              <a:ext cx="234456" cy="197230"/>
            </a:xfrm>
            <a:prstGeom prst="lef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cxnSp>
          <p:nvCxnSpPr>
            <p:cNvPr id="34" name="直接箭头连接符 33"/>
            <p:cNvCxnSpPr>
              <a:stCxn id="21" idx="1"/>
            </p:cNvCxnSpPr>
            <p:nvPr/>
          </p:nvCxnSpPr>
          <p:spPr bwMode="auto">
            <a:xfrm flipV="1">
              <a:off x="1541108" y="3807561"/>
              <a:ext cx="2143430" cy="1584664"/>
            </a:xfrm>
            <a:prstGeom prst="straightConnector1">
              <a:avLst/>
            </a:prstGeom>
            <a:solidFill>
              <a:schemeClr val="accent1"/>
            </a:solidFill>
            <a:ln w="9525" cap="flat" cmpd="sng" algn="ctr">
              <a:solidFill>
                <a:schemeClr val="tx1"/>
              </a:solidFill>
              <a:prstDash val="dash"/>
              <a:round/>
              <a:headEnd type="none" w="med" len="med"/>
              <a:tailEnd type="arrow"/>
            </a:ln>
          </p:spPr>
        </p:cxnSp>
        <p:cxnSp>
          <p:nvCxnSpPr>
            <p:cNvPr id="35" name="直接箭头连接符 34"/>
            <p:cNvCxnSpPr>
              <a:stCxn id="27" idx="3"/>
              <a:endCxn id="20" idx="1"/>
            </p:cNvCxnSpPr>
            <p:nvPr/>
          </p:nvCxnSpPr>
          <p:spPr bwMode="auto">
            <a:xfrm flipH="1" flipV="1">
              <a:off x="1541108" y="4833838"/>
              <a:ext cx="2143430" cy="9244"/>
            </a:xfrm>
            <a:prstGeom prst="straightConnector1">
              <a:avLst/>
            </a:prstGeom>
            <a:solidFill>
              <a:schemeClr val="accent1"/>
            </a:solidFill>
            <a:ln w="9525" cap="flat" cmpd="sng" algn="ctr">
              <a:solidFill>
                <a:schemeClr val="tx1"/>
              </a:solidFill>
              <a:prstDash val="dash"/>
              <a:round/>
              <a:headEnd type="none" w="med" len="med"/>
              <a:tailEnd type="arrow"/>
            </a:ln>
          </p:spPr>
        </p:cxnSp>
        <p:cxnSp>
          <p:nvCxnSpPr>
            <p:cNvPr id="36" name="直接箭头连接符 35"/>
            <p:cNvCxnSpPr>
              <a:stCxn id="27" idx="3"/>
            </p:cNvCxnSpPr>
            <p:nvPr/>
          </p:nvCxnSpPr>
          <p:spPr bwMode="auto">
            <a:xfrm flipH="1">
              <a:off x="1541108" y="4843082"/>
              <a:ext cx="2143430" cy="567145"/>
            </a:xfrm>
            <a:prstGeom prst="straightConnector1">
              <a:avLst/>
            </a:prstGeom>
            <a:solidFill>
              <a:schemeClr val="accent1"/>
            </a:solidFill>
            <a:ln w="9525" cap="flat" cmpd="sng" algn="ctr">
              <a:solidFill>
                <a:schemeClr val="tx1"/>
              </a:solidFill>
              <a:prstDash val="dash"/>
              <a:round/>
              <a:headEnd type="none" w="med" len="med"/>
              <a:tailEnd type="arrow"/>
            </a:ln>
          </p:spPr>
        </p:cxnSp>
        <p:cxnSp>
          <p:nvCxnSpPr>
            <p:cNvPr id="37" name="直接箭头连接符 36"/>
            <p:cNvCxnSpPr>
              <a:stCxn id="18" idx="1"/>
              <a:endCxn id="28" idx="3"/>
            </p:cNvCxnSpPr>
            <p:nvPr/>
          </p:nvCxnSpPr>
          <p:spPr bwMode="auto">
            <a:xfrm>
              <a:off x="1541108" y="3717064"/>
              <a:ext cx="2143430" cy="1689027"/>
            </a:xfrm>
            <a:prstGeom prst="straightConnector1">
              <a:avLst/>
            </a:prstGeom>
            <a:solidFill>
              <a:schemeClr val="accent1"/>
            </a:solidFill>
            <a:ln w="9525" cap="flat" cmpd="sng" algn="ctr">
              <a:solidFill>
                <a:schemeClr val="tx1"/>
              </a:solidFill>
              <a:prstDash val="dash"/>
              <a:round/>
              <a:headEnd type="none" w="med" len="med"/>
              <a:tailEnd type="arrow"/>
            </a:ln>
          </p:spPr>
        </p:cxnSp>
        <p:sp>
          <p:nvSpPr>
            <p:cNvPr id="38" name="矩形 37"/>
            <p:cNvSpPr/>
            <p:nvPr/>
          </p:nvSpPr>
          <p:spPr bwMode="auto">
            <a:xfrm flipH="1">
              <a:off x="3180482" y="3579946"/>
              <a:ext cx="324000" cy="2520000"/>
            </a:xfrm>
            <a:prstGeom prst="rect">
              <a:avLst/>
            </a:prstGeom>
            <a:solidFill>
              <a:schemeClr val="accent3">
                <a:lumMod val="60000"/>
                <a:lumOff val="40000"/>
              </a:schemeClr>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smtClean="0">
                  <a:solidFill>
                    <a:srgbClr val="080808"/>
                  </a:solidFill>
                  <a:latin typeface="微软雅黑" pitchFamily="34" charset="-122"/>
                  <a:ea typeface="微软雅黑" pitchFamily="34" charset="-122"/>
                </a:rPr>
                <a:t>集成接口</a:t>
              </a:r>
            </a:p>
          </p:txBody>
        </p:sp>
        <p:sp>
          <p:nvSpPr>
            <p:cNvPr id="39" name="矩形 38"/>
            <p:cNvSpPr/>
            <p:nvPr/>
          </p:nvSpPr>
          <p:spPr bwMode="auto">
            <a:xfrm flipH="1">
              <a:off x="2442618" y="3051456"/>
              <a:ext cx="360000" cy="4157975"/>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smtClean="0">
                  <a:solidFill>
                    <a:srgbClr val="080808"/>
                  </a:solidFill>
                  <a:latin typeface="微软雅黑" pitchFamily="34" charset="-122"/>
                  <a:ea typeface="微软雅黑" pitchFamily="34" charset="-122"/>
                </a:rPr>
                <a:t>企业服务总线</a:t>
              </a:r>
            </a:p>
          </p:txBody>
        </p:sp>
        <p:sp>
          <p:nvSpPr>
            <p:cNvPr id="40" name="矩形 39"/>
            <p:cNvSpPr/>
            <p:nvPr/>
          </p:nvSpPr>
          <p:spPr bwMode="auto">
            <a:xfrm flipH="1">
              <a:off x="1776362" y="3579946"/>
              <a:ext cx="324000" cy="2520000"/>
            </a:xfrm>
            <a:prstGeom prst="rect">
              <a:avLst/>
            </a:prstGeom>
            <a:solidFill>
              <a:schemeClr val="accent3">
                <a:lumMod val="60000"/>
                <a:lumOff val="40000"/>
              </a:schemeClr>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smtClean="0">
                  <a:solidFill>
                    <a:srgbClr val="080808"/>
                  </a:solidFill>
                  <a:latin typeface="微软雅黑" pitchFamily="34" charset="-122"/>
                  <a:ea typeface="微软雅黑" pitchFamily="34" charset="-122"/>
                </a:rPr>
                <a:t>集成接口</a:t>
              </a:r>
            </a:p>
          </p:txBody>
        </p:sp>
        <p:pic>
          <p:nvPicPr>
            <p:cNvPr id="41"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81" y="7601777"/>
              <a:ext cx="1908000" cy="75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074" y="7601777"/>
              <a:ext cx="1908000" cy="75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上箭头 42"/>
            <p:cNvSpPr/>
            <p:nvPr/>
          </p:nvSpPr>
          <p:spPr bwMode="auto">
            <a:xfrm>
              <a:off x="984290" y="7227920"/>
              <a:ext cx="468000" cy="373857"/>
            </a:xfrm>
            <a:prstGeom prst="upArrow">
              <a:avLst/>
            </a:prstGeom>
            <a:solidFill>
              <a:schemeClr val="bg1">
                <a:lumMod val="50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sp>
          <p:nvSpPr>
            <p:cNvPr id="44" name="上箭头 43"/>
            <p:cNvSpPr/>
            <p:nvPr/>
          </p:nvSpPr>
          <p:spPr bwMode="auto">
            <a:xfrm>
              <a:off x="3756466" y="7193391"/>
              <a:ext cx="468000" cy="373857"/>
            </a:xfrm>
            <a:prstGeom prst="upArrow">
              <a:avLst/>
            </a:prstGeom>
            <a:solidFill>
              <a:schemeClr val="bg1">
                <a:lumMod val="50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grpSp>
      <p:sp>
        <p:nvSpPr>
          <p:cNvPr id="45" name="右箭头 44"/>
          <p:cNvSpPr/>
          <p:nvPr/>
        </p:nvSpPr>
        <p:spPr bwMode="auto">
          <a:xfrm>
            <a:off x="5060727" y="5005679"/>
            <a:ext cx="424947" cy="784651"/>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endParaRPr lang="zh-CN" altLang="en-US" sz="1400" dirty="0" smtClean="0">
              <a:solidFill>
                <a:srgbClr val="080808"/>
              </a:solidFill>
            </a:endParaRPr>
          </a:p>
        </p:txBody>
      </p:sp>
      <p:sp>
        <p:nvSpPr>
          <p:cNvPr id="46" name="TextBox 1089"/>
          <p:cNvSpPr txBox="1"/>
          <p:nvPr/>
        </p:nvSpPr>
        <p:spPr>
          <a:xfrm>
            <a:off x="5011313" y="5797425"/>
            <a:ext cx="474362" cy="1015663"/>
          </a:xfrm>
          <a:prstGeom prst="rect">
            <a:avLst/>
          </a:prstGeom>
          <a:noFill/>
        </p:spPr>
        <p:txBody>
          <a:bodyPr wrap="square" rtlCol="0">
            <a:spAutoFit/>
          </a:bodyPr>
          <a:lstStyle/>
          <a:p>
            <a:r>
              <a:rPr lang="en-US" altLang="zh-CN" sz="1000" dirty="0" smtClean="0">
                <a:solidFill>
                  <a:srgbClr val="080808"/>
                </a:solidFill>
                <a:latin typeface="微软雅黑" pitchFamily="34" charset="-122"/>
                <a:ea typeface="微软雅黑" pitchFamily="34" charset="-122"/>
              </a:rPr>
              <a:t>SG-UAP</a:t>
            </a:r>
            <a:r>
              <a:rPr lang="zh-CN" altLang="en-US" sz="1000" dirty="0" smtClean="0">
                <a:solidFill>
                  <a:srgbClr val="080808"/>
                </a:solidFill>
                <a:latin typeface="微软雅黑" pitchFamily="34" charset="-122"/>
                <a:ea typeface="微软雅黑" pitchFamily="34" charset="-122"/>
              </a:rPr>
              <a:t>微服务开发平台</a:t>
            </a:r>
            <a:endParaRPr lang="zh-CN" altLang="en-US" sz="1000" dirty="0">
              <a:solidFill>
                <a:srgbClr val="080808"/>
              </a:solidFill>
              <a:latin typeface="微软雅黑" pitchFamily="34" charset="-122"/>
              <a:ea typeface="微软雅黑" pitchFamily="34" charset="-122"/>
            </a:endParaRPr>
          </a:p>
        </p:txBody>
      </p:sp>
      <p:grpSp>
        <p:nvGrpSpPr>
          <p:cNvPr id="47" name="组合 46"/>
          <p:cNvGrpSpPr/>
          <p:nvPr/>
        </p:nvGrpSpPr>
        <p:grpSpPr>
          <a:xfrm>
            <a:off x="5485674" y="2682565"/>
            <a:ext cx="8424000" cy="5555639"/>
            <a:chOff x="5549645" y="2672928"/>
            <a:chExt cx="8424000" cy="5759999"/>
          </a:xfrm>
        </p:grpSpPr>
        <p:sp>
          <p:nvSpPr>
            <p:cNvPr id="48" name="矩形 47"/>
            <p:cNvSpPr/>
            <p:nvPr/>
          </p:nvSpPr>
          <p:spPr bwMode="auto">
            <a:xfrm>
              <a:off x="5549645" y="2672928"/>
              <a:ext cx="8424000" cy="5759999"/>
            </a:xfrm>
            <a:prstGeom prst="rect">
              <a:avLst/>
            </a:prstGeom>
            <a:solidFill>
              <a:schemeClr val="bg1"/>
            </a:solidFill>
            <a:ln w="9525" cap="flat" cmpd="sng" algn="ctr">
              <a:noFill/>
              <a:prstDash val="solid"/>
              <a:round/>
              <a:headEnd type="none" w="med" len="med"/>
              <a:tailEnd type="none" w="med" len="med"/>
            </a:ln>
          </p:spPr>
          <p:txBody>
            <a:bodyPr rot="0" spcFirstLastPara="0" vertOverflow="overflow" horzOverflow="overflow" vert="horz" wrap="square" lIns="36000" tIns="144000" rIns="36000" bIns="36000" numCol="1" spcCol="0" rtlCol="0" fromWordArt="0" anchor="t" anchorCtr="0" forceAA="0" compatLnSpc="1">
              <a:prstTxWarp prst="textNoShape">
                <a:avLst/>
              </a:prstTxWarp>
              <a:noAutofit/>
            </a:bodyPr>
            <a:lstStyle/>
            <a:p>
              <a:r>
                <a:rPr lang="zh-CN" altLang="en-US" sz="1400" dirty="0" smtClean="0">
                  <a:solidFill>
                    <a:srgbClr val="FF0000"/>
                  </a:solidFill>
                  <a:latin typeface="微软雅黑" pitchFamily="34" charset="-122"/>
                  <a:ea typeface="微软雅黑" pitchFamily="34" charset="-122"/>
                </a:rPr>
                <a:t>微服务架构下应用</a:t>
              </a:r>
              <a:endParaRPr lang="zh-CN" altLang="en-US" sz="1400" dirty="0">
                <a:solidFill>
                  <a:srgbClr val="FF0000"/>
                </a:solidFill>
                <a:latin typeface="微软雅黑" pitchFamily="34" charset="-122"/>
                <a:ea typeface="微软雅黑" pitchFamily="34" charset="-122"/>
              </a:endParaRPr>
            </a:p>
          </p:txBody>
        </p:sp>
        <p:cxnSp>
          <p:nvCxnSpPr>
            <p:cNvPr id="49" name="直接连接符 48"/>
            <p:cNvCxnSpPr/>
            <p:nvPr/>
          </p:nvCxnSpPr>
          <p:spPr bwMode="auto">
            <a:xfrm>
              <a:off x="5549645" y="4185096"/>
              <a:ext cx="8216013" cy="0"/>
            </a:xfrm>
            <a:prstGeom prst="line">
              <a:avLst/>
            </a:prstGeom>
            <a:solidFill>
              <a:schemeClr val="accent1"/>
            </a:solidFill>
            <a:ln w="34925" cap="flat" cmpd="sng" algn="ctr">
              <a:solidFill>
                <a:schemeClr val="tx1"/>
              </a:solidFill>
              <a:prstDash val="solid"/>
              <a:round/>
              <a:headEnd type="none" w="med" len="med"/>
              <a:tailEnd type="none" w="med" len="med"/>
            </a:ln>
          </p:spPr>
        </p:cxnSp>
        <p:sp>
          <p:nvSpPr>
            <p:cNvPr id="50" name="矩形 49"/>
            <p:cNvSpPr/>
            <p:nvPr/>
          </p:nvSpPr>
          <p:spPr bwMode="auto">
            <a:xfrm>
              <a:off x="6168192" y="3121480"/>
              <a:ext cx="3182473" cy="916933"/>
            </a:xfrm>
            <a:prstGeom prst="rect">
              <a:avLst/>
            </a:prstGeom>
            <a:solidFill>
              <a:schemeClr val="accent6">
                <a:lumMod val="20000"/>
                <a:lumOff val="80000"/>
              </a:schemeClr>
            </a:solidFill>
            <a:ln w="6350" cap="flat" cmpd="sng" algn="ctr">
              <a:solidFill>
                <a:schemeClr val="bg1">
                  <a:lumMod val="65000"/>
                </a:schemeClr>
              </a:solidFill>
              <a:prstDash val="solid"/>
              <a:round/>
              <a:headEnd type="none" w="med" len="med"/>
              <a:tailEnd type="none" w="med" len="med"/>
            </a:ln>
          </p:spPr>
          <p:txBody>
            <a:bodyPr rot="0" spcFirstLastPara="0" vertOverflow="overflow" horzOverflow="overflow" vert="horz" wrap="square" lIns="36000" tIns="45720" rIns="36000" bIns="45720" numCol="1" spcCol="0" rtlCol="0" fromWordArt="0" anchor="t" anchorCtr="0" forceAA="0" compatLnSpc="1">
              <a:prstTxWarp prst="textNoShape">
                <a:avLst/>
              </a:prstTxWarp>
              <a:noAutofit/>
            </a:bodyPr>
            <a:lstStyle/>
            <a:p>
              <a:pPr algn="ctr"/>
              <a:r>
                <a:rPr lang="zh-CN" altLang="en-US" sz="1600" dirty="0">
                  <a:solidFill>
                    <a:srgbClr val="080808"/>
                  </a:solidFill>
                  <a:latin typeface="微软雅黑" pitchFamily="34" charset="-122"/>
                  <a:ea typeface="微软雅黑" pitchFamily="34" charset="-122"/>
                </a:rPr>
                <a:t>人力资源管理</a:t>
              </a:r>
            </a:p>
          </p:txBody>
        </p:sp>
        <p:sp>
          <p:nvSpPr>
            <p:cNvPr id="51" name="TextBox 1026"/>
            <p:cNvSpPr txBox="1"/>
            <p:nvPr/>
          </p:nvSpPr>
          <p:spPr>
            <a:xfrm>
              <a:off x="12653899" y="3825056"/>
              <a:ext cx="1260000" cy="348557"/>
            </a:xfrm>
            <a:prstGeom prst="rect">
              <a:avLst/>
            </a:prstGeom>
            <a:solidFill>
              <a:srgbClr val="FFFF00"/>
            </a:solidFill>
          </p:spPr>
          <p:txBody>
            <a:bodyPr wrap="square" rtlCol="0">
              <a:spAutoFit/>
            </a:bodyPr>
            <a:lstStyle/>
            <a:p>
              <a:r>
                <a:rPr lang="zh-CN" altLang="en-US" dirty="0" smtClean="0">
                  <a:solidFill>
                    <a:srgbClr val="080808"/>
                  </a:solidFill>
                  <a:latin typeface="微软雅黑" pitchFamily="34" charset="-122"/>
                  <a:ea typeface="微软雅黑" pitchFamily="34" charset="-122"/>
                </a:rPr>
                <a:t>前端界面层</a:t>
              </a:r>
              <a:endParaRPr lang="zh-CN" altLang="en-US" dirty="0">
                <a:solidFill>
                  <a:srgbClr val="080808"/>
                </a:solidFill>
                <a:latin typeface="微软雅黑" pitchFamily="34" charset="-122"/>
                <a:ea typeface="微软雅黑" pitchFamily="34" charset="-122"/>
              </a:endParaRPr>
            </a:p>
          </p:txBody>
        </p:sp>
        <p:sp>
          <p:nvSpPr>
            <p:cNvPr id="52" name="矩形 51"/>
            <p:cNvSpPr/>
            <p:nvPr/>
          </p:nvSpPr>
          <p:spPr bwMode="auto">
            <a:xfrm flipH="1">
              <a:off x="6321122" y="3534397"/>
              <a:ext cx="1152000" cy="360000"/>
            </a:xfrm>
            <a:prstGeom prst="rect">
              <a:avLst/>
            </a:prstGeom>
            <a:solidFill>
              <a:srgbClr val="00F2CA"/>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smtClean="0">
                  <a:solidFill>
                    <a:srgbClr val="080808"/>
                  </a:solidFill>
                  <a:latin typeface="微软雅黑" pitchFamily="34" charset="-122"/>
                  <a:ea typeface="微软雅黑" pitchFamily="34" charset="-122"/>
                </a:rPr>
                <a:t>员工管理</a:t>
              </a:r>
            </a:p>
          </p:txBody>
        </p:sp>
        <p:sp>
          <p:nvSpPr>
            <p:cNvPr id="53" name="矩形 52"/>
            <p:cNvSpPr/>
            <p:nvPr/>
          </p:nvSpPr>
          <p:spPr bwMode="auto">
            <a:xfrm flipH="1">
              <a:off x="7759428" y="3534397"/>
              <a:ext cx="1152000" cy="360000"/>
            </a:xfrm>
            <a:prstGeom prst="rect">
              <a:avLst/>
            </a:prstGeom>
            <a:solidFill>
              <a:srgbClr val="00F2CA"/>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a:solidFill>
                    <a:srgbClr val="080808"/>
                  </a:solidFill>
                  <a:latin typeface="微软雅黑" pitchFamily="34" charset="-122"/>
                  <a:ea typeface="微软雅黑" pitchFamily="34" charset="-122"/>
                </a:rPr>
                <a:t>薪酬</a:t>
              </a:r>
              <a:r>
                <a:rPr lang="zh-CN" altLang="en-US" sz="1400" b="0" dirty="0" smtClean="0">
                  <a:solidFill>
                    <a:srgbClr val="080808"/>
                  </a:solidFill>
                  <a:latin typeface="微软雅黑" pitchFamily="34" charset="-122"/>
                  <a:ea typeface="微软雅黑" pitchFamily="34" charset="-122"/>
                </a:rPr>
                <a:t>管理</a:t>
              </a:r>
            </a:p>
          </p:txBody>
        </p:sp>
        <p:sp>
          <p:nvSpPr>
            <p:cNvPr id="54" name="矩形 53"/>
            <p:cNvSpPr/>
            <p:nvPr/>
          </p:nvSpPr>
          <p:spPr bwMode="auto">
            <a:xfrm>
              <a:off x="9503065" y="3121480"/>
              <a:ext cx="3182473" cy="916933"/>
            </a:xfrm>
            <a:prstGeom prst="rect">
              <a:avLst/>
            </a:prstGeom>
            <a:solidFill>
              <a:schemeClr val="accent6">
                <a:lumMod val="20000"/>
                <a:lumOff val="80000"/>
              </a:schemeClr>
            </a:solidFill>
            <a:ln w="6350" cap="flat" cmpd="sng" algn="ctr">
              <a:solidFill>
                <a:schemeClr val="bg1">
                  <a:lumMod val="65000"/>
                </a:schemeClr>
              </a:solidFill>
              <a:prstDash val="solid"/>
              <a:round/>
              <a:headEnd type="none" w="med" len="med"/>
              <a:tailEnd type="none" w="med" len="med"/>
            </a:ln>
          </p:spPr>
          <p:txBody>
            <a:bodyPr rot="0" spcFirstLastPara="0" vertOverflow="overflow" horzOverflow="overflow" vert="horz" wrap="square" lIns="36000" tIns="45720" rIns="36000" bIns="45720" numCol="1" spcCol="0" rtlCol="0" fromWordArt="0" anchor="t" anchorCtr="0" forceAA="0" compatLnSpc="1">
              <a:prstTxWarp prst="textNoShape">
                <a:avLst/>
              </a:prstTxWarp>
              <a:noAutofit/>
            </a:bodyPr>
            <a:lstStyle/>
            <a:p>
              <a:pPr algn="ctr"/>
              <a:r>
                <a:rPr lang="zh-CN" altLang="en-US" sz="1600" dirty="0" smtClean="0">
                  <a:solidFill>
                    <a:srgbClr val="080808"/>
                  </a:solidFill>
                  <a:latin typeface="微软雅黑" pitchFamily="34" charset="-122"/>
                  <a:ea typeface="微软雅黑" pitchFamily="34" charset="-122"/>
                </a:rPr>
                <a:t>财务管理</a:t>
              </a:r>
              <a:endParaRPr lang="zh-CN" altLang="en-US" sz="1600" dirty="0">
                <a:solidFill>
                  <a:srgbClr val="080808"/>
                </a:solidFill>
                <a:latin typeface="微软雅黑" pitchFamily="34" charset="-122"/>
                <a:ea typeface="微软雅黑" pitchFamily="34" charset="-122"/>
              </a:endParaRPr>
            </a:p>
          </p:txBody>
        </p:sp>
        <p:sp>
          <p:nvSpPr>
            <p:cNvPr id="55" name="矩形 54"/>
            <p:cNvSpPr/>
            <p:nvPr/>
          </p:nvSpPr>
          <p:spPr bwMode="auto">
            <a:xfrm flipH="1">
              <a:off x="9655995" y="3534397"/>
              <a:ext cx="1152000" cy="360000"/>
            </a:xfrm>
            <a:prstGeom prst="rect">
              <a:avLst/>
            </a:prstGeom>
            <a:solidFill>
              <a:srgbClr val="00F2CA"/>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smtClean="0">
                  <a:solidFill>
                    <a:srgbClr val="080808"/>
                  </a:solidFill>
                  <a:latin typeface="微软雅黑" pitchFamily="34" charset="-122"/>
                  <a:ea typeface="微软雅黑" pitchFamily="34" charset="-122"/>
                </a:rPr>
                <a:t>核算管理</a:t>
              </a:r>
            </a:p>
          </p:txBody>
        </p:sp>
        <p:sp>
          <p:nvSpPr>
            <p:cNvPr id="56" name="矩形 55"/>
            <p:cNvSpPr/>
            <p:nvPr/>
          </p:nvSpPr>
          <p:spPr bwMode="auto">
            <a:xfrm flipH="1">
              <a:off x="11094301" y="3534397"/>
              <a:ext cx="1152000" cy="360000"/>
            </a:xfrm>
            <a:prstGeom prst="rect">
              <a:avLst/>
            </a:prstGeom>
            <a:solidFill>
              <a:srgbClr val="00F2CA"/>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smtClean="0">
                  <a:solidFill>
                    <a:srgbClr val="080808"/>
                  </a:solidFill>
                  <a:latin typeface="微软雅黑" pitchFamily="34" charset="-122"/>
                  <a:ea typeface="微软雅黑" pitchFamily="34" charset="-122"/>
                </a:rPr>
                <a:t>成本管理</a:t>
              </a:r>
            </a:p>
          </p:txBody>
        </p:sp>
        <p:cxnSp>
          <p:nvCxnSpPr>
            <p:cNvPr id="57" name="直接箭头连接符 56"/>
            <p:cNvCxnSpPr>
              <a:stCxn id="52" idx="2"/>
              <a:endCxn id="78" idx="0"/>
            </p:cNvCxnSpPr>
            <p:nvPr/>
          </p:nvCxnSpPr>
          <p:spPr bwMode="auto">
            <a:xfrm>
              <a:off x="6897122" y="3894397"/>
              <a:ext cx="3074740" cy="386746"/>
            </a:xfrm>
            <a:prstGeom prst="straightConnector1">
              <a:avLst/>
            </a:prstGeom>
            <a:solidFill>
              <a:schemeClr val="accent1"/>
            </a:solidFill>
            <a:ln w="12700" cap="flat" cmpd="sng" algn="ctr">
              <a:solidFill>
                <a:schemeClr val="tx1"/>
              </a:solidFill>
              <a:prstDash val="solid"/>
              <a:round/>
              <a:headEnd type="triangle" w="med" len="med"/>
              <a:tailEnd type="triangle"/>
            </a:ln>
          </p:spPr>
        </p:cxnSp>
        <p:cxnSp>
          <p:nvCxnSpPr>
            <p:cNvPr id="58" name="直接箭头连接符 57"/>
            <p:cNvCxnSpPr>
              <a:stCxn id="53" idx="2"/>
              <a:endCxn id="78" idx="0"/>
            </p:cNvCxnSpPr>
            <p:nvPr/>
          </p:nvCxnSpPr>
          <p:spPr bwMode="auto">
            <a:xfrm>
              <a:off x="8335428" y="3894397"/>
              <a:ext cx="1636434" cy="386746"/>
            </a:xfrm>
            <a:prstGeom prst="straightConnector1">
              <a:avLst/>
            </a:prstGeom>
            <a:solidFill>
              <a:schemeClr val="accent1"/>
            </a:solidFill>
            <a:ln w="12700" cap="flat" cmpd="sng" algn="ctr">
              <a:solidFill>
                <a:schemeClr val="tx1"/>
              </a:solidFill>
              <a:prstDash val="solid"/>
              <a:round/>
              <a:headEnd type="triangle" w="med" len="med"/>
              <a:tailEnd type="triangle"/>
            </a:ln>
          </p:spPr>
        </p:cxnSp>
        <p:cxnSp>
          <p:nvCxnSpPr>
            <p:cNvPr id="59" name="直接箭头连接符 58"/>
            <p:cNvCxnSpPr>
              <a:stCxn id="55" idx="2"/>
              <a:endCxn id="78" idx="0"/>
            </p:cNvCxnSpPr>
            <p:nvPr/>
          </p:nvCxnSpPr>
          <p:spPr bwMode="auto">
            <a:xfrm flipH="1">
              <a:off x="9971862" y="3894397"/>
              <a:ext cx="260133" cy="386746"/>
            </a:xfrm>
            <a:prstGeom prst="straightConnector1">
              <a:avLst/>
            </a:prstGeom>
            <a:solidFill>
              <a:schemeClr val="accent1"/>
            </a:solidFill>
            <a:ln w="12700" cap="flat" cmpd="sng" algn="ctr">
              <a:solidFill>
                <a:schemeClr val="tx1"/>
              </a:solidFill>
              <a:prstDash val="solid"/>
              <a:round/>
              <a:headEnd type="triangle" w="med" len="med"/>
              <a:tailEnd type="triangle"/>
            </a:ln>
          </p:spPr>
        </p:cxnSp>
        <p:sp>
          <p:nvSpPr>
            <p:cNvPr id="60" name="圆角矩形 59"/>
            <p:cNvSpPr/>
            <p:nvPr/>
          </p:nvSpPr>
          <p:spPr bwMode="auto">
            <a:xfrm flipH="1">
              <a:off x="6435743" y="7576100"/>
              <a:ext cx="6870507" cy="757133"/>
            </a:xfrm>
            <a:prstGeom prst="roundRect">
              <a:avLst>
                <a:gd name="adj" fmla="val 4266"/>
              </a:avLst>
            </a:prstGeom>
            <a:solidFill>
              <a:schemeClr val="bg1">
                <a:lumMod val="85000"/>
                <a:alpha val="61000"/>
              </a:schemeClr>
            </a:solidFill>
            <a:ln>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0" rIns="36000" bIns="0" numCol="1" rtlCol="0" anchor="ctr" anchorCtr="0" compatLnSpc="1"/>
            <a:lstStyle/>
            <a:p>
              <a:pPr algn="ctr"/>
              <a:endParaRPr lang="zh-CN" altLang="en-US" sz="2400" dirty="0">
                <a:solidFill>
                  <a:srgbClr val="FF0000"/>
                </a:solidFill>
                <a:latin typeface="黑体" pitchFamily="49" charset="-122"/>
                <a:ea typeface="黑体" pitchFamily="49" charset="-122"/>
              </a:endParaRPr>
            </a:p>
          </p:txBody>
        </p:sp>
        <p:sp>
          <p:nvSpPr>
            <p:cNvPr id="61" name="圆柱形 60"/>
            <p:cNvSpPr/>
            <p:nvPr/>
          </p:nvSpPr>
          <p:spPr bwMode="auto">
            <a:xfrm>
              <a:off x="7500962" y="7656403"/>
              <a:ext cx="1114775" cy="604822"/>
            </a:xfrm>
            <a:prstGeom prst="can">
              <a:avLst/>
            </a:prstGeom>
            <a:solidFill>
              <a:schemeClr val="accent6">
                <a:lumMod val="20000"/>
                <a:lumOff val="8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lstStyle/>
            <a:p>
              <a:pPr algn="ctr"/>
              <a:r>
                <a:rPr lang="zh-CN" altLang="en-US" sz="1300" b="0" dirty="0">
                  <a:solidFill>
                    <a:srgbClr val="080808"/>
                  </a:solidFill>
                  <a:latin typeface="微软雅黑" pitchFamily="34" charset="-122"/>
                  <a:ea typeface="微软雅黑" pitchFamily="34" charset="-122"/>
                </a:rPr>
                <a:t>员工信息数据</a:t>
              </a:r>
            </a:p>
          </p:txBody>
        </p:sp>
        <p:sp>
          <p:nvSpPr>
            <p:cNvPr id="62" name="圆柱形 61"/>
            <p:cNvSpPr/>
            <p:nvPr/>
          </p:nvSpPr>
          <p:spPr bwMode="auto">
            <a:xfrm>
              <a:off x="9482531" y="7669120"/>
              <a:ext cx="1114775" cy="604822"/>
            </a:xfrm>
            <a:prstGeom prst="can">
              <a:avLst/>
            </a:prstGeom>
            <a:solidFill>
              <a:schemeClr val="accent6">
                <a:lumMod val="20000"/>
                <a:lumOff val="8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lstStyle/>
            <a:p>
              <a:pPr algn="ctr"/>
              <a:r>
                <a:rPr lang="zh-CN" altLang="en-US" sz="1300" b="0" dirty="0">
                  <a:solidFill>
                    <a:srgbClr val="080808"/>
                  </a:solidFill>
                  <a:latin typeface="微软雅黑" pitchFamily="34" charset="-122"/>
                  <a:ea typeface="微软雅黑" pitchFamily="34" charset="-122"/>
                </a:rPr>
                <a:t>薪酬</a:t>
              </a:r>
              <a:r>
                <a:rPr lang="zh-CN" altLang="en-US" sz="1300" b="0" dirty="0" smtClean="0">
                  <a:solidFill>
                    <a:srgbClr val="080808"/>
                  </a:solidFill>
                  <a:latin typeface="微软雅黑" pitchFamily="34" charset="-122"/>
                  <a:ea typeface="微软雅黑" pitchFamily="34" charset="-122"/>
                </a:rPr>
                <a:t>信息</a:t>
              </a:r>
              <a:r>
                <a:rPr lang="zh-CN" altLang="en-US" sz="1300" b="0" dirty="0">
                  <a:solidFill>
                    <a:srgbClr val="080808"/>
                  </a:solidFill>
                  <a:latin typeface="微软雅黑" pitchFamily="34" charset="-122"/>
                  <a:ea typeface="微软雅黑" pitchFamily="34" charset="-122"/>
                </a:rPr>
                <a:t>数据</a:t>
              </a:r>
            </a:p>
          </p:txBody>
        </p:sp>
        <p:sp>
          <p:nvSpPr>
            <p:cNvPr id="63" name="圆柱形 62"/>
            <p:cNvSpPr/>
            <p:nvPr/>
          </p:nvSpPr>
          <p:spPr bwMode="auto">
            <a:xfrm>
              <a:off x="11426747" y="7652255"/>
              <a:ext cx="1114775" cy="604822"/>
            </a:xfrm>
            <a:prstGeom prst="can">
              <a:avLst/>
            </a:prstGeom>
            <a:solidFill>
              <a:schemeClr val="accent6">
                <a:lumMod val="20000"/>
                <a:lumOff val="8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lstStyle/>
            <a:p>
              <a:pPr algn="ctr"/>
              <a:r>
                <a:rPr lang="zh-CN" altLang="en-US" sz="1300" b="0" dirty="0">
                  <a:solidFill>
                    <a:srgbClr val="080808"/>
                  </a:solidFill>
                  <a:latin typeface="微软雅黑" pitchFamily="34" charset="-122"/>
                  <a:ea typeface="微软雅黑" pitchFamily="34" charset="-122"/>
                </a:rPr>
                <a:t>凭证</a:t>
              </a:r>
              <a:r>
                <a:rPr lang="zh-CN" altLang="en-US" sz="1300" b="0" dirty="0" smtClean="0">
                  <a:solidFill>
                    <a:srgbClr val="080808"/>
                  </a:solidFill>
                  <a:latin typeface="微软雅黑" pitchFamily="34" charset="-122"/>
                  <a:ea typeface="微软雅黑" pitchFamily="34" charset="-122"/>
                </a:rPr>
                <a:t>信息</a:t>
              </a:r>
              <a:r>
                <a:rPr lang="zh-CN" altLang="en-US" sz="1300" b="0" dirty="0">
                  <a:solidFill>
                    <a:srgbClr val="080808"/>
                  </a:solidFill>
                  <a:latin typeface="微软雅黑" pitchFamily="34" charset="-122"/>
                  <a:ea typeface="微软雅黑" pitchFamily="34" charset="-122"/>
                </a:rPr>
                <a:t>数据</a:t>
              </a:r>
            </a:p>
          </p:txBody>
        </p:sp>
        <p:sp>
          <p:nvSpPr>
            <p:cNvPr id="64" name="TextBox 356"/>
            <p:cNvSpPr txBox="1"/>
            <p:nvPr/>
          </p:nvSpPr>
          <p:spPr>
            <a:xfrm>
              <a:off x="6444090" y="7594438"/>
              <a:ext cx="781131" cy="738664"/>
            </a:xfrm>
            <a:prstGeom prst="rect">
              <a:avLst/>
            </a:prstGeom>
            <a:noFill/>
          </p:spPr>
          <p:txBody>
            <a:bodyPr wrap="square" rtlCol="0">
              <a:spAutoFit/>
            </a:bodyPr>
            <a:lstStyle/>
            <a:p>
              <a:r>
                <a:rPr lang="zh-CN" altLang="en-US" sz="1400" dirty="0">
                  <a:solidFill>
                    <a:srgbClr val="FF0000"/>
                  </a:solidFill>
                  <a:latin typeface="微软雅黑" pitchFamily="34" charset="-122"/>
                  <a:ea typeface="微软雅黑" pitchFamily="34" charset="-122"/>
                </a:rPr>
                <a:t>全</a:t>
              </a:r>
              <a:r>
                <a:rPr lang="zh-CN" altLang="en-US" sz="1400" dirty="0" smtClean="0">
                  <a:solidFill>
                    <a:srgbClr val="FF0000"/>
                  </a:solidFill>
                  <a:latin typeface="微软雅黑" pitchFamily="34" charset="-122"/>
                  <a:ea typeface="微软雅黑" pitchFamily="34" charset="-122"/>
                </a:rPr>
                <a:t>业务统一数据中心</a:t>
              </a:r>
              <a:endParaRPr lang="zh-CN" altLang="en-US" sz="1400" dirty="0">
                <a:solidFill>
                  <a:srgbClr val="FF0000"/>
                </a:solidFill>
                <a:latin typeface="微软雅黑" pitchFamily="34" charset="-122"/>
                <a:ea typeface="微软雅黑" pitchFamily="34" charset="-122"/>
              </a:endParaRPr>
            </a:p>
          </p:txBody>
        </p:sp>
        <p:cxnSp>
          <p:nvCxnSpPr>
            <p:cNvPr id="65" name="肘形连接符 64"/>
            <p:cNvCxnSpPr>
              <a:stCxn id="121" idx="2"/>
              <a:endCxn id="61" idx="0"/>
            </p:cNvCxnSpPr>
            <p:nvPr/>
          </p:nvCxnSpPr>
          <p:spPr bwMode="auto">
            <a:xfrm rot="16200000" flipH="1">
              <a:off x="7585261" y="7334519"/>
              <a:ext cx="940653" cy="5525"/>
            </a:xfrm>
            <a:prstGeom prst="bentConnector3">
              <a:avLst/>
            </a:prstGeom>
            <a:solidFill>
              <a:schemeClr val="accent1"/>
            </a:solidFill>
            <a:ln w="12700" cap="flat" cmpd="sng" algn="ctr">
              <a:solidFill>
                <a:srgbClr val="FFC000"/>
              </a:solidFill>
              <a:prstDash val="solid"/>
              <a:round/>
              <a:headEnd type="none" w="med" len="med"/>
              <a:tailEnd type="triangle"/>
            </a:ln>
          </p:spPr>
        </p:cxnSp>
        <p:cxnSp>
          <p:nvCxnSpPr>
            <p:cNvPr id="66" name="直接箭头连接符 65"/>
            <p:cNvCxnSpPr>
              <a:stCxn id="112" idx="2"/>
              <a:endCxn id="62" idx="1"/>
            </p:cNvCxnSpPr>
            <p:nvPr/>
          </p:nvCxnSpPr>
          <p:spPr bwMode="auto">
            <a:xfrm flipH="1">
              <a:off x="10039919" y="6831602"/>
              <a:ext cx="11024" cy="837518"/>
            </a:xfrm>
            <a:prstGeom prst="straightConnector1">
              <a:avLst/>
            </a:prstGeom>
            <a:solidFill>
              <a:schemeClr val="accent1"/>
            </a:solidFill>
            <a:ln w="12700" cap="flat" cmpd="sng" algn="ctr">
              <a:solidFill>
                <a:srgbClr val="FFC000"/>
              </a:solidFill>
              <a:prstDash val="solid"/>
              <a:round/>
              <a:headEnd type="none" w="med" len="med"/>
              <a:tailEnd type="triangle"/>
            </a:ln>
          </p:spPr>
        </p:cxnSp>
        <p:cxnSp>
          <p:nvCxnSpPr>
            <p:cNvPr id="67" name="直接箭头连接符 66"/>
            <p:cNvCxnSpPr>
              <a:stCxn id="103" idx="2"/>
              <a:endCxn id="63" idx="1"/>
            </p:cNvCxnSpPr>
            <p:nvPr/>
          </p:nvCxnSpPr>
          <p:spPr bwMode="auto">
            <a:xfrm>
              <a:off x="11982487" y="6782542"/>
              <a:ext cx="1648" cy="869713"/>
            </a:xfrm>
            <a:prstGeom prst="straightConnector1">
              <a:avLst/>
            </a:prstGeom>
            <a:solidFill>
              <a:schemeClr val="accent1"/>
            </a:solidFill>
            <a:ln w="12700" cap="flat" cmpd="sng" algn="ctr">
              <a:solidFill>
                <a:srgbClr val="FFC000"/>
              </a:solidFill>
              <a:prstDash val="solid"/>
              <a:round/>
              <a:headEnd type="none" w="med" len="med"/>
              <a:tailEnd type="triangle"/>
            </a:ln>
          </p:spPr>
        </p:cxnSp>
        <p:pic>
          <p:nvPicPr>
            <p:cNvPr id="68"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7645" y="3141471"/>
              <a:ext cx="43200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5993" y="3104976"/>
              <a:ext cx="432000" cy="4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TextBox 382"/>
            <p:cNvSpPr txBox="1"/>
            <p:nvPr/>
          </p:nvSpPr>
          <p:spPr>
            <a:xfrm>
              <a:off x="12653899" y="7523348"/>
              <a:ext cx="1260000" cy="348557"/>
            </a:xfrm>
            <a:prstGeom prst="rect">
              <a:avLst/>
            </a:prstGeom>
            <a:solidFill>
              <a:srgbClr val="FFFF00"/>
            </a:solidFill>
          </p:spPr>
          <p:txBody>
            <a:bodyPr wrap="square" rtlCol="0">
              <a:spAutoFit/>
            </a:bodyPr>
            <a:lstStyle/>
            <a:p>
              <a:r>
                <a:rPr lang="zh-CN" altLang="en-US" dirty="0">
                  <a:solidFill>
                    <a:srgbClr val="080808"/>
                  </a:solidFill>
                  <a:latin typeface="微软雅黑" pitchFamily="34" charset="-122"/>
                  <a:ea typeface="微软雅黑" pitchFamily="34" charset="-122"/>
                </a:rPr>
                <a:t>数据</a:t>
              </a:r>
              <a:r>
                <a:rPr lang="zh-CN" altLang="en-US" dirty="0" smtClean="0">
                  <a:solidFill>
                    <a:srgbClr val="080808"/>
                  </a:solidFill>
                  <a:latin typeface="微软雅黑" pitchFamily="34" charset="-122"/>
                  <a:ea typeface="微软雅黑" pitchFamily="34" charset="-122"/>
                </a:rPr>
                <a:t>层</a:t>
              </a:r>
              <a:endParaRPr lang="zh-CN" altLang="en-US" dirty="0">
                <a:solidFill>
                  <a:srgbClr val="080808"/>
                </a:solidFill>
                <a:latin typeface="微软雅黑" pitchFamily="34" charset="-122"/>
                <a:ea typeface="微软雅黑" pitchFamily="34" charset="-122"/>
              </a:endParaRPr>
            </a:p>
          </p:txBody>
        </p:sp>
        <p:grpSp>
          <p:nvGrpSpPr>
            <p:cNvPr id="71" name="组合 70"/>
            <p:cNvGrpSpPr/>
            <p:nvPr/>
          </p:nvGrpSpPr>
          <p:grpSpPr>
            <a:xfrm>
              <a:off x="8036196" y="2844855"/>
              <a:ext cx="5729462" cy="260121"/>
              <a:chOff x="8036196" y="2168872"/>
              <a:chExt cx="5729462" cy="260121"/>
            </a:xfrm>
          </p:grpSpPr>
          <p:cxnSp>
            <p:nvCxnSpPr>
              <p:cNvPr id="130" name="直接箭头连接符 129"/>
              <p:cNvCxnSpPr/>
              <p:nvPr/>
            </p:nvCxnSpPr>
            <p:spPr bwMode="auto">
              <a:xfrm>
                <a:off x="8036196" y="2168872"/>
                <a:ext cx="828000" cy="0"/>
              </a:xfrm>
              <a:prstGeom prst="straightConnector1">
                <a:avLst/>
              </a:prstGeom>
              <a:solidFill>
                <a:schemeClr val="accent1"/>
              </a:solidFill>
              <a:ln w="12700" cap="flat" cmpd="sng" algn="ctr">
                <a:solidFill>
                  <a:schemeClr val="tx1"/>
                </a:solidFill>
                <a:prstDash val="solid"/>
                <a:round/>
                <a:headEnd type="none" w="med" len="med"/>
                <a:tailEnd type="triangle"/>
              </a:ln>
            </p:spPr>
          </p:cxnSp>
          <p:sp>
            <p:nvSpPr>
              <p:cNvPr id="131" name="TextBox 226"/>
              <p:cNvSpPr txBox="1"/>
              <p:nvPr/>
            </p:nvSpPr>
            <p:spPr>
              <a:xfrm>
                <a:off x="8036196" y="2182772"/>
                <a:ext cx="972890" cy="246221"/>
              </a:xfrm>
              <a:prstGeom prst="rect">
                <a:avLst/>
              </a:prstGeom>
              <a:noFill/>
            </p:spPr>
            <p:txBody>
              <a:bodyPr wrap="square" rtlCol="0">
                <a:spAutoFit/>
              </a:bodyPr>
              <a:lstStyle/>
              <a:p>
                <a:r>
                  <a:rPr lang="zh-CN" altLang="en-US" sz="1000" b="0" dirty="0" smtClean="0">
                    <a:solidFill>
                      <a:srgbClr val="080808"/>
                    </a:solidFill>
                    <a:latin typeface="微软雅黑" pitchFamily="34" charset="-122"/>
                    <a:ea typeface="微软雅黑" pitchFamily="34" charset="-122"/>
                  </a:rPr>
                  <a:t>服务调用</a:t>
                </a:r>
                <a:endParaRPr lang="zh-CN" altLang="en-US" sz="1000" b="0" dirty="0">
                  <a:solidFill>
                    <a:srgbClr val="080808"/>
                  </a:solidFill>
                  <a:latin typeface="微软雅黑" pitchFamily="34" charset="-122"/>
                  <a:ea typeface="微软雅黑" pitchFamily="34" charset="-122"/>
                </a:endParaRPr>
              </a:p>
            </p:txBody>
          </p:sp>
          <p:cxnSp>
            <p:nvCxnSpPr>
              <p:cNvPr id="132" name="直接箭头连接符 131"/>
              <p:cNvCxnSpPr/>
              <p:nvPr/>
            </p:nvCxnSpPr>
            <p:spPr bwMode="auto">
              <a:xfrm>
                <a:off x="9240780" y="2168872"/>
                <a:ext cx="828000" cy="0"/>
              </a:xfrm>
              <a:prstGeom prst="straightConnector1">
                <a:avLst/>
              </a:prstGeom>
              <a:solidFill>
                <a:schemeClr val="accent1"/>
              </a:solidFill>
              <a:ln w="12700" cap="flat" cmpd="sng" algn="ctr">
                <a:solidFill>
                  <a:srgbClr val="7030A0"/>
                </a:solidFill>
                <a:prstDash val="solid"/>
                <a:round/>
                <a:headEnd type="none" w="med" len="med"/>
                <a:tailEnd type="triangle"/>
              </a:ln>
            </p:spPr>
          </p:cxnSp>
          <p:sp>
            <p:nvSpPr>
              <p:cNvPr id="133" name="TextBox 139"/>
              <p:cNvSpPr txBox="1"/>
              <p:nvPr/>
            </p:nvSpPr>
            <p:spPr>
              <a:xfrm>
                <a:off x="9261680" y="2182772"/>
                <a:ext cx="972890" cy="246221"/>
              </a:xfrm>
              <a:prstGeom prst="rect">
                <a:avLst/>
              </a:prstGeom>
              <a:noFill/>
            </p:spPr>
            <p:txBody>
              <a:bodyPr wrap="square" rtlCol="0">
                <a:spAutoFit/>
              </a:bodyPr>
              <a:lstStyle/>
              <a:p>
                <a:r>
                  <a:rPr lang="zh-CN" altLang="en-US" sz="1000" b="0" dirty="0" smtClean="0">
                    <a:solidFill>
                      <a:srgbClr val="080808"/>
                    </a:solidFill>
                    <a:latin typeface="微软雅黑" pitchFamily="34" charset="-122"/>
                    <a:ea typeface="微软雅黑" pitchFamily="34" charset="-122"/>
                  </a:rPr>
                  <a:t>服务注册</a:t>
                </a:r>
                <a:endParaRPr lang="zh-CN" altLang="en-US" sz="1000" b="0" dirty="0">
                  <a:solidFill>
                    <a:srgbClr val="080808"/>
                  </a:solidFill>
                  <a:latin typeface="微软雅黑" pitchFamily="34" charset="-122"/>
                  <a:ea typeface="微软雅黑" pitchFamily="34" charset="-122"/>
                </a:endParaRPr>
              </a:p>
            </p:txBody>
          </p:sp>
          <p:cxnSp>
            <p:nvCxnSpPr>
              <p:cNvPr id="134" name="直接箭头连接符 133"/>
              <p:cNvCxnSpPr/>
              <p:nvPr/>
            </p:nvCxnSpPr>
            <p:spPr bwMode="auto">
              <a:xfrm>
                <a:off x="10445364" y="2168872"/>
                <a:ext cx="828000" cy="0"/>
              </a:xfrm>
              <a:prstGeom prst="straightConnector1">
                <a:avLst/>
              </a:prstGeom>
              <a:solidFill>
                <a:schemeClr val="accent1"/>
              </a:solidFill>
              <a:ln w="9525" cap="flat" cmpd="sng" algn="ctr">
                <a:solidFill>
                  <a:srgbClr val="FF0000"/>
                </a:solidFill>
                <a:prstDash val="solid"/>
                <a:round/>
                <a:headEnd type="none" w="med" len="med"/>
                <a:tailEnd type="triangle"/>
              </a:ln>
            </p:spPr>
          </p:cxnSp>
          <p:sp>
            <p:nvSpPr>
              <p:cNvPr id="135" name="TextBox 141"/>
              <p:cNvSpPr txBox="1"/>
              <p:nvPr/>
            </p:nvSpPr>
            <p:spPr>
              <a:xfrm>
                <a:off x="10487164" y="2182772"/>
                <a:ext cx="972890" cy="246221"/>
              </a:xfrm>
              <a:prstGeom prst="rect">
                <a:avLst/>
              </a:prstGeom>
              <a:noFill/>
            </p:spPr>
            <p:txBody>
              <a:bodyPr wrap="square" rtlCol="0">
                <a:spAutoFit/>
              </a:bodyPr>
              <a:lstStyle/>
              <a:p>
                <a:r>
                  <a:rPr lang="zh-CN" altLang="en-US" sz="1000" b="0" dirty="0" smtClean="0">
                    <a:solidFill>
                      <a:srgbClr val="080808"/>
                    </a:solidFill>
                    <a:latin typeface="微软雅黑" pitchFamily="34" charset="-122"/>
                    <a:ea typeface="微软雅黑" pitchFamily="34" charset="-122"/>
                  </a:rPr>
                  <a:t>服务配置</a:t>
                </a:r>
                <a:endParaRPr lang="zh-CN" altLang="en-US" sz="1000" b="0" dirty="0">
                  <a:solidFill>
                    <a:srgbClr val="080808"/>
                  </a:solidFill>
                  <a:latin typeface="微软雅黑" pitchFamily="34" charset="-122"/>
                  <a:ea typeface="微软雅黑" pitchFamily="34" charset="-122"/>
                </a:endParaRPr>
              </a:p>
            </p:txBody>
          </p:sp>
          <p:cxnSp>
            <p:nvCxnSpPr>
              <p:cNvPr id="136" name="直接箭头连接符 135"/>
              <p:cNvCxnSpPr/>
              <p:nvPr/>
            </p:nvCxnSpPr>
            <p:spPr bwMode="auto">
              <a:xfrm>
                <a:off x="11649949" y="2168872"/>
                <a:ext cx="828000" cy="0"/>
              </a:xfrm>
              <a:prstGeom prst="straightConnector1">
                <a:avLst/>
              </a:prstGeom>
              <a:solidFill>
                <a:schemeClr val="accent1"/>
              </a:solidFill>
              <a:ln w="12700" cap="flat" cmpd="sng" algn="ctr">
                <a:solidFill>
                  <a:schemeClr val="accent2">
                    <a:lumMod val="60000"/>
                    <a:lumOff val="40000"/>
                  </a:schemeClr>
                </a:solidFill>
                <a:prstDash val="solid"/>
                <a:round/>
                <a:headEnd type="none" w="med" len="med"/>
                <a:tailEnd type="triangle"/>
              </a:ln>
            </p:spPr>
          </p:cxnSp>
          <p:sp>
            <p:nvSpPr>
              <p:cNvPr id="137" name="TextBox 143"/>
              <p:cNvSpPr txBox="1"/>
              <p:nvPr/>
            </p:nvSpPr>
            <p:spPr>
              <a:xfrm>
                <a:off x="11712648" y="2182772"/>
                <a:ext cx="972890" cy="246221"/>
              </a:xfrm>
              <a:prstGeom prst="rect">
                <a:avLst/>
              </a:prstGeom>
              <a:noFill/>
            </p:spPr>
            <p:txBody>
              <a:bodyPr wrap="square" rtlCol="0">
                <a:spAutoFit/>
              </a:bodyPr>
              <a:lstStyle/>
              <a:p>
                <a:r>
                  <a:rPr lang="zh-CN" altLang="en-US" sz="1000" b="0" dirty="0" smtClean="0">
                    <a:solidFill>
                      <a:srgbClr val="080808"/>
                    </a:solidFill>
                    <a:latin typeface="微软雅黑" pitchFamily="34" charset="-122"/>
                    <a:ea typeface="微软雅黑" pitchFamily="34" charset="-122"/>
                  </a:rPr>
                  <a:t>服务</a:t>
                </a:r>
                <a:r>
                  <a:rPr lang="zh-CN" altLang="en-US" sz="1000" b="0" dirty="0">
                    <a:solidFill>
                      <a:srgbClr val="080808"/>
                    </a:solidFill>
                    <a:latin typeface="微软雅黑" pitchFamily="34" charset="-122"/>
                    <a:ea typeface="微软雅黑" pitchFamily="34" charset="-122"/>
                  </a:rPr>
                  <a:t>发现</a:t>
                </a:r>
              </a:p>
            </p:txBody>
          </p:sp>
          <p:cxnSp>
            <p:nvCxnSpPr>
              <p:cNvPr id="138" name="直接箭头连接符 137"/>
              <p:cNvCxnSpPr/>
              <p:nvPr/>
            </p:nvCxnSpPr>
            <p:spPr bwMode="auto">
              <a:xfrm>
                <a:off x="12730069" y="2168872"/>
                <a:ext cx="828000" cy="0"/>
              </a:xfrm>
              <a:prstGeom prst="straightConnector1">
                <a:avLst/>
              </a:prstGeom>
              <a:solidFill>
                <a:schemeClr val="accent1"/>
              </a:solidFill>
              <a:ln w="12700" cap="flat" cmpd="sng" algn="ctr">
                <a:solidFill>
                  <a:srgbClr val="FFC000"/>
                </a:solidFill>
                <a:prstDash val="solid"/>
                <a:round/>
                <a:headEnd type="none" w="med" len="med"/>
                <a:tailEnd type="triangle"/>
              </a:ln>
            </p:spPr>
          </p:cxnSp>
          <p:sp>
            <p:nvSpPr>
              <p:cNvPr id="139" name="TextBox 146"/>
              <p:cNvSpPr txBox="1"/>
              <p:nvPr/>
            </p:nvSpPr>
            <p:spPr>
              <a:xfrm>
                <a:off x="12792768" y="2182772"/>
                <a:ext cx="972890" cy="246221"/>
              </a:xfrm>
              <a:prstGeom prst="rect">
                <a:avLst/>
              </a:prstGeom>
              <a:noFill/>
            </p:spPr>
            <p:txBody>
              <a:bodyPr wrap="square" rtlCol="0">
                <a:spAutoFit/>
              </a:bodyPr>
              <a:lstStyle/>
              <a:p>
                <a:r>
                  <a:rPr lang="zh-CN" altLang="en-US" sz="1000" b="0" dirty="0" smtClean="0">
                    <a:solidFill>
                      <a:srgbClr val="080808"/>
                    </a:solidFill>
                    <a:latin typeface="微软雅黑" pitchFamily="34" charset="-122"/>
                    <a:ea typeface="微软雅黑" pitchFamily="34" charset="-122"/>
                  </a:rPr>
                  <a:t>数据库访问</a:t>
                </a:r>
                <a:endParaRPr lang="zh-CN" altLang="en-US" sz="1000" b="0" dirty="0">
                  <a:solidFill>
                    <a:srgbClr val="080808"/>
                  </a:solidFill>
                  <a:latin typeface="微软雅黑" pitchFamily="34" charset="-122"/>
                  <a:ea typeface="微软雅黑" pitchFamily="34" charset="-122"/>
                </a:endParaRPr>
              </a:p>
            </p:txBody>
          </p:sp>
        </p:grpSp>
        <p:grpSp>
          <p:nvGrpSpPr>
            <p:cNvPr id="72" name="组合 71"/>
            <p:cNvGrpSpPr/>
            <p:nvPr/>
          </p:nvGrpSpPr>
          <p:grpSpPr>
            <a:xfrm>
              <a:off x="5549645" y="4214143"/>
              <a:ext cx="8364254" cy="3211313"/>
              <a:chOff x="5549645" y="4214143"/>
              <a:chExt cx="8364254" cy="3211313"/>
            </a:xfrm>
          </p:grpSpPr>
          <p:cxnSp>
            <p:nvCxnSpPr>
              <p:cNvPr id="73" name="直接连接符 72"/>
              <p:cNvCxnSpPr/>
              <p:nvPr/>
            </p:nvCxnSpPr>
            <p:spPr bwMode="auto">
              <a:xfrm>
                <a:off x="5549645" y="7425456"/>
                <a:ext cx="8216013" cy="0"/>
              </a:xfrm>
              <a:prstGeom prst="line">
                <a:avLst/>
              </a:prstGeom>
              <a:solidFill>
                <a:schemeClr val="accent1"/>
              </a:solidFill>
              <a:ln w="34925" cap="flat" cmpd="sng" algn="ctr">
                <a:solidFill>
                  <a:schemeClr val="tx1"/>
                </a:solidFill>
                <a:prstDash val="solid"/>
                <a:round/>
                <a:headEnd type="none" w="med" len="med"/>
                <a:tailEnd type="none" w="med" len="med"/>
              </a:ln>
            </p:spPr>
          </p:cxnSp>
          <p:sp>
            <p:nvSpPr>
              <p:cNvPr id="74" name="圆角矩形 73"/>
              <p:cNvSpPr/>
              <p:nvPr/>
            </p:nvSpPr>
            <p:spPr bwMode="auto">
              <a:xfrm>
                <a:off x="7105130" y="4994748"/>
                <a:ext cx="1908000" cy="2304000"/>
              </a:xfrm>
              <a:prstGeom prst="roundRect">
                <a:avLst>
                  <a:gd name="adj" fmla="val 0"/>
                </a:avLst>
              </a:prstGeom>
              <a:noFill/>
              <a:ln w="25400" cap="flat" cmpd="sng" algn="ctr">
                <a:solidFill>
                  <a:schemeClr val="bg2">
                    <a:lumMod val="75000"/>
                  </a:schemeClr>
                </a:solidFill>
                <a:prstDash val="dash"/>
                <a:round/>
                <a:headEnd type="none" w="med" len="med"/>
                <a:tailEnd type="none" w="med" len="med"/>
              </a:ln>
            </p:spPr>
            <p:txBody>
              <a:bodyPr vert="horz" wrap="square" lIns="0" tIns="45720" rIns="0" bIns="45720" numCol="1" rtlCol="0" anchor="t" anchorCtr="0" compatLnSpc="1"/>
              <a:lstStyle/>
              <a:p>
                <a:r>
                  <a:rPr lang="zh-CN" altLang="en-US" sz="1400" dirty="0" smtClean="0">
                    <a:solidFill>
                      <a:srgbClr val="080808"/>
                    </a:solidFill>
                  </a:rPr>
                  <a:t>员工管理</a:t>
                </a:r>
              </a:p>
            </p:txBody>
          </p:sp>
          <p:grpSp>
            <p:nvGrpSpPr>
              <p:cNvPr id="75" name="组合 74"/>
              <p:cNvGrpSpPr/>
              <p:nvPr/>
            </p:nvGrpSpPr>
            <p:grpSpPr>
              <a:xfrm>
                <a:off x="7207916" y="5363671"/>
                <a:ext cx="1672512" cy="1503285"/>
                <a:chOff x="6635138" y="5608715"/>
                <a:chExt cx="1859343" cy="1584676"/>
              </a:xfrm>
            </p:grpSpPr>
            <p:sp>
              <p:nvSpPr>
                <p:cNvPr id="121" name="矩形 120"/>
                <p:cNvSpPr/>
                <p:nvPr/>
              </p:nvSpPr>
              <p:spPr bwMode="auto">
                <a:xfrm>
                  <a:off x="6654376" y="5678306"/>
                  <a:ext cx="1840105" cy="151508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grpSp>
              <p:nvGrpSpPr>
                <p:cNvPr id="122" name="组合 121"/>
                <p:cNvGrpSpPr/>
                <p:nvPr/>
              </p:nvGrpSpPr>
              <p:grpSpPr>
                <a:xfrm>
                  <a:off x="6764281" y="5875722"/>
                  <a:ext cx="1613241" cy="1267655"/>
                  <a:chOff x="9184848" y="3482847"/>
                  <a:chExt cx="1751904" cy="1506041"/>
                </a:xfrm>
              </p:grpSpPr>
              <p:sp>
                <p:nvSpPr>
                  <p:cNvPr id="124" name="圆角矩形 123"/>
                  <p:cNvSpPr/>
                  <p:nvPr/>
                </p:nvSpPr>
                <p:spPr bwMode="auto">
                  <a:xfrm rot="1620000">
                    <a:off x="10107432" y="3482847"/>
                    <a:ext cx="756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服务注册</a:t>
                    </a:r>
                    <a:endParaRPr lang="zh-CN" altLang="en-US" sz="1000" b="0" dirty="0">
                      <a:solidFill>
                        <a:srgbClr val="000000"/>
                      </a:solidFill>
                      <a:latin typeface="微软雅黑" pitchFamily="34" charset="-122"/>
                      <a:ea typeface="微软雅黑" pitchFamily="34" charset="-122"/>
                    </a:endParaRPr>
                  </a:p>
                </p:txBody>
              </p:sp>
              <p:sp>
                <p:nvSpPr>
                  <p:cNvPr id="125" name="圆角矩形 124"/>
                  <p:cNvSpPr/>
                  <p:nvPr/>
                </p:nvSpPr>
                <p:spPr bwMode="auto">
                  <a:xfrm rot="6780000">
                    <a:off x="10393208" y="4243269"/>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服务发现</a:t>
                    </a:r>
                    <a:endParaRPr lang="zh-CN" altLang="en-US" sz="1000" b="0" dirty="0">
                      <a:solidFill>
                        <a:srgbClr val="000000"/>
                      </a:solidFill>
                      <a:latin typeface="微软雅黑" pitchFamily="34" charset="-122"/>
                      <a:ea typeface="微软雅黑" pitchFamily="34" charset="-122"/>
                    </a:endParaRPr>
                  </a:p>
                </p:txBody>
              </p:sp>
              <p:sp>
                <p:nvSpPr>
                  <p:cNvPr id="126" name="圆角矩形 125"/>
                  <p:cNvSpPr/>
                  <p:nvPr/>
                </p:nvSpPr>
                <p:spPr bwMode="auto">
                  <a:xfrm rot="21600000">
                    <a:off x="9661202" y="4628888"/>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负载均衡</a:t>
                    </a:r>
                    <a:endParaRPr lang="zh-CN" altLang="en-US" sz="1000" b="0" dirty="0">
                      <a:solidFill>
                        <a:srgbClr val="000000"/>
                      </a:solidFill>
                      <a:latin typeface="微软雅黑" pitchFamily="34" charset="-122"/>
                      <a:ea typeface="微软雅黑" pitchFamily="34" charset="-122"/>
                    </a:endParaRPr>
                  </a:p>
                </p:txBody>
              </p:sp>
              <p:sp>
                <p:nvSpPr>
                  <p:cNvPr id="127" name="圆角矩形 126"/>
                  <p:cNvSpPr/>
                  <p:nvPr/>
                </p:nvSpPr>
                <p:spPr bwMode="auto">
                  <a:xfrm rot="14700000">
                    <a:off x="9001304" y="4192091"/>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服务容错</a:t>
                    </a:r>
                    <a:endParaRPr lang="zh-CN" altLang="en-US" sz="1000" b="0" dirty="0">
                      <a:solidFill>
                        <a:srgbClr val="000000"/>
                      </a:solidFill>
                      <a:latin typeface="微软雅黑" pitchFamily="34" charset="-122"/>
                      <a:ea typeface="微软雅黑" pitchFamily="34" charset="-122"/>
                    </a:endParaRPr>
                  </a:p>
                </p:txBody>
              </p:sp>
              <p:sp>
                <p:nvSpPr>
                  <p:cNvPr id="128" name="圆角矩形 127"/>
                  <p:cNvSpPr/>
                  <p:nvPr/>
                </p:nvSpPr>
                <p:spPr bwMode="auto">
                  <a:xfrm rot="19800000">
                    <a:off x="9225827" y="3504742"/>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配置管理</a:t>
                    </a:r>
                    <a:endParaRPr lang="zh-CN" altLang="en-US" sz="1000" b="0" dirty="0">
                      <a:solidFill>
                        <a:srgbClr val="000000"/>
                      </a:solidFill>
                      <a:latin typeface="微软雅黑" pitchFamily="34" charset="-122"/>
                      <a:ea typeface="微软雅黑" pitchFamily="34" charset="-122"/>
                    </a:endParaRPr>
                  </a:p>
                </p:txBody>
              </p:sp>
              <p:sp>
                <p:nvSpPr>
                  <p:cNvPr id="129" name="正五边形 128"/>
                  <p:cNvSpPr/>
                  <p:nvPr/>
                </p:nvSpPr>
                <p:spPr bwMode="auto">
                  <a:xfrm>
                    <a:off x="9373171" y="3627561"/>
                    <a:ext cx="1342769" cy="981332"/>
                  </a:xfrm>
                  <a:prstGeom prst="pentagon">
                    <a:avLst/>
                  </a:prstGeom>
                  <a:solidFill>
                    <a:srgbClr val="FFD966"/>
                  </a:solidFill>
                  <a:ln w="12700">
                    <a:solidFill>
                      <a:schemeClr val="bg1">
                        <a:lumMod val="75000"/>
                      </a:schemeClr>
                    </a:solidFill>
                    <a:bevel/>
                    <a:headEnd/>
                    <a:tailEnd/>
                  </a:ln>
                </p:spPr>
                <p:txBody>
                  <a:bodyPr lIns="36000" tIns="36000" rIns="36000" bIns="36000"/>
                  <a:lstStyle/>
                  <a:p>
                    <a:pPr algn="ctr">
                      <a:spcBef>
                        <a:spcPts val="0"/>
                      </a:spcBef>
                    </a:pPr>
                    <a:r>
                      <a:rPr lang="zh-CN" altLang="en-US" sz="1200" b="0" dirty="0" smtClean="0">
                        <a:solidFill>
                          <a:srgbClr val="000000"/>
                        </a:solidFill>
                        <a:latin typeface="微软雅黑" pitchFamily="34" charset="-122"/>
                        <a:ea typeface="微软雅黑" pitchFamily="34" charset="-122"/>
                      </a:rPr>
                      <a:t>员工</a:t>
                    </a:r>
                    <a:endParaRPr lang="en-US" altLang="zh-CN" sz="1200" b="0" dirty="0">
                      <a:solidFill>
                        <a:srgbClr val="000000"/>
                      </a:solidFill>
                      <a:latin typeface="微软雅黑" pitchFamily="34" charset="-122"/>
                      <a:ea typeface="微软雅黑" pitchFamily="34" charset="-122"/>
                    </a:endParaRPr>
                  </a:p>
                  <a:p>
                    <a:pPr algn="ctr">
                      <a:spcBef>
                        <a:spcPts val="0"/>
                      </a:spcBef>
                    </a:pPr>
                    <a:r>
                      <a:rPr lang="zh-CN" altLang="en-US" sz="1200" b="0" dirty="0">
                        <a:solidFill>
                          <a:srgbClr val="000000"/>
                        </a:solidFill>
                        <a:latin typeface="微软雅黑" pitchFamily="34" charset="-122"/>
                        <a:ea typeface="微软雅黑" pitchFamily="34" charset="-122"/>
                      </a:rPr>
                      <a:t>管理</a:t>
                    </a:r>
                    <a:endParaRPr lang="en-US" altLang="zh-CN" sz="1200" b="0" dirty="0" smtClean="0">
                      <a:solidFill>
                        <a:srgbClr val="000000"/>
                      </a:solidFill>
                      <a:latin typeface="微软雅黑" pitchFamily="34" charset="-122"/>
                      <a:ea typeface="微软雅黑" pitchFamily="34" charset="-122"/>
                    </a:endParaRPr>
                  </a:p>
                  <a:p>
                    <a:pPr algn="ctr">
                      <a:spcBef>
                        <a:spcPts val="1200"/>
                      </a:spcBef>
                    </a:pPr>
                    <a:endParaRPr lang="zh-CN" altLang="en-US" sz="1400" b="0" dirty="0">
                      <a:solidFill>
                        <a:srgbClr val="000000"/>
                      </a:solidFill>
                      <a:latin typeface="微软雅黑" pitchFamily="34" charset="-122"/>
                      <a:ea typeface="微软雅黑" pitchFamily="34" charset="-122"/>
                    </a:endParaRPr>
                  </a:p>
                </p:txBody>
              </p:sp>
            </p:grpSp>
            <p:pic>
              <p:nvPicPr>
                <p:cNvPr id="123" name="图片 122"/>
                <p:cNvPicPr>
                  <a:picLocks noChangeAspect="1"/>
                </p:cNvPicPr>
                <p:nvPr/>
              </p:nvPicPr>
              <p:blipFill>
                <a:blip r:embed="rId4"/>
                <a:stretch>
                  <a:fillRect/>
                </a:stretch>
              </p:blipFill>
              <p:spPr>
                <a:xfrm>
                  <a:off x="6635138" y="5608715"/>
                  <a:ext cx="531532" cy="485164"/>
                </a:xfrm>
                <a:prstGeom prst="rect">
                  <a:avLst/>
                </a:prstGeom>
              </p:spPr>
            </p:pic>
          </p:grpSp>
          <p:grpSp>
            <p:nvGrpSpPr>
              <p:cNvPr id="76" name="组合 75"/>
              <p:cNvGrpSpPr/>
              <p:nvPr/>
            </p:nvGrpSpPr>
            <p:grpSpPr>
              <a:xfrm>
                <a:off x="9206034" y="5328317"/>
                <a:ext cx="1672512" cy="1503285"/>
                <a:chOff x="6635138" y="5608715"/>
                <a:chExt cx="1859343" cy="1584676"/>
              </a:xfrm>
            </p:grpSpPr>
            <p:sp>
              <p:nvSpPr>
                <p:cNvPr id="112" name="矩形 111"/>
                <p:cNvSpPr/>
                <p:nvPr/>
              </p:nvSpPr>
              <p:spPr bwMode="auto">
                <a:xfrm>
                  <a:off x="6654376" y="5678306"/>
                  <a:ext cx="1840105" cy="151508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grpSp>
              <p:nvGrpSpPr>
                <p:cNvPr id="113" name="组合 112"/>
                <p:cNvGrpSpPr/>
                <p:nvPr/>
              </p:nvGrpSpPr>
              <p:grpSpPr>
                <a:xfrm>
                  <a:off x="6764281" y="5875722"/>
                  <a:ext cx="1613241" cy="1267655"/>
                  <a:chOff x="9184848" y="3482847"/>
                  <a:chExt cx="1751904" cy="1506041"/>
                </a:xfrm>
              </p:grpSpPr>
              <p:sp>
                <p:nvSpPr>
                  <p:cNvPr id="115" name="圆角矩形 114"/>
                  <p:cNvSpPr/>
                  <p:nvPr/>
                </p:nvSpPr>
                <p:spPr bwMode="auto">
                  <a:xfrm rot="1620000">
                    <a:off x="10107432" y="3482847"/>
                    <a:ext cx="756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服务注册</a:t>
                    </a:r>
                    <a:endParaRPr lang="zh-CN" altLang="en-US" sz="1000" b="0" dirty="0">
                      <a:solidFill>
                        <a:srgbClr val="000000"/>
                      </a:solidFill>
                      <a:latin typeface="微软雅黑" pitchFamily="34" charset="-122"/>
                      <a:ea typeface="微软雅黑" pitchFamily="34" charset="-122"/>
                    </a:endParaRPr>
                  </a:p>
                </p:txBody>
              </p:sp>
              <p:sp>
                <p:nvSpPr>
                  <p:cNvPr id="116" name="圆角矩形 115"/>
                  <p:cNvSpPr/>
                  <p:nvPr/>
                </p:nvSpPr>
                <p:spPr bwMode="auto">
                  <a:xfrm rot="6780000">
                    <a:off x="10393208" y="4243269"/>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服务发现</a:t>
                    </a:r>
                    <a:endParaRPr lang="zh-CN" altLang="en-US" sz="1000" b="0" dirty="0">
                      <a:solidFill>
                        <a:srgbClr val="000000"/>
                      </a:solidFill>
                      <a:latin typeface="微软雅黑" pitchFamily="34" charset="-122"/>
                      <a:ea typeface="微软雅黑" pitchFamily="34" charset="-122"/>
                    </a:endParaRPr>
                  </a:p>
                </p:txBody>
              </p:sp>
              <p:sp>
                <p:nvSpPr>
                  <p:cNvPr id="117" name="圆角矩形 116"/>
                  <p:cNvSpPr/>
                  <p:nvPr/>
                </p:nvSpPr>
                <p:spPr bwMode="auto">
                  <a:xfrm rot="21600000">
                    <a:off x="9661202" y="4628888"/>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负载均衡</a:t>
                    </a:r>
                    <a:endParaRPr lang="zh-CN" altLang="en-US" sz="1000" b="0" dirty="0">
                      <a:solidFill>
                        <a:srgbClr val="000000"/>
                      </a:solidFill>
                      <a:latin typeface="微软雅黑" pitchFamily="34" charset="-122"/>
                      <a:ea typeface="微软雅黑" pitchFamily="34" charset="-122"/>
                    </a:endParaRPr>
                  </a:p>
                </p:txBody>
              </p:sp>
              <p:sp>
                <p:nvSpPr>
                  <p:cNvPr id="118" name="圆角矩形 117"/>
                  <p:cNvSpPr/>
                  <p:nvPr/>
                </p:nvSpPr>
                <p:spPr bwMode="auto">
                  <a:xfrm rot="14700000">
                    <a:off x="9001304" y="4192091"/>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服务容错</a:t>
                    </a:r>
                    <a:endParaRPr lang="zh-CN" altLang="en-US" sz="1000" b="0" dirty="0">
                      <a:solidFill>
                        <a:srgbClr val="000000"/>
                      </a:solidFill>
                      <a:latin typeface="微软雅黑" pitchFamily="34" charset="-122"/>
                      <a:ea typeface="微软雅黑" pitchFamily="34" charset="-122"/>
                    </a:endParaRPr>
                  </a:p>
                </p:txBody>
              </p:sp>
              <p:sp>
                <p:nvSpPr>
                  <p:cNvPr id="119" name="圆角矩形 118"/>
                  <p:cNvSpPr/>
                  <p:nvPr/>
                </p:nvSpPr>
                <p:spPr bwMode="auto">
                  <a:xfrm rot="19800000">
                    <a:off x="9225827" y="3504742"/>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配置管理</a:t>
                    </a:r>
                    <a:endParaRPr lang="zh-CN" altLang="en-US" sz="1000" b="0" dirty="0">
                      <a:solidFill>
                        <a:srgbClr val="000000"/>
                      </a:solidFill>
                      <a:latin typeface="微软雅黑" pitchFamily="34" charset="-122"/>
                      <a:ea typeface="微软雅黑" pitchFamily="34" charset="-122"/>
                    </a:endParaRPr>
                  </a:p>
                </p:txBody>
              </p:sp>
              <p:sp>
                <p:nvSpPr>
                  <p:cNvPr id="120" name="正五边形 119"/>
                  <p:cNvSpPr/>
                  <p:nvPr/>
                </p:nvSpPr>
                <p:spPr bwMode="auto">
                  <a:xfrm>
                    <a:off x="9373171" y="3627561"/>
                    <a:ext cx="1342769" cy="981332"/>
                  </a:xfrm>
                  <a:prstGeom prst="pentagon">
                    <a:avLst/>
                  </a:prstGeom>
                  <a:solidFill>
                    <a:srgbClr val="FFD966"/>
                  </a:solidFill>
                  <a:ln w="12700">
                    <a:solidFill>
                      <a:schemeClr val="bg1">
                        <a:lumMod val="75000"/>
                      </a:schemeClr>
                    </a:solidFill>
                    <a:bevel/>
                    <a:headEnd/>
                    <a:tailEnd/>
                  </a:ln>
                </p:spPr>
                <p:txBody>
                  <a:bodyPr lIns="36000" tIns="36000" rIns="36000" bIns="36000"/>
                  <a:lstStyle/>
                  <a:p>
                    <a:pPr algn="ctr">
                      <a:spcBef>
                        <a:spcPts val="0"/>
                      </a:spcBef>
                    </a:pPr>
                    <a:r>
                      <a:rPr lang="zh-CN" altLang="en-US" sz="1200" b="0" dirty="0">
                        <a:solidFill>
                          <a:srgbClr val="000000"/>
                        </a:solidFill>
                        <a:latin typeface="微软雅黑" pitchFamily="34" charset="-122"/>
                        <a:ea typeface="微软雅黑" pitchFamily="34" charset="-122"/>
                      </a:rPr>
                      <a:t>薪</a:t>
                    </a:r>
                    <a:r>
                      <a:rPr lang="zh-CN" altLang="en-US" sz="1200" b="0" dirty="0" smtClean="0">
                        <a:solidFill>
                          <a:srgbClr val="000000"/>
                        </a:solidFill>
                        <a:latin typeface="微软雅黑" pitchFamily="34" charset="-122"/>
                        <a:ea typeface="微软雅黑" pitchFamily="34" charset="-122"/>
                      </a:rPr>
                      <a:t>酬</a:t>
                    </a:r>
                    <a:endParaRPr lang="en-US" altLang="zh-CN" sz="1200" b="0" dirty="0" smtClean="0">
                      <a:solidFill>
                        <a:srgbClr val="000000"/>
                      </a:solidFill>
                      <a:latin typeface="微软雅黑" pitchFamily="34" charset="-122"/>
                      <a:ea typeface="微软雅黑" pitchFamily="34" charset="-122"/>
                    </a:endParaRPr>
                  </a:p>
                  <a:p>
                    <a:pPr algn="ctr">
                      <a:spcBef>
                        <a:spcPts val="0"/>
                      </a:spcBef>
                    </a:pPr>
                    <a:r>
                      <a:rPr lang="zh-CN" altLang="en-US" sz="1200" b="0" dirty="0">
                        <a:solidFill>
                          <a:srgbClr val="000000"/>
                        </a:solidFill>
                        <a:latin typeface="微软雅黑" pitchFamily="34" charset="-122"/>
                        <a:ea typeface="微软雅黑" pitchFamily="34" charset="-122"/>
                      </a:rPr>
                      <a:t>计算</a:t>
                    </a:r>
                    <a:endParaRPr lang="en-US" altLang="zh-CN" sz="1200" b="0" dirty="0" smtClean="0">
                      <a:solidFill>
                        <a:srgbClr val="000000"/>
                      </a:solidFill>
                      <a:latin typeface="微软雅黑" pitchFamily="34" charset="-122"/>
                      <a:ea typeface="微软雅黑" pitchFamily="34" charset="-122"/>
                    </a:endParaRPr>
                  </a:p>
                  <a:p>
                    <a:pPr algn="ctr">
                      <a:spcBef>
                        <a:spcPts val="1200"/>
                      </a:spcBef>
                    </a:pPr>
                    <a:endParaRPr lang="zh-CN" altLang="en-US" sz="1400" b="0" dirty="0">
                      <a:solidFill>
                        <a:srgbClr val="000000"/>
                      </a:solidFill>
                      <a:latin typeface="微软雅黑" pitchFamily="34" charset="-122"/>
                      <a:ea typeface="微软雅黑" pitchFamily="34" charset="-122"/>
                    </a:endParaRPr>
                  </a:p>
                </p:txBody>
              </p:sp>
            </p:grpSp>
            <p:pic>
              <p:nvPicPr>
                <p:cNvPr id="114" name="图片 113"/>
                <p:cNvPicPr>
                  <a:picLocks noChangeAspect="1"/>
                </p:cNvPicPr>
                <p:nvPr/>
              </p:nvPicPr>
              <p:blipFill>
                <a:blip r:embed="rId4"/>
                <a:stretch>
                  <a:fillRect/>
                </a:stretch>
              </p:blipFill>
              <p:spPr>
                <a:xfrm>
                  <a:off x="6635138" y="5608715"/>
                  <a:ext cx="531532" cy="485164"/>
                </a:xfrm>
                <a:prstGeom prst="rect">
                  <a:avLst/>
                </a:prstGeom>
              </p:spPr>
            </p:pic>
          </p:grpSp>
          <p:grpSp>
            <p:nvGrpSpPr>
              <p:cNvPr id="77" name="组合 76"/>
              <p:cNvGrpSpPr/>
              <p:nvPr/>
            </p:nvGrpSpPr>
            <p:grpSpPr>
              <a:xfrm>
                <a:off x="11137578" y="5279257"/>
                <a:ext cx="1672512" cy="1503285"/>
                <a:chOff x="6635138" y="5608715"/>
                <a:chExt cx="1859343" cy="1584676"/>
              </a:xfrm>
            </p:grpSpPr>
            <p:sp>
              <p:nvSpPr>
                <p:cNvPr id="103" name="矩形 102"/>
                <p:cNvSpPr/>
                <p:nvPr/>
              </p:nvSpPr>
              <p:spPr bwMode="auto">
                <a:xfrm>
                  <a:off x="6654376" y="5678306"/>
                  <a:ext cx="1840105" cy="151508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grpSp>
              <p:nvGrpSpPr>
                <p:cNvPr id="104" name="组合 103"/>
                <p:cNvGrpSpPr/>
                <p:nvPr/>
              </p:nvGrpSpPr>
              <p:grpSpPr>
                <a:xfrm>
                  <a:off x="6764281" y="5875722"/>
                  <a:ext cx="1613241" cy="1267655"/>
                  <a:chOff x="9184848" y="3482847"/>
                  <a:chExt cx="1751904" cy="1506041"/>
                </a:xfrm>
              </p:grpSpPr>
              <p:sp>
                <p:nvSpPr>
                  <p:cNvPr id="106" name="圆角矩形 105"/>
                  <p:cNvSpPr/>
                  <p:nvPr/>
                </p:nvSpPr>
                <p:spPr bwMode="auto">
                  <a:xfrm rot="1620000">
                    <a:off x="10107432" y="3482847"/>
                    <a:ext cx="756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服务注册</a:t>
                    </a:r>
                    <a:endParaRPr lang="zh-CN" altLang="en-US" sz="1000" b="0" dirty="0">
                      <a:solidFill>
                        <a:srgbClr val="000000"/>
                      </a:solidFill>
                      <a:latin typeface="微软雅黑" pitchFamily="34" charset="-122"/>
                      <a:ea typeface="微软雅黑" pitchFamily="34" charset="-122"/>
                    </a:endParaRPr>
                  </a:p>
                </p:txBody>
              </p:sp>
              <p:sp>
                <p:nvSpPr>
                  <p:cNvPr id="107" name="圆角矩形 106"/>
                  <p:cNvSpPr/>
                  <p:nvPr/>
                </p:nvSpPr>
                <p:spPr bwMode="auto">
                  <a:xfrm rot="6780000">
                    <a:off x="10393208" y="4243269"/>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服务发现</a:t>
                    </a:r>
                    <a:endParaRPr lang="zh-CN" altLang="en-US" sz="1000" b="0" dirty="0">
                      <a:solidFill>
                        <a:srgbClr val="000000"/>
                      </a:solidFill>
                      <a:latin typeface="微软雅黑" pitchFamily="34" charset="-122"/>
                      <a:ea typeface="微软雅黑" pitchFamily="34" charset="-122"/>
                    </a:endParaRPr>
                  </a:p>
                </p:txBody>
              </p:sp>
              <p:sp>
                <p:nvSpPr>
                  <p:cNvPr id="108" name="圆角矩形 107"/>
                  <p:cNvSpPr/>
                  <p:nvPr/>
                </p:nvSpPr>
                <p:spPr bwMode="auto">
                  <a:xfrm rot="21600000">
                    <a:off x="9661202" y="4628888"/>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负载均衡</a:t>
                    </a:r>
                    <a:endParaRPr lang="zh-CN" altLang="en-US" sz="1000" b="0" dirty="0">
                      <a:solidFill>
                        <a:srgbClr val="000000"/>
                      </a:solidFill>
                      <a:latin typeface="微软雅黑" pitchFamily="34" charset="-122"/>
                      <a:ea typeface="微软雅黑" pitchFamily="34" charset="-122"/>
                    </a:endParaRPr>
                  </a:p>
                </p:txBody>
              </p:sp>
              <p:sp>
                <p:nvSpPr>
                  <p:cNvPr id="109" name="圆角矩形 108"/>
                  <p:cNvSpPr/>
                  <p:nvPr/>
                </p:nvSpPr>
                <p:spPr bwMode="auto">
                  <a:xfrm rot="14700000">
                    <a:off x="9001304" y="4192091"/>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服务容错</a:t>
                    </a:r>
                    <a:endParaRPr lang="zh-CN" altLang="en-US" sz="1000" b="0" dirty="0">
                      <a:solidFill>
                        <a:srgbClr val="000000"/>
                      </a:solidFill>
                      <a:latin typeface="微软雅黑" pitchFamily="34" charset="-122"/>
                      <a:ea typeface="微软雅黑" pitchFamily="34" charset="-122"/>
                    </a:endParaRPr>
                  </a:p>
                </p:txBody>
              </p:sp>
              <p:sp>
                <p:nvSpPr>
                  <p:cNvPr id="110" name="圆角矩形 109"/>
                  <p:cNvSpPr/>
                  <p:nvPr/>
                </p:nvSpPr>
                <p:spPr bwMode="auto">
                  <a:xfrm rot="19800000">
                    <a:off x="9225827" y="3504742"/>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配置管理</a:t>
                    </a:r>
                    <a:endParaRPr lang="zh-CN" altLang="en-US" sz="1000" b="0" dirty="0">
                      <a:solidFill>
                        <a:srgbClr val="000000"/>
                      </a:solidFill>
                      <a:latin typeface="微软雅黑" pitchFamily="34" charset="-122"/>
                      <a:ea typeface="微软雅黑" pitchFamily="34" charset="-122"/>
                    </a:endParaRPr>
                  </a:p>
                </p:txBody>
              </p:sp>
              <p:sp>
                <p:nvSpPr>
                  <p:cNvPr id="111" name="正五边形 110"/>
                  <p:cNvSpPr/>
                  <p:nvPr/>
                </p:nvSpPr>
                <p:spPr bwMode="auto">
                  <a:xfrm>
                    <a:off x="9373171" y="3627561"/>
                    <a:ext cx="1342769" cy="981332"/>
                  </a:xfrm>
                  <a:prstGeom prst="pentagon">
                    <a:avLst/>
                  </a:prstGeom>
                  <a:solidFill>
                    <a:srgbClr val="FFD966"/>
                  </a:solidFill>
                  <a:ln w="12700">
                    <a:solidFill>
                      <a:schemeClr val="bg1">
                        <a:lumMod val="75000"/>
                      </a:schemeClr>
                    </a:solidFill>
                    <a:bevel/>
                    <a:headEnd/>
                    <a:tailEnd/>
                  </a:ln>
                </p:spPr>
                <p:txBody>
                  <a:bodyPr lIns="36000" tIns="36000" rIns="36000" bIns="36000"/>
                  <a:lstStyle/>
                  <a:p>
                    <a:pPr algn="ctr">
                      <a:spcBef>
                        <a:spcPts val="0"/>
                      </a:spcBef>
                    </a:pPr>
                    <a:r>
                      <a:rPr lang="zh-CN" altLang="en-US" sz="1200" b="0" dirty="0" smtClean="0">
                        <a:solidFill>
                          <a:srgbClr val="000000"/>
                        </a:solidFill>
                        <a:latin typeface="微软雅黑" pitchFamily="34" charset="-122"/>
                        <a:ea typeface="微软雅黑" pitchFamily="34" charset="-122"/>
                      </a:rPr>
                      <a:t>薪酬</a:t>
                    </a:r>
                    <a:endParaRPr lang="en-US" altLang="zh-CN" sz="1200" b="0" dirty="0">
                      <a:solidFill>
                        <a:srgbClr val="000000"/>
                      </a:solidFill>
                      <a:latin typeface="微软雅黑" pitchFamily="34" charset="-122"/>
                      <a:ea typeface="微软雅黑" pitchFamily="34" charset="-122"/>
                    </a:endParaRPr>
                  </a:p>
                  <a:p>
                    <a:pPr algn="ctr">
                      <a:spcBef>
                        <a:spcPts val="0"/>
                      </a:spcBef>
                    </a:pPr>
                    <a:r>
                      <a:rPr lang="zh-CN" altLang="en-US" sz="1200" b="0" dirty="0" smtClean="0">
                        <a:solidFill>
                          <a:srgbClr val="000000"/>
                        </a:solidFill>
                        <a:latin typeface="微软雅黑" pitchFamily="34" charset="-122"/>
                        <a:ea typeface="微软雅黑" pitchFamily="34" charset="-122"/>
                      </a:rPr>
                      <a:t>过账</a:t>
                    </a:r>
                    <a:endParaRPr lang="en-US" altLang="zh-CN" sz="1200" b="0" dirty="0" smtClean="0">
                      <a:solidFill>
                        <a:srgbClr val="000000"/>
                      </a:solidFill>
                      <a:latin typeface="微软雅黑" pitchFamily="34" charset="-122"/>
                      <a:ea typeface="微软雅黑" pitchFamily="34" charset="-122"/>
                    </a:endParaRPr>
                  </a:p>
                  <a:p>
                    <a:pPr algn="ctr">
                      <a:spcBef>
                        <a:spcPts val="1200"/>
                      </a:spcBef>
                    </a:pPr>
                    <a:endParaRPr lang="zh-CN" altLang="en-US" sz="1400" b="0" dirty="0">
                      <a:solidFill>
                        <a:srgbClr val="000000"/>
                      </a:solidFill>
                      <a:latin typeface="微软雅黑" pitchFamily="34" charset="-122"/>
                      <a:ea typeface="微软雅黑" pitchFamily="34" charset="-122"/>
                    </a:endParaRPr>
                  </a:p>
                </p:txBody>
              </p:sp>
            </p:grpSp>
            <p:pic>
              <p:nvPicPr>
                <p:cNvPr id="105" name="图片 104"/>
                <p:cNvPicPr>
                  <a:picLocks noChangeAspect="1"/>
                </p:cNvPicPr>
                <p:nvPr/>
              </p:nvPicPr>
              <p:blipFill>
                <a:blip r:embed="rId4"/>
                <a:stretch>
                  <a:fillRect/>
                </a:stretch>
              </p:blipFill>
              <p:spPr>
                <a:xfrm>
                  <a:off x="6635138" y="5608715"/>
                  <a:ext cx="531532" cy="485164"/>
                </a:xfrm>
                <a:prstGeom prst="rect">
                  <a:avLst/>
                </a:prstGeom>
              </p:spPr>
            </p:pic>
          </p:grpSp>
          <p:sp>
            <p:nvSpPr>
              <p:cNvPr id="78" name="矩形 77"/>
              <p:cNvSpPr/>
              <p:nvPr/>
            </p:nvSpPr>
            <p:spPr bwMode="auto">
              <a:xfrm>
                <a:off x="7407216" y="4281143"/>
                <a:ext cx="5129292" cy="396000"/>
              </a:xfrm>
              <a:prstGeom prst="rect">
                <a:avLst/>
              </a:prstGeom>
              <a:solidFill>
                <a:schemeClr val="accent2"/>
              </a:solidFill>
              <a:ln w="9525" cap="flat" cmpd="sng" algn="ctr">
                <a:solidFill>
                  <a:schemeClr val="tx1"/>
                </a:solid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600" dirty="0">
                    <a:solidFill>
                      <a:srgbClr val="080808"/>
                    </a:solidFill>
                    <a:latin typeface="微软雅黑" pitchFamily="34" charset="-122"/>
                    <a:ea typeface="微软雅黑" pitchFamily="34" charset="-122"/>
                  </a:rPr>
                  <a:t>网关</a:t>
                </a:r>
                <a:endParaRPr lang="zh-CN" altLang="en-US" sz="1600" dirty="0" smtClean="0">
                  <a:solidFill>
                    <a:srgbClr val="080808"/>
                  </a:solidFill>
                  <a:latin typeface="微软雅黑" pitchFamily="34" charset="-122"/>
                  <a:ea typeface="微软雅黑" pitchFamily="34" charset="-122"/>
                </a:endParaRPr>
              </a:p>
            </p:txBody>
          </p:sp>
          <p:sp>
            <p:nvSpPr>
              <p:cNvPr id="79" name="矩形 78"/>
              <p:cNvSpPr/>
              <p:nvPr/>
            </p:nvSpPr>
            <p:spPr bwMode="auto">
              <a:xfrm>
                <a:off x="6374910" y="5066772"/>
                <a:ext cx="400958" cy="2268000"/>
              </a:xfrm>
              <a:prstGeom prst="rect">
                <a:avLst/>
              </a:prstGeom>
              <a:solidFill>
                <a:schemeClr val="accent2"/>
              </a:solidFill>
              <a:ln w="9525" cap="flat" cmpd="sng" algn="ctr">
                <a:solidFill>
                  <a:schemeClr val="tx1"/>
                </a:solid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600" dirty="0" smtClean="0">
                    <a:solidFill>
                      <a:srgbClr val="080808"/>
                    </a:solidFill>
                    <a:latin typeface="微软雅黑" pitchFamily="34" charset="-122"/>
                    <a:ea typeface="微软雅黑" pitchFamily="34" charset="-122"/>
                  </a:rPr>
                  <a:t>注册中心</a:t>
                </a:r>
              </a:p>
            </p:txBody>
          </p:sp>
          <p:sp>
            <p:nvSpPr>
              <p:cNvPr id="80" name="矩形 79"/>
              <p:cNvSpPr/>
              <p:nvPr/>
            </p:nvSpPr>
            <p:spPr bwMode="auto">
              <a:xfrm>
                <a:off x="13148676" y="5066772"/>
                <a:ext cx="400958" cy="2268000"/>
              </a:xfrm>
              <a:prstGeom prst="rect">
                <a:avLst/>
              </a:prstGeom>
              <a:solidFill>
                <a:schemeClr val="accent2"/>
              </a:solidFill>
              <a:ln w="9525" cap="flat" cmpd="sng" algn="ctr">
                <a:solidFill>
                  <a:schemeClr val="tx1"/>
                </a:solid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600" dirty="0" smtClean="0">
                    <a:solidFill>
                      <a:srgbClr val="080808"/>
                    </a:solidFill>
                    <a:latin typeface="微软雅黑" pitchFamily="34" charset="-122"/>
                    <a:ea typeface="微软雅黑" pitchFamily="34" charset="-122"/>
                  </a:rPr>
                  <a:t>配置中心</a:t>
                </a:r>
              </a:p>
            </p:txBody>
          </p:sp>
          <p:sp>
            <p:nvSpPr>
              <p:cNvPr id="81" name="TextBox 239"/>
              <p:cNvSpPr txBox="1"/>
              <p:nvPr/>
            </p:nvSpPr>
            <p:spPr>
              <a:xfrm>
                <a:off x="12653899" y="4214143"/>
                <a:ext cx="1260000" cy="348557"/>
              </a:xfrm>
              <a:prstGeom prst="rect">
                <a:avLst/>
              </a:prstGeom>
              <a:solidFill>
                <a:srgbClr val="FFFF00"/>
              </a:solidFill>
            </p:spPr>
            <p:txBody>
              <a:bodyPr wrap="square" rtlCol="0">
                <a:spAutoFit/>
              </a:bodyPr>
              <a:lstStyle/>
              <a:p>
                <a:r>
                  <a:rPr lang="zh-CN" altLang="en-US" dirty="0" smtClean="0">
                    <a:solidFill>
                      <a:srgbClr val="080808"/>
                    </a:solidFill>
                    <a:latin typeface="微软雅黑" pitchFamily="34" charset="-122"/>
                    <a:ea typeface="微软雅黑" pitchFamily="34" charset="-122"/>
                  </a:rPr>
                  <a:t>微服务层</a:t>
                </a:r>
                <a:endParaRPr lang="zh-CN" altLang="en-US" dirty="0">
                  <a:solidFill>
                    <a:srgbClr val="080808"/>
                  </a:solidFill>
                  <a:latin typeface="微软雅黑" pitchFamily="34" charset="-122"/>
                  <a:ea typeface="微软雅黑" pitchFamily="34" charset="-122"/>
                </a:endParaRPr>
              </a:p>
            </p:txBody>
          </p:sp>
          <p:sp>
            <p:nvSpPr>
              <p:cNvPr id="82" name="圆角矩形 81"/>
              <p:cNvSpPr/>
              <p:nvPr/>
            </p:nvSpPr>
            <p:spPr bwMode="auto">
              <a:xfrm>
                <a:off x="9134981" y="4994748"/>
                <a:ext cx="1908000" cy="2304000"/>
              </a:xfrm>
              <a:prstGeom prst="roundRect">
                <a:avLst>
                  <a:gd name="adj" fmla="val 0"/>
                </a:avLst>
              </a:prstGeom>
              <a:noFill/>
              <a:ln w="25400" cap="flat" cmpd="sng" algn="ctr">
                <a:solidFill>
                  <a:schemeClr val="bg2">
                    <a:lumMod val="75000"/>
                  </a:schemeClr>
                </a:solidFill>
                <a:prstDash val="dash"/>
                <a:round/>
                <a:headEnd type="none" w="med" len="med"/>
                <a:tailEnd type="none" w="med" len="med"/>
              </a:ln>
            </p:spPr>
            <p:txBody>
              <a:bodyPr vert="horz" wrap="square" lIns="0" tIns="45720" rIns="0" bIns="45720" numCol="1" rtlCol="0" anchor="t" anchorCtr="0" compatLnSpc="1"/>
              <a:lstStyle/>
              <a:p>
                <a:r>
                  <a:rPr lang="zh-CN" altLang="en-US" sz="1400" dirty="0">
                    <a:solidFill>
                      <a:srgbClr val="080808"/>
                    </a:solidFill>
                  </a:rPr>
                  <a:t>薪</a:t>
                </a:r>
                <a:r>
                  <a:rPr lang="zh-CN" altLang="en-US" sz="1400" dirty="0" smtClean="0">
                    <a:solidFill>
                      <a:srgbClr val="080808"/>
                    </a:solidFill>
                  </a:rPr>
                  <a:t>酬管理</a:t>
                </a:r>
              </a:p>
            </p:txBody>
          </p:sp>
          <p:sp>
            <p:nvSpPr>
              <p:cNvPr id="83" name="圆角矩形 82"/>
              <p:cNvSpPr/>
              <p:nvPr/>
            </p:nvSpPr>
            <p:spPr bwMode="auto">
              <a:xfrm>
                <a:off x="11137578" y="4963609"/>
                <a:ext cx="1908000" cy="2304000"/>
              </a:xfrm>
              <a:prstGeom prst="roundRect">
                <a:avLst>
                  <a:gd name="adj" fmla="val 0"/>
                </a:avLst>
              </a:prstGeom>
              <a:noFill/>
              <a:ln w="25400" cap="flat" cmpd="sng" algn="ctr">
                <a:solidFill>
                  <a:schemeClr val="bg2">
                    <a:lumMod val="75000"/>
                  </a:schemeClr>
                </a:solidFill>
                <a:prstDash val="dash"/>
                <a:round/>
                <a:headEnd type="none" w="med" len="med"/>
                <a:tailEnd type="none" w="med" len="med"/>
              </a:ln>
            </p:spPr>
            <p:txBody>
              <a:bodyPr vert="horz" wrap="square" lIns="0" tIns="45720" rIns="0" bIns="45720" numCol="1" rtlCol="0" anchor="t" anchorCtr="0" compatLnSpc="1"/>
              <a:lstStyle/>
              <a:p>
                <a:r>
                  <a:rPr lang="zh-CN" altLang="en-US" sz="1400" dirty="0">
                    <a:solidFill>
                      <a:srgbClr val="080808"/>
                    </a:solidFill>
                  </a:rPr>
                  <a:t>核算</a:t>
                </a:r>
                <a:r>
                  <a:rPr lang="zh-CN" altLang="en-US" sz="1400" dirty="0" smtClean="0">
                    <a:solidFill>
                      <a:srgbClr val="080808"/>
                    </a:solidFill>
                  </a:rPr>
                  <a:t>管理</a:t>
                </a:r>
              </a:p>
            </p:txBody>
          </p:sp>
          <p:cxnSp>
            <p:nvCxnSpPr>
              <p:cNvPr id="84" name="肘形连接符 83"/>
              <p:cNvCxnSpPr>
                <a:stCxn id="124" idx="0"/>
              </p:cNvCxnSpPr>
              <p:nvPr/>
            </p:nvCxnSpPr>
            <p:spPr bwMode="auto">
              <a:xfrm rot="16200000" flipV="1">
                <a:off x="7359314" y="4525308"/>
                <a:ext cx="502117" cy="1712527"/>
              </a:xfrm>
              <a:prstGeom prst="bentConnector2">
                <a:avLst/>
              </a:prstGeom>
              <a:solidFill>
                <a:schemeClr val="accent1"/>
              </a:solidFill>
              <a:ln w="12700" cap="flat" cmpd="sng" algn="ctr">
                <a:solidFill>
                  <a:srgbClr val="7030A0"/>
                </a:solidFill>
                <a:prstDash val="solid"/>
                <a:round/>
                <a:headEnd type="none" w="med" len="med"/>
                <a:tailEnd type="triangle"/>
              </a:ln>
            </p:spPr>
          </p:cxnSp>
          <p:cxnSp>
            <p:nvCxnSpPr>
              <p:cNvPr id="85" name="肘形连接符 84"/>
              <p:cNvCxnSpPr>
                <a:stCxn id="78" idx="1"/>
                <a:endCxn id="79" idx="0"/>
              </p:cNvCxnSpPr>
              <p:nvPr/>
            </p:nvCxnSpPr>
            <p:spPr bwMode="auto">
              <a:xfrm rot="10800000" flipV="1">
                <a:off x="6575390" y="4479142"/>
                <a:ext cx="831827" cy="587629"/>
              </a:xfrm>
              <a:prstGeom prst="bentConnector2">
                <a:avLst/>
              </a:prstGeom>
              <a:solidFill>
                <a:schemeClr val="accent1"/>
              </a:solidFill>
              <a:ln w="12700" cap="flat" cmpd="sng" algn="ctr">
                <a:solidFill>
                  <a:schemeClr val="accent2">
                    <a:lumMod val="60000"/>
                    <a:lumOff val="40000"/>
                  </a:schemeClr>
                </a:solidFill>
                <a:prstDash val="solid"/>
                <a:round/>
                <a:headEnd type="triangle" w="med" len="med"/>
                <a:tailEnd type="none"/>
              </a:ln>
            </p:spPr>
          </p:cxnSp>
          <p:cxnSp>
            <p:nvCxnSpPr>
              <p:cNvPr id="86" name="肘形连接符 85"/>
              <p:cNvCxnSpPr>
                <a:stCxn id="115" idx="0"/>
              </p:cNvCxnSpPr>
              <p:nvPr/>
            </p:nvCxnSpPr>
            <p:spPr bwMode="auto">
              <a:xfrm rot="16200000" flipV="1">
                <a:off x="8376050" y="3508572"/>
                <a:ext cx="466763" cy="3710645"/>
              </a:xfrm>
              <a:prstGeom prst="bentConnector2">
                <a:avLst/>
              </a:prstGeom>
              <a:solidFill>
                <a:schemeClr val="accent1"/>
              </a:solidFill>
              <a:ln w="12700" cap="flat" cmpd="sng" algn="ctr">
                <a:solidFill>
                  <a:srgbClr val="7030A0"/>
                </a:solidFill>
                <a:prstDash val="solid"/>
                <a:round/>
                <a:headEnd type="none" w="med" len="med"/>
                <a:tailEnd type="triangle"/>
              </a:ln>
            </p:spPr>
          </p:cxnSp>
          <p:cxnSp>
            <p:nvCxnSpPr>
              <p:cNvPr id="87" name="肘形连接符 86"/>
              <p:cNvCxnSpPr>
                <a:stCxn id="106" idx="0"/>
              </p:cNvCxnSpPr>
              <p:nvPr/>
            </p:nvCxnSpPr>
            <p:spPr bwMode="auto">
              <a:xfrm rot="16200000" flipV="1">
                <a:off x="9342660" y="2494578"/>
                <a:ext cx="431279" cy="5675997"/>
              </a:xfrm>
              <a:prstGeom prst="bentConnector2">
                <a:avLst/>
              </a:prstGeom>
              <a:solidFill>
                <a:schemeClr val="accent1"/>
              </a:solidFill>
              <a:ln w="12700" cap="flat" cmpd="sng" algn="ctr">
                <a:solidFill>
                  <a:srgbClr val="7030A0"/>
                </a:solidFill>
                <a:prstDash val="solid"/>
                <a:round/>
                <a:headEnd type="none" w="med" len="med"/>
                <a:tailEnd type="triangle"/>
              </a:ln>
            </p:spPr>
          </p:cxnSp>
          <p:cxnSp>
            <p:nvCxnSpPr>
              <p:cNvPr id="88" name="肘形连接符 87"/>
              <p:cNvCxnSpPr>
                <a:stCxn id="114" idx="3"/>
                <a:endCxn id="80" idx="0"/>
              </p:cNvCxnSpPr>
              <p:nvPr/>
            </p:nvCxnSpPr>
            <p:spPr bwMode="auto">
              <a:xfrm flipV="1">
                <a:off x="9684156" y="5066772"/>
                <a:ext cx="3664999" cy="491668"/>
              </a:xfrm>
              <a:prstGeom prst="bentConnector4">
                <a:avLst>
                  <a:gd name="adj1" fmla="val -324"/>
                  <a:gd name="adj2" fmla="val 146495"/>
                </a:avLst>
              </a:prstGeom>
              <a:solidFill>
                <a:schemeClr val="accent1"/>
              </a:solidFill>
              <a:ln w="9525" cap="flat" cmpd="sng" algn="ctr">
                <a:solidFill>
                  <a:srgbClr val="FF0000"/>
                </a:solidFill>
                <a:prstDash val="solid"/>
                <a:round/>
                <a:headEnd type="triangle" w="med" len="med"/>
                <a:tailEnd type="none"/>
              </a:ln>
            </p:spPr>
          </p:cxnSp>
          <p:cxnSp>
            <p:nvCxnSpPr>
              <p:cNvPr id="89" name="肘形连接符 88"/>
              <p:cNvCxnSpPr>
                <a:stCxn id="123" idx="3"/>
                <a:endCxn id="80" idx="0"/>
              </p:cNvCxnSpPr>
              <p:nvPr/>
            </p:nvCxnSpPr>
            <p:spPr bwMode="auto">
              <a:xfrm flipV="1">
                <a:off x="7686038" y="5066772"/>
                <a:ext cx="5663117" cy="527022"/>
              </a:xfrm>
              <a:prstGeom prst="bentConnector4">
                <a:avLst>
                  <a:gd name="adj1" fmla="val -210"/>
                  <a:gd name="adj2" fmla="val 143376"/>
                </a:avLst>
              </a:prstGeom>
              <a:solidFill>
                <a:schemeClr val="accent1"/>
              </a:solidFill>
              <a:ln w="9525" cap="flat" cmpd="sng" algn="ctr">
                <a:solidFill>
                  <a:srgbClr val="FF0000"/>
                </a:solidFill>
                <a:prstDash val="solid"/>
                <a:round/>
                <a:headEnd type="triangle" w="med" len="med"/>
                <a:tailEnd type="none"/>
              </a:ln>
            </p:spPr>
          </p:cxnSp>
          <p:cxnSp>
            <p:nvCxnSpPr>
              <p:cNvPr id="90" name="肘形连接符 89"/>
              <p:cNvCxnSpPr>
                <a:stCxn id="105" idx="3"/>
                <a:endCxn id="80" idx="0"/>
              </p:cNvCxnSpPr>
              <p:nvPr/>
            </p:nvCxnSpPr>
            <p:spPr bwMode="auto">
              <a:xfrm flipV="1">
                <a:off x="11615700" y="5066772"/>
                <a:ext cx="1733455" cy="442608"/>
              </a:xfrm>
              <a:prstGeom prst="bentConnector4">
                <a:avLst>
                  <a:gd name="adj1" fmla="val 259"/>
                  <a:gd name="adj2" fmla="val 151648"/>
                </a:avLst>
              </a:prstGeom>
              <a:solidFill>
                <a:schemeClr val="accent1"/>
              </a:solidFill>
              <a:ln w="9525" cap="flat" cmpd="sng" algn="ctr">
                <a:solidFill>
                  <a:srgbClr val="FF0000"/>
                </a:solidFill>
                <a:prstDash val="solid"/>
                <a:round/>
                <a:headEnd type="triangle" w="med" len="med"/>
                <a:tailEnd type="none"/>
              </a:ln>
            </p:spPr>
          </p:cxnSp>
          <p:cxnSp>
            <p:nvCxnSpPr>
              <p:cNvPr id="91" name="肘形连接符 90"/>
              <p:cNvCxnSpPr>
                <a:stCxn id="116" idx="3"/>
              </p:cNvCxnSpPr>
              <p:nvPr/>
            </p:nvCxnSpPr>
            <p:spPr bwMode="auto">
              <a:xfrm rot="5400000">
                <a:off x="8381594" y="4972242"/>
                <a:ext cx="501741" cy="3756710"/>
              </a:xfrm>
              <a:prstGeom prst="bentConnector2">
                <a:avLst/>
              </a:prstGeom>
              <a:solidFill>
                <a:schemeClr val="accent1"/>
              </a:solidFill>
              <a:ln w="12700" cap="flat" cmpd="sng" algn="ctr">
                <a:solidFill>
                  <a:schemeClr val="accent2">
                    <a:lumMod val="60000"/>
                    <a:lumOff val="40000"/>
                  </a:schemeClr>
                </a:solidFill>
                <a:prstDash val="solid"/>
                <a:round/>
                <a:headEnd type="triangle" w="med" len="med"/>
                <a:tailEnd type="none"/>
              </a:ln>
            </p:spPr>
          </p:cxnSp>
          <p:pic>
            <p:nvPicPr>
              <p:cNvPr id="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3086" y="6685412"/>
                <a:ext cx="576000" cy="294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97306" y="6782542"/>
                <a:ext cx="576000" cy="294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19993" y="6685412"/>
                <a:ext cx="576000" cy="294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5" name="直接箭头连接符 94"/>
              <p:cNvCxnSpPr>
                <a:stCxn id="78" idx="2"/>
                <a:endCxn id="129" idx="5"/>
              </p:cNvCxnSpPr>
              <p:nvPr/>
            </p:nvCxnSpPr>
            <p:spPr bwMode="auto">
              <a:xfrm flipH="1">
                <a:off x="8592317" y="4677143"/>
                <a:ext cx="1379545" cy="1354672"/>
              </a:xfrm>
              <a:prstGeom prst="straightConnector1">
                <a:avLst/>
              </a:prstGeom>
              <a:solidFill>
                <a:schemeClr val="accent1"/>
              </a:solidFill>
              <a:ln w="12700" cap="flat" cmpd="sng" algn="ctr">
                <a:solidFill>
                  <a:schemeClr val="tx1"/>
                </a:solidFill>
                <a:prstDash val="solid"/>
                <a:round/>
                <a:headEnd type="none" w="med" len="med"/>
                <a:tailEnd type="triangle"/>
              </a:ln>
            </p:spPr>
          </p:cxnSp>
          <p:cxnSp>
            <p:nvCxnSpPr>
              <p:cNvPr id="96" name="直接箭头连接符 95"/>
              <p:cNvCxnSpPr>
                <a:stCxn id="78" idx="2"/>
                <a:endCxn id="120" idx="0"/>
              </p:cNvCxnSpPr>
              <p:nvPr/>
            </p:nvCxnSpPr>
            <p:spPr bwMode="auto">
              <a:xfrm>
                <a:off x="9971862" y="4677143"/>
                <a:ext cx="62452" cy="1020019"/>
              </a:xfrm>
              <a:prstGeom prst="straightConnector1">
                <a:avLst/>
              </a:prstGeom>
              <a:solidFill>
                <a:schemeClr val="accent1"/>
              </a:solidFill>
              <a:ln w="12700" cap="flat" cmpd="sng" algn="ctr">
                <a:solidFill>
                  <a:schemeClr val="tx1"/>
                </a:solidFill>
                <a:prstDash val="solid"/>
                <a:round/>
                <a:headEnd type="none" w="med" len="med"/>
                <a:tailEnd type="triangle"/>
              </a:ln>
            </p:spPr>
          </p:cxnSp>
          <p:cxnSp>
            <p:nvCxnSpPr>
              <p:cNvPr id="97" name="肘形连接符 96"/>
              <p:cNvCxnSpPr>
                <a:stCxn id="120" idx="5"/>
                <a:endCxn id="111" idx="1"/>
              </p:cNvCxnSpPr>
              <p:nvPr/>
            </p:nvCxnSpPr>
            <p:spPr bwMode="auto">
              <a:xfrm flipV="1">
                <a:off x="10590435" y="5947401"/>
                <a:ext cx="819302" cy="49060"/>
              </a:xfrm>
              <a:prstGeom prst="bentConnector3">
                <a:avLst/>
              </a:prstGeom>
              <a:solidFill>
                <a:schemeClr val="accent1"/>
              </a:solidFill>
              <a:ln w="12700" cap="flat" cmpd="sng" algn="ctr">
                <a:solidFill>
                  <a:schemeClr val="tx1"/>
                </a:solidFill>
                <a:prstDash val="solid"/>
                <a:round/>
                <a:headEnd type="none" w="med" len="med"/>
                <a:tailEnd type="triangle"/>
              </a:ln>
            </p:spPr>
          </p:cxnSp>
          <p:cxnSp>
            <p:nvCxnSpPr>
              <p:cNvPr id="98" name="肘形连接符 97"/>
              <p:cNvCxnSpPr>
                <a:endCxn id="107" idx="3"/>
              </p:cNvCxnSpPr>
              <p:nvPr/>
            </p:nvCxnSpPr>
            <p:spPr bwMode="auto">
              <a:xfrm flipV="1">
                <a:off x="6834655" y="6550667"/>
                <a:ext cx="5607708" cy="550801"/>
              </a:xfrm>
              <a:prstGeom prst="bentConnector2">
                <a:avLst/>
              </a:prstGeom>
              <a:solidFill>
                <a:schemeClr val="accent1"/>
              </a:solidFill>
              <a:ln w="12700" cap="flat" cmpd="sng" algn="ctr">
                <a:solidFill>
                  <a:schemeClr val="accent2">
                    <a:lumMod val="60000"/>
                    <a:lumOff val="40000"/>
                  </a:schemeClr>
                </a:solidFill>
                <a:prstDash val="solid"/>
                <a:round/>
                <a:headEnd type="triangle" w="med" len="med"/>
                <a:tailEnd type="none"/>
              </a:ln>
            </p:spPr>
          </p:cxnSp>
          <p:cxnSp>
            <p:nvCxnSpPr>
              <p:cNvPr id="99" name="直接箭头连接符 98"/>
              <p:cNvCxnSpPr>
                <a:stCxn id="78" idx="2"/>
                <a:endCxn id="111" idx="0"/>
              </p:cNvCxnSpPr>
              <p:nvPr/>
            </p:nvCxnSpPr>
            <p:spPr bwMode="auto">
              <a:xfrm>
                <a:off x="9971862" y="4677143"/>
                <a:ext cx="1993996" cy="970959"/>
              </a:xfrm>
              <a:prstGeom prst="straightConnector1">
                <a:avLst/>
              </a:prstGeom>
              <a:solidFill>
                <a:schemeClr val="accent1"/>
              </a:solidFill>
              <a:ln w="9525" cap="flat" cmpd="sng" algn="ctr">
                <a:solidFill>
                  <a:schemeClr val="tx1"/>
                </a:solidFill>
                <a:prstDash val="solid"/>
                <a:round/>
                <a:headEnd type="none" w="med" len="med"/>
                <a:tailEnd type="arrow"/>
              </a:ln>
            </p:spPr>
          </p:cxnSp>
          <p:pic>
            <p:nvPicPr>
              <p:cNvPr id="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65458" y="4322598"/>
                <a:ext cx="576000" cy="294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97905" y="6954195"/>
                <a:ext cx="576000" cy="294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6910" y="7004202"/>
                <a:ext cx="576000" cy="294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140" name="文本占位符 2"/>
          <p:cNvSpPr txBox="1">
            <a:spLocks/>
          </p:cNvSpPr>
          <p:nvPr/>
        </p:nvSpPr>
        <p:spPr>
          <a:xfrm>
            <a:off x="7972224" y="1736823"/>
            <a:ext cx="5937449" cy="900000"/>
          </a:xfrm>
          <a:prstGeom prst="rect">
            <a:avLst/>
          </a:prstGeom>
          <a:solidFill>
            <a:schemeClr val="bg1"/>
          </a:solidFill>
        </p:spPr>
        <p:txBody>
          <a:bodyPr lIns="0" tIns="36000" rIns="0" bIns="36000" anchor="t" anchorCtr="0"/>
          <a:lstStyle>
            <a:lvl1pPr marL="0" indent="0" algn="l" rtl="0" eaLnBrk="0" fontAlgn="base" hangingPunct="0">
              <a:spcBef>
                <a:spcPct val="20000"/>
              </a:spcBef>
              <a:spcAft>
                <a:spcPct val="0"/>
              </a:spcAft>
              <a:buClr>
                <a:schemeClr val="tx1"/>
              </a:buClr>
              <a:buSzPct val="100000"/>
              <a:buFontTx/>
              <a:buNone/>
              <a:defRPr sz="1800">
                <a:solidFill>
                  <a:schemeClr val="tx1"/>
                </a:solidFill>
                <a:latin typeface="微软雅黑" panose="020B0503020204020204" pitchFamily="34" charset="-122"/>
                <a:ea typeface="微软雅黑" panose="020B0503020204020204" pitchFamily="34" charset="-122"/>
                <a:cs typeface="+mn-cs"/>
              </a:defRPr>
            </a:lvl1pPr>
            <a:lvl2pPr marL="2190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2pPr>
            <a:lvl3pPr marL="422275" indent="-20129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3pPr>
            <a:lvl4pPr marL="656590" indent="-23241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4pPr>
            <a:lvl5pPr marL="87566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5pPr>
            <a:lvl6pPr marL="14382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6pPr>
            <a:lvl7pPr marL="200088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7pPr>
            <a:lvl8pPr marL="256349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8pPr>
            <a:lvl9pPr marL="3126740"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9pPr>
          </a:lstStyle>
          <a:p>
            <a:pPr marL="285750" indent="-285750">
              <a:spcBef>
                <a:spcPts val="0"/>
              </a:spcBef>
              <a:buClr>
                <a:srgbClr val="080808"/>
              </a:buClr>
              <a:buFont typeface="Wingdings" pitchFamily="2" charset="2"/>
              <a:buChar char="ü"/>
            </a:pPr>
            <a:r>
              <a:rPr lang="en-US" altLang="zh-CN" kern="0" dirty="0" smtClean="0">
                <a:solidFill>
                  <a:srgbClr val="080808"/>
                </a:solidFill>
              </a:rPr>
              <a:t>SG-UAP</a:t>
            </a:r>
            <a:r>
              <a:rPr lang="zh-CN" altLang="en-US" kern="0" dirty="0" smtClean="0">
                <a:solidFill>
                  <a:srgbClr val="080808"/>
                </a:solidFill>
              </a:rPr>
              <a:t>平台是将微服务的基础框架和组件进行封装融合，提供给开发者使用，让开发者从底层架构中彻底解放出来，更多精力去研究应用功能的开发实现。</a:t>
            </a:r>
            <a:endParaRPr lang="en-US" altLang="zh-CN" kern="0" dirty="0" smtClean="0">
              <a:solidFill>
                <a:srgbClr val="080808"/>
              </a:solidFill>
            </a:endParaRPr>
          </a:p>
        </p:txBody>
      </p:sp>
      <p:sp>
        <p:nvSpPr>
          <p:cNvPr id="152" name="标题 1"/>
          <p:cNvSpPr>
            <a:spLocks noGrp="1"/>
          </p:cNvSpPr>
          <p:nvPr>
            <p:ph type="title"/>
          </p:nvPr>
        </p:nvSpPr>
        <p:spPr>
          <a:xfrm>
            <a:off x="3108474" y="460375"/>
            <a:ext cx="10369153" cy="772393"/>
          </a:xfrm>
        </p:spPr>
        <p:txBody>
          <a:bodyPr/>
          <a:lstStyle/>
          <a:p>
            <a:r>
              <a:rPr lang="zh-CN" altLang="en-US" dirty="0" smtClean="0"/>
              <a:t>二、微服务架构</a:t>
            </a:r>
            <a:endParaRPr lang="zh-CN" altLang="en-US" dirty="0"/>
          </a:p>
        </p:txBody>
      </p:sp>
      <p:sp>
        <p:nvSpPr>
          <p:cNvPr id="153" name="矩形 152"/>
          <p:cNvSpPr>
            <a:spLocks noChangeArrowheads="1"/>
          </p:cNvSpPr>
          <p:nvPr/>
        </p:nvSpPr>
        <p:spPr bwMode="auto">
          <a:xfrm>
            <a:off x="9240549" y="1252962"/>
            <a:ext cx="1576834"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技术路线</a:t>
            </a:r>
            <a:endPar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4" name="矩形 96"/>
          <p:cNvSpPr>
            <a:spLocks noChangeArrowheads="1"/>
          </p:cNvSpPr>
          <p:nvPr/>
        </p:nvSpPr>
        <p:spPr bwMode="auto">
          <a:xfrm>
            <a:off x="7762586" y="1252962"/>
            <a:ext cx="1439862"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微服务架构</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5" name="矩形 97"/>
          <p:cNvSpPr>
            <a:spLocks noChangeArrowheads="1"/>
          </p:cNvSpPr>
          <p:nvPr/>
        </p:nvSpPr>
        <p:spPr bwMode="auto">
          <a:xfrm>
            <a:off x="10855482" y="1252962"/>
            <a:ext cx="1439862"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应用场景</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6" name="矩形 98"/>
          <p:cNvSpPr>
            <a:spLocks noChangeArrowheads="1"/>
          </p:cNvSpPr>
          <p:nvPr/>
        </p:nvSpPr>
        <p:spPr bwMode="auto">
          <a:xfrm>
            <a:off x="12333444" y="1252962"/>
            <a:ext cx="1439863"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架构特点</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984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16</a:t>
            </a:fld>
            <a:r>
              <a:rPr smtClean="0"/>
              <a:t>页</a:t>
            </a:r>
            <a:endParaRPr dirty="0"/>
          </a:p>
        </p:txBody>
      </p:sp>
      <p:sp>
        <p:nvSpPr>
          <p:cNvPr id="16" name="文本占位符 2"/>
          <p:cNvSpPr>
            <a:spLocks noGrp="1"/>
          </p:cNvSpPr>
          <p:nvPr>
            <p:ph type="body" sz="quarter" idx="12"/>
          </p:nvPr>
        </p:nvSpPr>
        <p:spPr>
          <a:xfrm>
            <a:off x="127460" y="1736824"/>
            <a:ext cx="6751506" cy="1728000"/>
          </a:xfrm>
        </p:spPr>
        <p:txBody>
          <a:bodyPr lIns="36000" tIns="36000" rIns="36000" bIns="36000" anchor="t" anchorCtr="0"/>
          <a:lstStyle/>
          <a:p>
            <a:pPr marL="342900" indent="-342900">
              <a:spcBef>
                <a:spcPts val="0"/>
              </a:spcBef>
              <a:buFont typeface="+mj-lt"/>
              <a:buAutoNum type="arabicPeriod"/>
            </a:pPr>
            <a:r>
              <a:rPr lang="zh-CN" altLang="en-US" b="1" dirty="0">
                <a:solidFill>
                  <a:srgbClr val="FF0000"/>
                </a:solidFill>
              </a:rPr>
              <a:t>体量小，易于开发和维护、能够独立运行和</a:t>
            </a:r>
            <a:r>
              <a:rPr lang="zh-CN" altLang="en-US" b="1" dirty="0" smtClean="0">
                <a:solidFill>
                  <a:srgbClr val="FF0000"/>
                </a:solidFill>
              </a:rPr>
              <a:t>部署</a:t>
            </a:r>
            <a:r>
              <a:rPr lang="zh-CN" altLang="en-US" b="1" dirty="0" smtClean="0"/>
              <a:t>。企业</a:t>
            </a:r>
            <a:r>
              <a:rPr lang="zh-CN" altLang="en-US" b="1" dirty="0"/>
              <a:t>应用</a:t>
            </a:r>
            <a:r>
              <a:rPr lang="zh-CN" altLang="en-US" b="1" dirty="0" smtClean="0"/>
              <a:t>系统可被</a:t>
            </a:r>
            <a:r>
              <a:rPr lang="zh-CN" altLang="en-US" b="1" dirty="0"/>
              <a:t>分解为多</a:t>
            </a:r>
            <a:r>
              <a:rPr lang="zh-CN" altLang="en-US" b="1" dirty="0" smtClean="0"/>
              <a:t>个微服务，每个微服务都</a:t>
            </a:r>
            <a:r>
              <a:rPr lang="zh-CN" altLang="en-US" b="1" dirty="0"/>
              <a:t>有清晰的系统边界，</a:t>
            </a:r>
            <a:r>
              <a:rPr lang="zh-CN" altLang="en-US" b="1" dirty="0" smtClean="0"/>
              <a:t>因此更</a:t>
            </a:r>
            <a:r>
              <a:rPr lang="zh-CN" altLang="en-US" b="1" dirty="0"/>
              <a:t>容易开发、理解和维护</a:t>
            </a:r>
            <a:r>
              <a:rPr lang="zh-CN" altLang="en-US" b="1" dirty="0" smtClean="0"/>
              <a:t>。</a:t>
            </a:r>
            <a:endParaRPr lang="en-US" altLang="zh-CN" b="1" dirty="0" smtClean="0"/>
          </a:p>
          <a:p>
            <a:pPr marL="342900" indent="-342900">
              <a:spcBef>
                <a:spcPts val="0"/>
              </a:spcBef>
              <a:buFont typeface="+mj-lt"/>
              <a:buAutoNum type="arabicPeriod"/>
            </a:pPr>
            <a:r>
              <a:rPr lang="zh-CN" altLang="en-US" b="1" dirty="0" smtClean="0">
                <a:solidFill>
                  <a:srgbClr val="FF0000"/>
                </a:solidFill>
              </a:rPr>
              <a:t>易灵活水平自动扩展</a:t>
            </a:r>
            <a:r>
              <a:rPr lang="zh-CN" altLang="en-US" b="1" dirty="0" smtClean="0"/>
              <a:t>。整体微服务架构内部有成熟的软路由、负载均衡、容错机制，容易水平扩展。同时每个微服务独立，可根据压力情况，灵活选择扩展，可节省硬件成本。</a:t>
            </a:r>
            <a:endParaRPr lang="zh-CN" altLang="en-US" b="1" dirty="0"/>
          </a:p>
        </p:txBody>
      </p:sp>
      <p:sp>
        <p:nvSpPr>
          <p:cNvPr id="17" name="矩形 16"/>
          <p:cNvSpPr/>
          <p:nvPr/>
        </p:nvSpPr>
        <p:spPr bwMode="auto">
          <a:xfrm>
            <a:off x="126972" y="3545108"/>
            <a:ext cx="6725918" cy="4788000"/>
          </a:xfrm>
          <a:prstGeom prst="rect">
            <a:avLst/>
          </a:prstGeom>
          <a:solidFill>
            <a:schemeClr val="bg1"/>
          </a:solidFill>
          <a:ln w="9525" cap="flat" cmpd="sng" algn="ctr">
            <a:solidFill>
              <a:schemeClr val="tx1"/>
            </a:solidFill>
            <a:prstDash val="solid"/>
            <a:round/>
            <a:headEnd type="none" w="med" len="med"/>
            <a:tailEnd type="none" w="med" len="med"/>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zh-CN" altLang="en-US" sz="1600" dirty="0" smtClean="0">
                <a:solidFill>
                  <a:srgbClr val="FF0000"/>
                </a:solidFill>
                <a:latin typeface="微软雅黑" pitchFamily="34" charset="-122"/>
                <a:ea typeface="微软雅黑" pitchFamily="34" charset="-122"/>
              </a:rPr>
              <a:t>传统架构</a:t>
            </a:r>
            <a:endParaRPr lang="zh-CN" altLang="en-US" sz="1600" dirty="0">
              <a:solidFill>
                <a:srgbClr val="FF0000"/>
              </a:solidFill>
              <a:latin typeface="微软雅黑" pitchFamily="34" charset="-122"/>
              <a:ea typeface="微软雅黑" pitchFamily="34" charset="-122"/>
            </a:endParaRPr>
          </a:p>
        </p:txBody>
      </p:sp>
      <p:grpSp>
        <p:nvGrpSpPr>
          <p:cNvPr id="18" name="组合 17"/>
          <p:cNvGrpSpPr/>
          <p:nvPr/>
        </p:nvGrpSpPr>
        <p:grpSpPr>
          <a:xfrm>
            <a:off x="443536" y="5821499"/>
            <a:ext cx="1811870" cy="2245750"/>
            <a:chOff x="372426" y="5553248"/>
            <a:chExt cx="2304000" cy="1944000"/>
          </a:xfrm>
        </p:grpSpPr>
        <p:sp>
          <p:nvSpPr>
            <p:cNvPr id="19" name="矩形 18"/>
            <p:cNvSpPr/>
            <p:nvPr/>
          </p:nvSpPr>
          <p:spPr bwMode="auto">
            <a:xfrm>
              <a:off x="372426" y="5553248"/>
              <a:ext cx="2304000" cy="1944000"/>
            </a:xfrm>
            <a:prstGeom prst="rect">
              <a:avLst/>
            </a:prstGeom>
            <a:solidFill>
              <a:schemeClr val="bg1">
                <a:lumMod val="75000"/>
              </a:schemeClr>
            </a:solidFill>
            <a:ln w="9525" cap="flat" cmpd="sng" algn="ctr">
              <a:solidFill>
                <a:schemeClr val="tx1"/>
              </a:solidFill>
              <a:prstDash val="solid"/>
              <a:round/>
              <a:headEnd type="none" w="med" len="med"/>
              <a:tailEnd type="none" w="med" len="med"/>
            </a:ln>
          </p:spPr>
          <p:txBody>
            <a:bodyPr vert="horz" wrap="square" lIns="36000" tIns="45720" rIns="36000" bIns="45720" numCol="1" rtlCol="0" anchor="b" anchorCtr="0" compatLnSpc="1"/>
            <a:lstStyle/>
            <a:p>
              <a:pPr algn="ctr"/>
              <a:r>
                <a:rPr lang="zh-CN" altLang="en-US" sz="1600" dirty="0">
                  <a:solidFill>
                    <a:srgbClr val="080808"/>
                  </a:solidFill>
                  <a:latin typeface="微软雅黑" pitchFamily="34" charset="-122"/>
                  <a:ea typeface="微软雅黑" pitchFamily="34" charset="-122"/>
                </a:rPr>
                <a:t>应用</a:t>
              </a:r>
              <a:r>
                <a:rPr lang="zh-CN" altLang="en-US" sz="1600" dirty="0" smtClean="0">
                  <a:solidFill>
                    <a:srgbClr val="080808"/>
                  </a:solidFill>
                  <a:latin typeface="微软雅黑" pitchFamily="34" charset="-122"/>
                  <a:ea typeface="微软雅黑" pitchFamily="34" charset="-122"/>
                </a:rPr>
                <a:t>部署节点</a:t>
              </a:r>
              <a:r>
                <a:rPr lang="en-US" altLang="zh-CN" sz="1600" dirty="0" smtClean="0">
                  <a:solidFill>
                    <a:srgbClr val="080808"/>
                  </a:solidFill>
                  <a:latin typeface="微软雅黑" pitchFamily="34" charset="-122"/>
                  <a:ea typeface="微软雅黑" pitchFamily="34" charset="-122"/>
                </a:rPr>
                <a:t>1</a:t>
              </a:r>
              <a:endParaRPr lang="zh-CN" altLang="en-US" sz="1600" dirty="0" smtClean="0">
                <a:solidFill>
                  <a:srgbClr val="080808"/>
                </a:solidFill>
                <a:latin typeface="微软雅黑" pitchFamily="34" charset="-122"/>
                <a:ea typeface="微软雅黑" pitchFamily="34" charset="-122"/>
              </a:endParaRPr>
            </a:p>
          </p:txBody>
        </p:sp>
        <p:grpSp>
          <p:nvGrpSpPr>
            <p:cNvPr id="20" name="组合 19"/>
            <p:cNvGrpSpPr/>
            <p:nvPr/>
          </p:nvGrpSpPr>
          <p:grpSpPr>
            <a:xfrm>
              <a:off x="516186" y="5697264"/>
              <a:ext cx="1980000" cy="1403025"/>
              <a:chOff x="198616" y="3214119"/>
              <a:chExt cx="1980000" cy="1403025"/>
            </a:xfrm>
          </p:grpSpPr>
          <p:sp>
            <p:nvSpPr>
              <p:cNvPr id="21" name="矩形 20"/>
              <p:cNvSpPr/>
              <p:nvPr/>
            </p:nvSpPr>
            <p:spPr bwMode="auto">
              <a:xfrm>
                <a:off x="198616" y="3214119"/>
                <a:ext cx="1980000" cy="1403025"/>
              </a:xfrm>
              <a:prstGeom prst="rect">
                <a:avLst/>
              </a:prstGeom>
              <a:solidFill>
                <a:schemeClr val="accent6">
                  <a:lumMod val="20000"/>
                  <a:lumOff val="80000"/>
                </a:schemeClr>
              </a:solidFill>
              <a:ln w="6350" cap="flat" cmpd="sng" algn="ctr">
                <a:solidFill>
                  <a:schemeClr val="bg1">
                    <a:lumMod val="65000"/>
                  </a:schemeClr>
                </a:solidFill>
                <a:prstDash val="solid"/>
                <a:round/>
                <a:headEnd type="none" w="med" len="med"/>
                <a:tailEnd type="none" w="med" len="med"/>
              </a:ln>
            </p:spPr>
            <p:txBody>
              <a:bodyPr vert="horz" wrap="square" lIns="36000" tIns="45720" rIns="36000" bIns="45720" numCol="1" rtlCol="0" anchor="t" anchorCtr="0" compatLnSpc="1"/>
              <a:lstStyle/>
              <a:p>
                <a:pPr algn="ctr"/>
                <a:r>
                  <a:rPr lang="zh-CN" altLang="en-US" sz="1600" b="0" dirty="0" smtClean="0">
                    <a:solidFill>
                      <a:srgbClr val="080808"/>
                    </a:solidFill>
                    <a:latin typeface="微软雅黑" pitchFamily="34" charset="-122"/>
                    <a:ea typeface="微软雅黑" pitchFamily="34" charset="-122"/>
                  </a:rPr>
                  <a:t>人力资源</a:t>
                </a:r>
                <a:endParaRPr lang="en-US" altLang="zh-CN" sz="1600" b="0" dirty="0" smtClean="0">
                  <a:solidFill>
                    <a:srgbClr val="080808"/>
                  </a:solidFill>
                  <a:latin typeface="微软雅黑" pitchFamily="34" charset="-122"/>
                  <a:ea typeface="微软雅黑" pitchFamily="34" charset="-122"/>
                </a:endParaRPr>
              </a:p>
              <a:p>
                <a:pPr algn="ctr"/>
                <a:r>
                  <a:rPr lang="zh-CN" altLang="en-US" sz="1600" b="0" dirty="0" smtClean="0">
                    <a:solidFill>
                      <a:srgbClr val="080808"/>
                    </a:solidFill>
                    <a:latin typeface="微软雅黑" pitchFamily="34" charset="-122"/>
                    <a:ea typeface="微软雅黑" pitchFamily="34" charset="-122"/>
                  </a:rPr>
                  <a:t>管理系统</a:t>
                </a:r>
              </a:p>
            </p:txBody>
          </p:sp>
          <p:sp>
            <p:nvSpPr>
              <p:cNvPr id="22" name="矩形 21"/>
              <p:cNvSpPr/>
              <p:nvPr/>
            </p:nvSpPr>
            <p:spPr bwMode="auto">
              <a:xfrm flipH="1">
                <a:off x="287563" y="3681080"/>
                <a:ext cx="864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smtClean="0">
                    <a:solidFill>
                      <a:srgbClr val="080808"/>
                    </a:solidFill>
                    <a:latin typeface="微软雅黑" pitchFamily="34" charset="-122"/>
                    <a:ea typeface="微软雅黑" pitchFamily="34" charset="-122"/>
                  </a:rPr>
                  <a:t>组织</a:t>
                </a:r>
                <a:endParaRPr lang="en-US" altLang="zh-CN" sz="1400" b="0" dirty="0" smtClean="0">
                  <a:solidFill>
                    <a:srgbClr val="080808"/>
                  </a:solidFill>
                  <a:latin typeface="微软雅黑" pitchFamily="34" charset="-122"/>
                  <a:ea typeface="微软雅黑" pitchFamily="34" charset="-122"/>
                </a:endParaRPr>
              </a:p>
              <a:p>
                <a:pPr algn="ctr"/>
                <a:r>
                  <a:rPr lang="zh-CN" altLang="en-US" sz="1400" b="0" dirty="0" smtClean="0">
                    <a:solidFill>
                      <a:srgbClr val="080808"/>
                    </a:solidFill>
                    <a:latin typeface="微软雅黑" pitchFamily="34" charset="-122"/>
                    <a:ea typeface="微软雅黑" pitchFamily="34" charset="-122"/>
                  </a:rPr>
                  <a:t>管理</a:t>
                </a:r>
              </a:p>
            </p:txBody>
          </p:sp>
          <p:sp>
            <p:nvSpPr>
              <p:cNvPr id="23" name="矩形 22"/>
              <p:cNvSpPr/>
              <p:nvPr/>
            </p:nvSpPr>
            <p:spPr bwMode="auto">
              <a:xfrm flipH="1">
                <a:off x="1242617" y="3681080"/>
                <a:ext cx="864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smtClean="0">
                    <a:solidFill>
                      <a:srgbClr val="080808"/>
                    </a:solidFill>
                    <a:latin typeface="微软雅黑" pitchFamily="34" charset="-122"/>
                    <a:ea typeface="微软雅黑" pitchFamily="34" charset="-122"/>
                  </a:rPr>
                  <a:t>员工</a:t>
                </a:r>
                <a:endParaRPr lang="en-US" altLang="zh-CN" sz="1400" b="0" dirty="0" smtClean="0">
                  <a:solidFill>
                    <a:srgbClr val="080808"/>
                  </a:solidFill>
                  <a:latin typeface="微软雅黑" pitchFamily="34" charset="-122"/>
                  <a:ea typeface="微软雅黑" pitchFamily="34" charset="-122"/>
                </a:endParaRPr>
              </a:p>
              <a:p>
                <a:pPr algn="ctr"/>
                <a:r>
                  <a:rPr lang="zh-CN" altLang="en-US" sz="1400" b="0" dirty="0" smtClean="0">
                    <a:solidFill>
                      <a:srgbClr val="080808"/>
                    </a:solidFill>
                    <a:latin typeface="微软雅黑" pitchFamily="34" charset="-122"/>
                    <a:ea typeface="微软雅黑" pitchFamily="34" charset="-122"/>
                  </a:rPr>
                  <a:t>管理</a:t>
                </a:r>
              </a:p>
            </p:txBody>
          </p:sp>
          <p:sp>
            <p:nvSpPr>
              <p:cNvPr id="24" name="矩形 23"/>
              <p:cNvSpPr/>
              <p:nvPr/>
            </p:nvSpPr>
            <p:spPr bwMode="auto">
              <a:xfrm flipH="1">
                <a:off x="300258" y="4113128"/>
                <a:ext cx="864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a:solidFill>
                      <a:srgbClr val="080808"/>
                    </a:solidFill>
                    <a:latin typeface="微软雅黑" pitchFamily="34" charset="-122"/>
                    <a:ea typeface="微软雅黑" pitchFamily="34" charset="-122"/>
                  </a:rPr>
                  <a:t>薪</a:t>
                </a:r>
                <a:r>
                  <a:rPr lang="zh-CN" altLang="en-US" sz="1400" b="0" dirty="0" smtClean="0">
                    <a:solidFill>
                      <a:srgbClr val="080808"/>
                    </a:solidFill>
                    <a:latin typeface="微软雅黑" pitchFamily="34" charset="-122"/>
                    <a:ea typeface="微软雅黑" pitchFamily="34" charset="-122"/>
                  </a:rPr>
                  <a:t>酬</a:t>
                </a:r>
                <a:endParaRPr lang="en-US" altLang="zh-CN" sz="1400" b="0" dirty="0" smtClean="0">
                  <a:solidFill>
                    <a:srgbClr val="080808"/>
                  </a:solidFill>
                  <a:latin typeface="微软雅黑" pitchFamily="34" charset="-122"/>
                  <a:ea typeface="微软雅黑" pitchFamily="34" charset="-122"/>
                </a:endParaRPr>
              </a:p>
              <a:p>
                <a:pPr algn="ctr"/>
                <a:r>
                  <a:rPr lang="zh-CN" altLang="en-US" sz="1400" b="0" dirty="0" smtClean="0">
                    <a:solidFill>
                      <a:srgbClr val="080808"/>
                    </a:solidFill>
                    <a:latin typeface="微软雅黑" pitchFamily="34" charset="-122"/>
                    <a:ea typeface="微软雅黑" pitchFamily="34" charset="-122"/>
                  </a:rPr>
                  <a:t>管理</a:t>
                </a:r>
              </a:p>
            </p:txBody>
          </p:sp>
          <p:sp>
            <p:nvSpPr>
              <p:cNvPr id="25" name="矩形 24"/>
              <p:cNvSpPr/>
              <p:nvPr/>
            </p:nvSpPr>
            <p:spPr bwMode="auto">
              <a:xfrm flipH="1">
                <a:off x="1242617" y="4113128"/>
                <a:ext cx="864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en-US" altLang="zh-CN" sz="1400" b="0" dirty="0" smtClean="0">
                    <a:solidFill>
                      <a:srgbClr val="080808"/>
                    </a:solidFill>
                    <a:latin typeface="微软雅黑" pitchFamily="34" charset="-122"/>
                    <a:ea typeface="微软雅黑" pitchFamily="34" charset="-122"/>
                  </a:rPr>
                  <a:t>…………</a:t>
                </a:r>
                <a:endParaRPr lang="zh-CN" altLang="en-US" sz="1400" b="0" dirty="0" smtClean="0">
                  <a:solidFill>
                    <a:srgbClr val="080808"/>
                  </a:solidFill>
                  <a:latin typeface="微软雅黑" pitchFamily="34" charset="-122"/>
                  <a:ea typeface="微软雅黑" pitchFamily="34" charset="-122"/>
                </a:endParaRPr>
              </a:p>
            </p:txBody>
          </p:sp>
        </p:grpSp>
      </p:grpSp>
      <p:grpSp>
        <p:nvGrpSpPr>
          <p:cNvPr id="26" name="组合 25"/>
          <p:cNvGrpSpPr/>
          <p:nvPr/>
        </p:nvGrpSpPr>
        <p:grpSpPr>
          <a:xfrm>
            <a:off x="2366383" y="5851452"/>
            <a:ext cx="1811870" cy="2245750"/>
            <a:chOff x="372426" y="5553248"/>
            <a:chExt cx="2304000" cy="1944000"/>
          </a:xfrm>
        </p:grpSpPr>
        <p:sp>
          <p:nvSpPr>
            <p:cNvPr id="27" name="矩形 26"/>
            <p:cNvSpPr/>
            <p:nvPr/>
          </p:nvSpPr>
          <p:spPr bwMode="auto">
            <a:xfrm>
              <a:off x="372426" y="5553248"/>
              <a:ext cx="2304000" cy="1944000"/>
            </a:xfrm>
            <a:prstGeom prst="rect">
              <a:avLst/>
            </a:prstGeom>
            <a:solidFill>
              <a:schemeClr val="bg1">
                <a:lumMod val="75000"/>
              </a:schemeClr>
            </a:solidFill>
            <a:ln w="9525" cap="flat" cmpd="sng" algn="ctr">
              <a:solidFill>
                <a:schemeClr val="tx1"/>
              </a:solidFill>
              <a:prstDash val="solid"/>
              <a:round/>
              <a:headEnd type="none" w="med" len="med"/>
              <a:tailEnd type="none" w="med" len="med"/>
            </a:ln>
          </p:spPr>
          <p:txBody>
            <a:bodyPr vert="horz" wrap="square" lIns="36000" tIns="45720" rIns="36000" bIns="45720" numCol="1" rtlCol="0" anchor="b" anchorCtr="0" compatLnSpc="1"/>
            <a:lstStyle/>
            <a:p>
              <a:pPr algn="ctr"/>
              <a:r>
                <a:rPr lang="zh-CN" altLang="en-US" sz="1600" dirty="0">
                  <a:solidFill>
                    <a:srgbClr val="080808"/>
                  </a:solidFill>
                  <a:latin typeface="微软雅黑" pitchFamily="34" charset="-122"/>
                  <a:ea typeface="微软雅黑" pitchFamily="34" charset="-122"/>
                </a:rPr>
                <a:t>应用</a:t>
              </a:r>
              <a:r>
                <a:rPr lang="zh-CN" altLang="en-US" sz="1600" dirty="0" smtClean="0">
                  <a:solidFill>
                    <a:srgbClr val="080808"/>
                  </a:solidFill>
                  <a:latin typeface="微软雅黑" pitchFamily="34" charset="-122"/>
                  <a:ea typeface="微软雅黑" pitchFamily="34" charset="-122"/>
                </a:rPr>
                <a:t>部署节点</a:t>
              </a:r>
              <a:r>
                <a:rPr lang="en-US" altLang="zh-CN" sz="1600" dirty="0" smtClean="0">
                  <a:solidFill>
                    <a:srgbClr val="080808"/>
                  </a:solidFill>
                  <a:latin typeface="微软雅黑" pitchFamily="34" charset="-122"/>
                  <a:ea typeface="微软雅黑" pitchFamily="34" charset="-122"/>
                </a:rPr>
                <a:t>2</a:t>
              </a:r>
              <a:endParaRPr lang="zh-CN" altLang="en-US" sz="1600" dirty="0" smtClean="0">
                <a:solidFill>
                  <a:srgbClr val="080808"/>
                </a:solidFill>
                <a:latin typeface="微软雅黑" pitchFamily="34" charset="-122"/>
                <a:ea typeface="微软雅黑" pitchFamily="34" charset="-122"/>
              </a:endParaRPr>
            </a:p>
          </p:txBody>
        </p:sp>
        <p:grpSp>
          <p:nvGrpSpPr>
            <p:cNvPr id="28" name="组合 27"/>
            <p:cNvGrpSpPr/>
            <p:nvPr/>
          </p:nvGrpSpPr>
          <p:grpSpPr>
            <a:xfrm>
              <a:off x="516186" y="5697264"/>
              <a:ext cx="1980000" cy="1403025"/>
              <a:chOff x="198616" y="3214119"/>
              <a:chExt cx="1980000" cy="1403025"/>
            </a:xfrm>
          </p:grpSpPr>
          <p:sp>
            <p:nvSpPr>
              <p:cNvPr id="29" name="矩形 28"/>
              <p:cNvSpPr/>
              <p:nvPr/>
            </p:nvSpPr>
            <p:spPr bwMode="auto">
              <a:xfrm>
                <a:off x="198616" y="3214119"/>
                <a:ext cx="1980000" cy="1403025"/>
              </a:xfrm>
              <a:prstGeom prst="rect">
                <a:avLst/>
              </a:prstGeom>
              <a:solidFill>
                <a:schemeClr val="accent6">
                  <a:lumMod val="20000"/>
                  <a:lumOff val="80000"/>
                </a:schemeClr>
              </a:solidFill>
              <a:ln w="6350" cap="flat" cmpd="sng" algn="ctr">
                <a:solidFill>
                  <a:schemeClr val="bg1">
                    <a:lumMod val="65000"/>
                  </a:schemeClr>
                </a:solidFill>
                <a:prstDash val="solid"/>
                <a:round/>
                <a:headEnd type="none" w="med" len="med"/>
                <a:tailEnd type="none" w="med" len="med"/>
              </a:ln>
            </p:spPr>
            <p:txBody>
              <a:bodyPr vert="horz" wrap="square" lIns="36000" tIns="45720" rIns="36000" bIns="45720" numCol="1" rtlCol="0" anchor="t" anchorCtr="0" compatLnSpc="1"/>
              <a:lstStyle/>
              <a:p>
                <a:pPr algn="ctr"/>
                <a:r>
                  <a:rPr lang="zh-CN" altLang="en-US" sz="1600" b="0" dirty="0" smtClean="0">
                    <a:solidFill>
                      <a:srgbClr val="080808"/>
                    </a:solidFill>
                    <a:latin typeface="微软雅黑" pitchFamily="34" charset="-122"/>
                    <a:ea typeface="微软雅黑" pitchFamily="34" charset="-122"/>
                  </a:rPr>
                  <a:t>人力资源</a:t>
                </a:r>
                <a:endParaRPr lang="en-US" altLang="zh-CN" sz="1600" b="0" dirty="0" smtClean="0">
                  <a:solidFill>
                    <a:srgbClr val="080808"/>
                  </a:solidFill>
                  <a:latin typeface="微软雅黑" pitchFamily="34" charset="-122"/>
                  <a:ea typeface="微软雅黑" pitchFamily="34" charset="-122"/>
                </a:endParaRPr>
              </a:p>
              <a:p>
                <a:pPr algn="ctr"/>
                <a:r>
                  <a:rPr lang="zh-CN" altLang="en-US" sz="1600" b="0" dirty="0" smtClean="0">
                    <a:solidFill>
                      <a:srgbClr val="080808"/>
                    </a:solidFill>
                    <a:latin typeface="微软雅黑" pitchFamily="34" charset="-122"/>
                    <a:ea typeface="微软雅黑" pitchFamily="34" charset="-122"/>
                  </a:rPr>
                  <a:t>管理系统</a:t>
                </a:r>
              </a:p>
            </p:txBody>
          </p:sp>
          <p:sp>
            <p:nvSpPr>
              <p:cNvPr id="30" name="矩形 29"/>
              <p:cNvSpPr/>
              <p:nvPr/>
            </p:nvSpPr>
            <p:spPr bwMode="auto">
              <a:xfrm flipH="1">
                <a:off x="287563" y="3681080"/>
                <a:ext cx="864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smtClean="0">
                    <a:solidFill>
                      <a:srgbClr val="080808"/>
                    </a:solidFill>
                    <a:latin typeface="微软雅黑" pitchFamily="34" charset="-122"/>
                    <a:ea typeface="微软雅黑" pitchFamily="34" charset="-122"/>
                  </a:rPr>
                  <a:t>组织</a:t>
                </a:r>
                <a:endParaRPr lang="en-US" altLang="zh-CN" sz="1400" b="0" dirty="0" smtClean="0">
                  <a:solidFill>
                    <a:srgbClr val="080808"/>
                  </a:solidFill>
                  <a:latin typeface="微软雅黑" pitchFamily="34" charset="-122"/>
                  <a:ea typeface="微软雅黑" pitchFamily="34" charset="-122"/>
                </a:endParaRPr>
              </a:p>
              <a:p>
                <a:pPr algn="ctr"/>
                <a:r>
                  <a:rPr lang="zh-CN" altLang="en-US" sz="1400" b="0" dirty="0" smtClean="0">
                    <a:solidFill>
                      <a:srgbClr val="080808"/>
                    </a:solidFill>
                    <a:latin typeface="微软雅黑" pitchFamily="34" charset="-122"/>
                    <a:ea typeface="微软雅黑" pitchFamily="34" charset="-122"/>
                  </a:rPr>
                  <a:t>管理</a:t>
                </a:r>
              </a:p>
            </p:txBody>
          </p:sp>
          <p:sp>
            <p:nvSpPr>
              <p:cNvPr id="31" name="矩形 30"/>
              <p:cNvSpPr/>
              <p:nvPr/>
            </p:nvSpPr>
            <p:spPr bwMode="auto">
              <a:xfrm flipH="1">
                <a:off x="1242617" y="3681080"/>
                <a:ext cx="864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smtClean="0">
                    <a:solidFill>
                      <a:srgbClr val="080808"/>
                    </a:solidFill>
                    <a:latin typeface="微软雅黑" pitchFamily="34" charset="-122"/>
                    <a:ea typeface="微软雅黑" pitchFamily="34" charset="-122"/>
                  </a:rPr>
                  <a:t>员工</a:t>
                </a:r>
                <a:endParaRPr lang="en-US" altLang="zh-CN" sz="1400" b="0" dirty="0" smtClean="0">
                  <a:solidFill>
                    <a:srgbClr val="080808"/>
                  </a:solidFill>
                  <a:latin typeface="微软雅黑" pitchFamily="34" charset="-122"/>
                  <a:ea typeface="微软雅黑" pitchFamily="34" charset="-122"/>
                </a:endParaRPr>
              </a:p>
              <a:p>
                <a:pPr algn="ctr"/>
                <a:r>
                  <a:rPr lang="zh-CN" altLang="en-US" sz="1400" b="0" dirty="0" smtClean="0">
                    <a:solidFill>
                      <a:srgbClr val="080808"/>
                    </a:solidFill>
                    <a:latin typeface="微软雅黑" pitchFamily="34" charset="-122"/>
                    <a:ea typeface="微软雅黑" pitchFamily="34" charset="-122"/>
                  </a:rPr>
                  <a:t>管理</a:t>
                </a:r>
              </a:p>
            </p:txBody>
          </p:sp>
          <p:sp>
            <p:nvSpPr>
              <p:cNvPr id="32" name="矩形 31"/>
              <p:cNvSpPr/>
              <p:nvPr/>
            </p:nvSpPr>
            <p:spPr bwMode="auto">
              <a:xfrm flipH="1">
                <a:off x="300258" y="4113128"/>
                <a:ext cx="864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a:solidFill>
                      <a:srgbClr val="080808"/>
                    </a:solidFill>
                    <a:latin typeface="微软雅黑" pitchFamily="34" charset="-122"/>
                    <a:ea typeface="微软雅黑" pitchFamily="34" charset="-122"/>
                  </a:rPr>
                  <a:t>薪</a:t>
                </a:r>
                <a:r>
                  <a:rPr lang="zh-CN" altLang="en-US" sz="1400" b="0" dirty="0" smtClean="0">
                    <a:solidFill>
                      <a:srgbClr val="080808"/>
                    </a:solidFill>
                    <a:latin typeface="微软雅黑" pitchFamily="34" charset="-122"/>
                    <a:ea typeface="微软雅黑" pitchFamily="34" charset="-122"/>
                  </a:rPr>
                  <a:t>酬管理</a:t>
                </a:r>
              </a:p>
            </p:txBody>
          </p:sp>
          <p:sp>
            <p:nvSpPr>
              <p:cNvPr id="33" name="矩形 32"/>
              <p:cNvSpPr/>
              <p:nvPr/>
            </p:nvSpPr>
            <p:spPr bwMode="auto">
              <a:xfrm flipH="1">
                <a:off x="1242617" y="4113128"/>
                <a:ext cx="864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en-US" altLang="zh-CN" sz="1400" b="0" dirty="0" smtClean="0">
                    <a:solidFill>
                      <a:srgbClr val="080808"/>
                    </a:solidFill>
                    <a:latin typeface="微软雅黑" pitchFamily="34" charset="-122"/>
                    <a:ea typeface="微软雅黑" pitchFamily="34" charset="-122"/>
                  </a:rPr>
                  <a:t>…………</a:t>
                </a:r>
                <a:endParaRPr lang="zh-CN" altLang="en-US" sz="1400" b="0" dirty="0" smtClean="0">
                  <a:solidFill>
                    <a:srgbClr val="080808"/>
                  </a:solidFill>
                  <a:latin typeface="微软雅黑" pitchFamily="34" charset="-122"/>
                  <a:ea typeface="微软雅黑" pitchFamily="34" charset="-122"/>
                </a:endParaRPr>
              </a:p>
            </p:txBody>
          </p:sp>
        </p:grpSp>
      </p:grpSp>
      <p:grpSp>
        <p:nvGrpSpPr>
          <p:cNvPr id="34" name="组合 33"/>
          <p:cNvGrpSpPr/>
          <p:nvPr/>
        </p:nvGrpSpPr>
        <p:grpSpPr>
          <a:xfrm>
            <a:off x="4608972" y="5821499"/>
            <a:ext cx="1811870" cy="2245750"/>
            <a:chOff x="372426" y="5553248"/>
            <a:chExt cx="2304000" cy="1944000"/>
          </a:xfrm>
        </p:grpSpPr>
        <p:sp>
          <p:nvSpPr>
            <p:cNvPr id="35" name="矩形 34"/>
            <p:cNvSpPr/>
            <p:nvPr/>
          </p:nvSpPr>
          <p:spPr bwMode="auto">
            <a:xfrm>
              <a:off x="372426" y="5553248"/>
              <a:ext cx="2304000" cy="1944000"/>
            </a:xfrm>
            <a:prstGeom prst="rect">
              <a:avLst/>
            </a:prstGeom>
            <a:solidFill>
              <a:schemeClr val="bg1">
                <a:lumMod val="75000"/>
              </a:schemeClr>
            </a:solidFill>
            <a:ln w="9525" cap="flat" cmpd="sng" algn="ctr">
              <a:solidFill>
                <a:schemeClr val="tx1"/>
              </a:solidFill>
              <a:prstDash val="solid"/>
              <a:round/>
              <a:headEnd type="none" w="med" len="med"/>
              <a:tailEnd type="none" w="med" len="med"/>
            </a:ln>
          </p:spPr>
          <p:txBody>
            <a:bodyPr vert="horz" wrap="square" lIns="36000" tIns="45720" rIns="36000" bIns="45720" numCol="1" rtlCol="0" anchor="b" anchorCtr="0" compatLnSpc="1"/>
            <a:lstStyle/>
            <a:p>
              <a:pPr algn="ctr"/>
              <a:r>
                <a:rPr lang="zh-CN" altLang="en-US" sz="1600" dirty="0">
                  <a:solidFill>
                    <a:srgbClr val="080808"/>
                  </a:solidFill>
                  <a:latin typeface="微软雅黑" pitchFamily="34" charset="-122"/>
                  <a:ea typeface="微软雅黑" pitchFamily="34" charset="-122"/>
                </a:rPr>
                <a:t>应用</a:t>
              </a:r>
              <a:r>
                <a:rPr lang="zh-CN" altLang="en-US" sz="1600" dirty="0" smtClean="0">
                  <a:solidFill>
                    <a:srgbClr val="080808"/>
                  </a:solidFill>
                  <a:latin typeface="微软雅黑" pitchFamily="34" charset="-122"/>
                  <a:ea typeface="微软雅黑" pitchFamily="34" charset="-122"/>
                </a:rPr>
                <a:t>部署节点</a:t>
              </a:r>
              <a:r>
                <a:rPr lang="en-US" altLang="zh-CN" sz="1600" dirty="0" smtClean="0">
                  <a:solidFill>
                    <a:srgbClr val="080808"/>
                  </a:solidFill>
                  <a:latin typeface="微软雅黑" pitchFamily="34" charset="-122"/>
                  <a:ea typeface="微软雅黑" pitchFamily="34" charset="-122"/>
                </a:rPr>
                <a:t>n</a:t>
              </a:r>
              <a:endParaRPr lang="zh-CN" altLang="en-US" sz="1600" dirty="0" smtClean="0">
                <a:solidFill>
                  <a:srgbClr val="080808"/>
                </a:solidFill>
                <a:latin typeface="微软雅黑" pitchFamily="34" charset="-122"/>
                <a:ea typeface="微软雅黑" pitchFamily="34" charset="-122"/>
              </a:endParaRPr>
            </a:p>
          </p:txBody>
        </p:sp>
        <p:grpSp>
          <p:nvGrpSpPr>
            <p:cNvPr id="36" name="组合 35"/>
            <p:cNvGrpSpPr/>
            <p:nvPr/>
          </p:nvGrpSpPr>
          <p:grpSpPr>
            <a:xfrm>
              <a:off x="516186" y="5697264"/>
              <a:ext cx="1980000" cy="1403025"/>
              <a:chOff x="198616" y="3214119"/>
              <a:chExt cx="1980000" cy="1403025"/>
            </a:xfrm>
          </p:grpSpPr>
          <p:sp>
            <p:nvSpPr>
              <p:cNvPr id="37" name="矩形 36"/>
              <p:cNvSpPr/>
              <p:nvPr/>
            </p:nvSpPr>
            <p:spPr bwMode="auto">
              <a:xfrm>
                <a:off x="198616" y="3214119"/>
                <a:ext cx="1980000" cy="1403025"/>
              </a:xfrm>
              <a:prstGeom prst="rect">
                <a:avLst/>
              </a:prstGeom>
              <a:solidFill>
                <a:schemeClr val="accent6">
                  <a:lumMod val="20000"/>
                  <a:lumOff val="80000"/>
                </a:schemeClr>
              </a:solidFill>
              <a:ln w="6350" cap="flat" cmpd="sng" algn="ctr">
                <a:solidFill>
                  <a:schemeClr val="bg1">
                    <a:lumMod val="65000"/>
                  </a:schemeClr>
                </a:solidFill>
                <a:prstDash val="solid"/>
                <a:round/>
                <a:headEnd type="none" w="med" len="med"/>
                <a:tailEnd type="none" w="med" len="med"/>
              </a:ln>
            </p:spPr>
            <p:txBody>
              <a:bodyPr vert="horz" wrap="square" lIns="36000" tIns="45720" rIns="36000" bIns="45720" numCol="1" rtlCol="0" anchor="t" anchorCtr="0" compatLnSpc="1"/>
              <a:lstStyle/>
              <a:p>
                <a:pPr algn="ctr"/>
                <a:r>
                  <a:rPr lang="zh-CN" altLang="en-US" sz="1600" b="0" dirty="0" smtClean="0">
                    <a:solidFill>
                      <a:srgbClr val="080808"/>
                    </a:solidFill>
                    <a:latin typeface="微软雅黑" pitchFamily="34" charset="-122"/>
                    <a:ea typeface="微软雅黑" pitchFamily="34" charset="-122"/>
                  </a:rPr>
                  <a:t>人力资源</a:t>
                </a:r>
                <a:endParaRPr lang="en-US" altLang="zh-CN" sz="1600" b="0" dirty="0" smtClean="0">
                  <a:solidFill>
                    <a:srgbClr val="080808"/>
                  </a:solidFill>
                  <a:latin typeface="微软雅黑" pitchFamily="34" charset="-122"/>
                  <a:ea typeface="微软雅黑" pitchFamily="34" charset="-122"/>
                </a:endParaRPr>
              </a:p>
              <a:p>
                <a:pPr algn="ctr"/>
                <a:r>
                  <a:rPr lang="zh-CN" altLang="en-US" sz="1600" b="0" dirty="0" smtClean="0">
                    <a:solidFill>
                      <a:srgbClr val="080808"/>
                    </a:solidFill>
                    <a:latin typeface="微软雅黑" pitchFamily="34" charset="-122"/>
                    <a:ea typeface="微软雅黑" pitchFamily="34" charset="-122"/>
                  </a:rPr>
                  <a:t>管理系统</a:t>
                </a:r>
              </a:p>
            </p:txBody>
          </p:sp>
          <p:sp>
            <p:nvSpPr>
              <p:cNvPr id="38" name="矩形 37"/>
              <p:cNvSpPr/>
              <p:nvPr/>
            </p:nvSpPr>
            <p:spPr bwMode="auto">
              <a:xfrm flipH="1">
                <a:off x="287563" y="3681080"/>
                <a:ext cx="864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smtClean="0">
                    <a:solidFill>
                      <a:srgbClr val="080808"/>
                    </a:solidFill>
                    <a:latin typeface="微软雅黑" pitchFamily="34" charset="-122"/>
                    <a:ea typeface="微软雅黑" pitchFamily="34" charset="-122"/>
                  </a:rPr>
                  <a:t>组织</a:t>
                </a:r>
                <a:endParaRPr lang="en-US" altLang="zh-CN" sz="1400" b="0" dirty="0" smtClean="0">
                  <a:solidFill>
                    <a:srgbClr val="080808"/>
                  </a:solidFill>
                  <a:latin typeface="微软雅黑" pitchFamily="34" charset="-122"/>
                  <a:ea typeface="微软雅黑" pitchFamily="34" charset="-122"/>
                </a:endParaRPr>
              </a:p>
              <a:p>
                <a:pPr algn="ctr"/>
                <a:r>
                  <a:rPr lang="zh-CN" altLang="en-US" sz="1400" b="0" dirty="0" smtClean="0">
                    <a:solidFill>
                      <a:srgbClr val="080808"/>
                    </a:solidFill>
                    <a:latin typeface="微软雅黑" pitchFamily="34" charset="-122"/>
                    <a:ea typeface="微软雅黑" pitchFamily="34" charset="-122"/>
                  </a:rPr>
                  <a:t>管理</a:t>
                </a:r>
              </a:p>
            </p:txBody>
          </p:sp>
          <p:sp>
            <p:nvSpPr>
              <p:cNvPr id="39" name="矩形 38"/>
              <p:cNvSpPr/>
              <p:nvPr/>
            </p:nvSpPr>
            <p:spPr bwMode="auto">
              <a:xfrm flipH="1">
                <a:off x="1242617" y="3681080"/>
                <a:ext cx="864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smtClean="0">
                    <a:solidFill>
                      <a:srgbClr val="080808"/>
                    </a:solidFill>
                    <a:latin typeface="微软雅黑" pitchFamily="34" charset="-122"/>
                    <a:ea typeface="微软雅黑" pitchFamily="34" charset="-122"/>
                  </a:rPr>
                  <a:t>员工</a:t>
                </a:r>
                <a:endParaRPr lang="en-US" altLang="zh-CN" sz="1400" b="0" dirty="0" smtClean="0">
                  <a:solidFill>
                    <a:srgbClr val="080808"/>
                  </a:solidFill>
                  <a:latin typeface="微软雅黑" pitchFamily="34" charset="-122"/>
                  <a:ea typeface="微软雅黑" pitchFamily="34" charset="-122"/>
                </a:endParaRPr>
              </a:p>
              <a:p>
                <a:pPr algn="ctr"/>
                <a:r>
                  <a:rPr lang="zh-CN" altLang="en-US" sz="1400" b="0" dirty="0" smtClean="0">
                    <a:solidFill>
                      <a:srgbClr val="080808"/>
                    </a:solidFill>
                    <a:latin typeface="微软雅黑" pitchFamily="34" charset="-122"/>
                    <a:ea typeface="微软雅黑" pitchFamily="34" charset="-122"/>
                  </a:rPr>
                  <a:t>管理</a:t>
                </a:r>
              </a:p>
            </p:txBody>
          </p:sp>
          <p:sp>
            <p:nvSpPr>
              <p:cNvPr id="40" name="矩形 39"/>
              <p:cNvSpPr/>
              <p:nvPr/>
            </p:nvSpPr>
            <p:spPr bwMode="auto">
              <a:xfrm flipH="1">
                <a:off x="300258" y="4113128"/>
                <a:ext cx="864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400" b="0" dirty="0">
                    <a:solidFill>
                      <a:srgbClr val="080808"/>
                    </a:solidFill>
                    <a:latin typeface="微软雅黑" pitchFamily="34" charset="-122"/>
                    <a:ea typeface="微软雅黑" pitchFamily="34" charset="-122"/>
                  </a:rPr>
                  <a:t>薪</a:t>
                </a:r>
                <a:r>
                  <a:rPr lang="zh-CN" altLang="en-US" sz="1400" b="0" dirty="0" smtClean="0">
                    <a:solidFill>
                      <a:srgbClr val="080808"/>
                    </a:solidFill>
                    <a:latin typeface="微软雅黑" pitchFamily="34" charset="-122"/>
                    <a:ea typeface="微软雅黑" pitchFamily="34" charset="-122"/>
                  </a:rPr>
                  <a:t>酬</a:t>
                </a:r>
                <a:endParaRPr lang="en-US" altLang="zh-CN" sz="1400" b="0" dirty="0" smtClean="0">
                  <a:solidFill>
                    <a:srgbClr val="080808"/>
                  </a:solidFill>
                  <a:latin typeface="微软雅黑" pitchFamily="34" charset="-122"/>
                  <a:ea typeface="微软雅黑" pitchFamily="34" charset="-122"/>
                </a:endParaRPr>
              </a:p>
              <a:p>
                <a:pPr algn="ctr"/>
                <a:r>
                  <a:rPr lang="zh-CN" altLang="en-US" sz="1400" b="0" dirty="0" smtClean="0">
                    <a:solidFill>
                      <a:srgbClr val="080808"/>
                    </a:solidFill>
                    <a:latin typeface="微软雅黑" pitchFamily="34" charset="-122"/>
                    <a:ea typeface="微软雅黑" pitchFamily="34" charset="-122"/>
                  </a:rPr>
                  <a:t>管理</a:t>
                </a:r>
              </a:p>
            </p:txBody>
          </p:sp>
          <p:sp>
            <p:nvSpPr>
              <p:cNvPr id="41" name="矩形 40"/>
              <p:cNvSpPr/>
              <p:nvPr/>
            </p:nvSpPr>
            <p:spPr bwMode="auto">
              <a:xfrm flipH="1">
                <a:off x="1242617" y="4113128"/>
                <a:ext cx="864000" cy="360000"/>
              </a:xfrm>
              <a:prstGeom prst="rect">
                <a:avLst/>
              </a:prstGeom>
              <a:solidFill>
                <a:srgbClr val="00BC9D"/>
              </a:solidFill>
              <a:ln w="9525" cap="flat" cmpd="sng" algn="ctr">
                <a:noFill/>
                <a:prstDash val="solid"/>
                <a:round/>
                <a:headEnd type="none" w="med" len="med"/>
                <a:tailEnd type="none" w="med" len="med"/>
              </a:ln>
            </p:spPr>
            <p:txBody>
              <a:bodyPr vert="horz" wrap="square" lIns="36000" tIns="45720" rIns="36000" bIns="45720" numCol="1" rtlCol="0" anchor="ctr" anchorCtr="0" compatLnSpc="1"/>
              <a:lstStyle/>
              <a:p>
                <a:pPr algn="ctr"/>
                <a:r>
                  <a:rPr lang="en-US" altLang="zh-CN" sz="1400" b="0" dirty="0" smtClean="0">
                    <a:solidFill>
                      <a:srgbClr val="080808"/>
                    </a:solidFill>
                    <a:latin typeface="微软雅黑" pitchFamily="34" charset="-122"/>
                    <a:ea typeface="微软雅黑" pitchFamily="34" charset="-122"/>
                  </a:rPr>
                  <a:t>…………</a:t>
                </a:r>
                <a:endParaRPr lang="zh-CN" altLang="en-US" sz="1400" b="0" dirty="0" smtClean="0">
                  <a:solidFill>
                    <a:srgbClr val="080808"/>
                  </a:solidFill>
                  <a:latin typeface="微软雅黑" pitchFamily="34" charset="-122"/>
                  <a:ea typeface="微软雅黑" pitchFamily="34" charset="-122"/>
                </a:endParaRPr>
              </a:p>
            </p:txBody>
          </p:sp>
        </p:grpSp>
      </p:grpSp>
      <p:sp>
        <p:nvSpPr>
          <p:cNvPr id="42" name="圆角矩形 41"/>
          <p:cNvSpPr/>
          <p:nvPr/>
        </p:nvSpPr>
        <p:spPr bwMode="auto">
          <a:xfrm>
            <a:off x="2255406" y="4490536"/>
            <a:ext cx="2119629" cy="540644"/>
          </a:xfrm>
          <a:prstGeom prst="roundRect">
            <a:avLst/>
          </a:prstGeom>
          <a:solidFill>
            <a:schemeClr val="accent6">
              <a:lumMod val="60000"/>
              <a:lumOff val="40000"/>
            </a:schemeClr>
          </a:solidFill>
          <a:ln w="9525" cap="flat" cmpd="sng" algn="ctr">
            <a:noFill/>
            <a:prstDash val="solid"/>
            <a:round/>
            <a:headEnd type="none" w="med" len="med"/>
            <a:tailEnd type="none" w="med" len="med"/>
          </a:ln>
        </p:spPr>
        <p:txBody>
          <a:bodyPr vert="horz" wrap="square" lIns="91440" tIns="36000" rIns="91440" bIns="36000" numCol="1" rtlCol="0" anchor="ctr" anchorCtr="0" compatLnSpc="1"/>
          <a:lstStyle/>
          <a:p>
            <a:pPr algn="ctr"/>
            <a:r>
              <a:rPr lang="zh-CN" altLang="en-US" sz="1600" dirty="0" smtClean="0">
                <a:solidFill>
                  <a:srgbClr val="080808"/>
                </a:solidFill>
                <a:latin typeface="微软雅黑" pitchFamily="34" charset="-122"/>
                <a:ea typeface="微软雅黑" pitchFamily="34" charset="-122"/>
              </a:rPr>
              <a:t>负载均衡</a:t>
            </a:r>
          </a:p>
        </p:txBody>
      </p:sp>
      <p:cxnSp>
        <p:nvCxnSpPr>
          <p:cNvPr id="43" name="直接箭头连接符 42"/>
          <p:cNvCxnSpPr/>
          <p:nvPr/>
        </p:nvCxnSpPr>
        <p:spPr bwMode="auto">
          <a:xfrm>
            <a:off x="3326692" y="3825055"/>
            <a:ext cx="0" cy="665481"/>
          </a:xfrm>
          <a:prstGeom prst="straightConnector1">
            <a:avLst/>
          </a:prstGeom>
          <a:solidFill>
            <a:schemeClr val="accent1"/>
          </a:solidFill>
          <a:ln w="12700" cap="flat" cmpd="sng" algn="ctr">
            <a:solidFill>
              <a:schemeClr val="tx1"/>
            </a:solidFill>
            <a:prstDash val="solid"/>
            <a:round/>
            <a:headEnd type="none" w="med" len="med"/>
            <a:tailEnd type="triangle"/>
          </a:ln>
        </p:spPr>
      </p:cxnSp>
      <p:cxnSp>
        <p:nvCxnSpPr>
          <p:cNvPr id="44" name="直接箭头连接符 43"/>
          <p:cNvCxnSpPr>
            <a:stCxn id="42" idx="2"/>
          </p:cNvCxnSpPr>
          <p:nvPr/>
        </p:nvCxnSpPr>
        <p:spPr bwMode="auto">
          <a:xfrm flipH="1">
            <a:off x="1305989" y="5031180"/>
            <a:ext cx="2009232" cy="790319"/>
          </a:xfrm>
          <a:prstGeom prst="straightConnector1">
            <a:avLst/>
          </a:prstGeom>
          <a:solidFill>
            <a:schemeClr val="accent1"/>
          </a:solidFill>
          <a:ln w="12700" cap="flat" cmpd="sng" algn="ctr">
            <a:solidFill>
              <a:schemeClr val="tx1"/>
            </a:solidFill>
            <a:prstDash val="solid"/>
            <a:round/>
            <a:headEnd type="none" w="med" len="med"/>
            <a:tailEnd type="triangle"/>
          </a:ln>
        </p:spPr>
      </p:cxnSp>
      <p:cxnSp>
        <p:nvCxnSpPr>
          <p:cNvPr id="45" name="直接箭头连接符 44"/>
          <p:cNvCxnSpPr>
            <a:endCxn id="27" idx="0"/>
          </p:cNvCxnSpPr>
          <p:nvPr/>
        </p:nvCxnSpPr>
        <p:spPr bwMode="auto">
          <a:xfrm flipH="1">
            <a:off x="3272318" y="5031180"/>
            <a:ext cx="42903" cy="820272"/>
          </a:xfrm>
          <a:prstGeom prst="straightConnector1">
            <a:avLst/>
          </a:prstGeom>
          <a:solidFill>
            <a:schemeClr val="accent1"/>
          </a:solidFill>
          <a:ln w="12700" cap="flat" cmpd="sng" algn="ctr">
            <a:solidFill>
              <a:schemeClr val="tx1"/>
            </a:solidFill>
            <a:prstDash val="solid"/>
            <a:round/>
            <a:headEnd type="none" w="med" len="med"/>
            <a:tailEnd type="triangle"/>
          </a:ln>
        </p:spPr>
      </p:cxnSp>
      <p:cxnSp>
        <p:nvCxnSpPr>
          <p:cNvPr id="46" name="直接箭头连接符 45"/>
          <p:cNvCxnSpPr>
            <a:stCxn id="42" idx="2"/>
            <a:endCxn id="35" idx="0"/>
          </p:cNvCxnSpPr>
          <p:nvPr/>
        </p:nvCxnSpPr>
        <p:spPr bwMode="auto">
          <a:xfrm>
            <a:off x="3315221" y="5031180"/>
            <a:ext cx="2199686" cy="790319"/>
          </a:xfrm>
          <a:prstGeom prst="straightConnector1">
            <a:avLst/>
          </a:prstGeom>
          <a:solidFill>
            <a:schemeClr val="accent1"/>
          </a:solidFill>
          <a:ln w="12700" cap="flat" cmpd="sng" algn="ctr">
            <a:solidFill>
              <a:schemeClr val="tx1"/>
            </a:solidFill>
            <a:prstDash val="solid"/>
            <a:round/>
            <a:headEnd type="none" w="med" len="med"/>
            <a:tailEnd type="triangle"/>
          </a:ln>
        </p:spPr>
      </p:cxnSp>
      <p:sp>
        <p:nvSpPr>
          <p:cNvPr id="47" name="右箭头 46"/>
          <p:cNvSpPr/>
          <p:nvPr/>
        </p:nvSpPr>
        <p:spPr bwMode="auto">
          <a:xfrm>
            <a:off x="4207624" y="6779957"/>
            <a:ext cx="401348" cy="419795"/>
          </a:xfrm>
          <a:prstGeom prst="rightArrow">
            <a:avLst/>
          </a:prstGeom>
          <a:solidFill>
            <a:schemeClr val="bg1">
              <a:lumMod val="6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sp>
        <p:nvSpPr>
          <p:cNvPr id="48" name="TextBox 32"/>
          <p:cNvSpPr txBox="1"/>
          <p:nvPr/>
        </p:nvSpPr>
        <p:spPr>
          <a:xfrm>
            <a:off x="4233444" y="7143909"/>
            <a:ext cx="375528" cy="738664"/>
          </a:xfrm>
          <a:prstGeom prst="rect">
            <a:avLst/>
          </a:prstGeom>
          <a:noFill/>
        </p:spPr>
        <p:txBody>
          <a:bodyPr wrap="square" lIns="0" tIns="0" rIns="0" bIns="0" rtlCol="0">
            <a:spAutoFit/>
          </a:bodyPr>
          <a:lstStyle/>
          <a:p>
            <a:r>
              <a:rPr lang="zh-CN" altLang="en-US" sz="1200" b="0" dirty="0" smtClean="0">
                <a:solidFill>
                  <a:srgbClr val="080808"/>
                </a:solidFill>
                <a:latin typeface="微软雅黑" pitchFamily="34" charset="-122"/>
                <a:ea typeface="微软雅黑" pitchFamily="34" charset="-122"/>
              </a:rPr>
              <a:t>加节点</a:t>
            </a:r>
            <a:endParaRPr lang="en-US" altLang="zh-CN" sz="1200" b="0" dirty="0" smtClean="0">
              <a:solidFill>
                <a:srgbClr val="080808"/>
              </a:solidFill>
              <a:latin typeface="微软雅黑" pitchFamily="34" charset="-122"/>
              <a:ea typeface="微软雅黑" pitchFamily="34" charset="-122"/>
            </a:endParaRPr>
          </a:p>
          <a:p>
            <a:r>
              <a:rPr lang="zh-CN" altLang="en-US" sz="1200" b="0" dirty="0" smtClean="0">
                <a:solidFill>
                  <a:srgbClr val="080808"/>
                </a:solidFill>
                <a:latin typeface="微软雅黑" pitchFamily="34" charset="-122"/>
                <a:ea typeface="微软雅黑" pitchFamily="34" charset="-122"/>
              </a:rPr>
              <a:t>水平复制</a:t>
            </a:r>
            <a:endParaRPr lang="zh-CN" altLang="en-US" sz="1200" b="0" dirty="0">
              <a:solidFill>
                <a:srgbClr val="080808"/>
              </a:solidFill>
              <a:latin typeface="微软雅黑" pitchFamily="34" charset="-122"/>
              <a:ea typeface="微软雅黑" pitchFamily="34" charset="-122"/>
            </a:endParaRPr>
          </a:p>
        </p:txBody>
      </p:sp>
      <p:sp>
        <p:nvSpPr>
          <p:cNvPr id="49" name="矩形 48"/>
          <p:cNvSpPr/>
          <p:nvPr/>
        </p:nvSpPr>
        <p:spPr bwMode="auto">
          <a:xfrm>
            <a:off x="7033674" y="3560762"/>
            <a:ext cx="6839200" cy="4788000"/>
          </a:xfrm>
          <a:prstGeom prst="rect">
            <a:avLst/>
          </a:prstGeom>
          <a:solidFill>
            <a:schemeClr val="bg1"/>
          </a:solidFill>
          <a:ln w="9525" cap="flat" cmpd="sng" algn="ctr">
            <a:solidFill>
              <a:schemeClr val="tx1"/>
            </a:solidFill>
            <a:prstDash val="solid"/>
            <a:round/>
            <a:headEnd type="none" w="med" len="med"/>
            <a:tailEnd type="none" w="med" len="med"/>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zh-CN" altLang="en-US" sz="1600" dirty="0" smtClean="0">
                <a:solidFill>
                  <a:srgbClr val="FF0000"/>
                </a:solidFill>
                <a:latin typeface="微软雅黑" pitchFamily="34" charset="-122"/>
                <a:ea typeface="微软雅黑" pitchFamily="34" charset="-122"/>
              </a:rPr>
              <a:t>微服务架构</a:t>
            </a:r>
            <a:endParaRPr lang="zh-CN" altLang="en-US" sz="1600" dirty="0">
              <a:solidFill>
                <a:srgbClr val="FF0000"/>
              </a:solidFill>
              <a:latin typeface="微软雅黑" pitchFamily="34" charset="-122"/>
              <a:ea typeface="微软雅黑" pitchFamily="34" charset="-122"/>
            </a:endParaRPr>
          </a:p>
        </p:txBody>
      </p:sp>
      <p:sp>
        <p:nvSpPr>
          <p:cNvPr id="50" name="矩形 49"/>
          <p:cNvSpPr/>
          <p:nvPr/>
        </p:nvSpPr>
        <p:spPr bwMode="auto">
          <a:xfrm>
            <a:off x="7994455" y="4708697"/>
            <a:ext cx="4896000" cy="3528000"/>
          </a:xfrm>
          <a:prstGeom prst="rect">
            <a:avLst/>
          </a:prstGeom>
          <a:solidFill>
            <a:schemeClr val="bg1"/>
          </a:solidFill>
          <a:ln w="9525" cap="flat" cmpd="sng" algn="ctr">
            <a:solidFill>
              <a:schemeClr val="tx1"/>
            </a:solidFill>
            <a:prstDash val="solid"/>
            <a:round/>
            <a:headEnd type="none" w="med" len="med"/>
            <a:tailEnd type="none" w="med" len="med"/>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lang="zh-CN" altLang="en-US" sz="1600" dirty="0">
              <a:solidFill>
                <a:srgbClr val="FF0000"/>
              </a:solidFill>
              <a:latin typeface="微软雅黑" pitchFamily="34" charset="-122"/>
              <a:ea typeface="微软雅黑" pitchFamily="34" charset="-122"/>
            </a:endParaRPr>
          </a:p>
        </p:txBody>
      </p:sp>
      <p:grpSp>
        <p:nvGrpSpPr>
          <p:cNvPr id="51" name="组合 50"/>
          <p:cNvGrpSpPr/>
          <p:nvPr/>
        </p:nvGrpSpPr>
        <p:grpSpPr>
          <a:xfrm>
            <a:off x="8181372" y="4957567"/>
            <a:ext cx="1872000" cy="1548000"/>
            <a:chOff x="7753410" y="4833168"/>
            <a:chExt cx="1872000" cy="1944000"/>
          </a:xfrm>
        </p:grpSpPr>
        <p:sp>
          <p:nvSpPr>
            <p:cNvPr id="52" name="圆角矩形 51"/>
            <p:cNvSpPr/>
            <p:nvPr/>
          </p:nvSpPr>
          <p:spPr bwMode="auto">
            <a:xfrm>
              <a:off x="7753410" y="4833168"/>
              <a:ext cx="1872000" cy="1944000"/>
            </a:xfrm>
            <a:prstGeom prst="roundRect">
              <a:avLst>
                <a:gd name="adj" fmla="val 0"/>
              </a:avLst>
            </a:prstGeom>
            <a:noFill/>
            <a:ln w="25400" cap="flat" cmpd="sng" algn="ctr">
              <a:solidFill>
                <a:schemeClr val="bg2">
                  <a:lumMod val="75000"/>
                </a:schemeClr>
              </a:solidFill>
              <a:prstDash val="dash"/>
              <a:round/>
              <a:headEnd type="none" w="med" len="med"/>
              <a:tailEnd type="none" w="med" len="med"/>
            </a:ln>
          </p:spPr>
          <p:txBody>
            <a:bodyPr vert="horz" wrap="square" lIns="0" tIns="45720" rIns="0" bIns="45720" numCol="1" rtlCol="0" anchor="t" anchorCtr="0" compatLnSpc="1"/>
            <a:lstStyle/>
            <a:p>
              <a:r>
                <a:rPr lang="zh-CN" altLang="en-US" sz="1400" dirty="0" smtClean="0">
                  <a:solidFill>
                    <a:srgbClr val="080808"/>
                  </a:solidFill>
                </a:rPr>
                <a:t>部署节点</a:t>
              </a:r>
              <a:r>
                <a:rPr lang="en-US" altLang="zh-CN" sz="1400" dirty="0" smtClean="0">
                  <a:solidFill>
                    <a:srgbClr val="080808"/>
                  </a:solidFill>
                </a:rPr>
                <a:t>1</a:t>
              </a:r>
              <a:endParaRPr lang="zh-CN" altLang="en-US" sz="1400" dirty="0" smtClean="0">
                <a:solidFill>
                  <a:srgbClr val="080808"/>
                </a:solidFill>
              </a:endParaRPr>
            </a:p>
          </p:txBody>
        </p:sp>
        <p:grpSp>
          <p:nvGrpSpPr>
            <p:cNvPr id="53" name="组合 52"/>
            <p:cNvGrpSpPr/>
            <p:nvPr/>
          </p:nvGrpSpPr>
          <p:grpSpPr>
            <a:xfrm>
              <a:off x="7856196" y="5202091"/>
              <a:ext cx="1672512" cy="1503285"/>
              <a:chOff x="6635138" y="5608715"/>
              <a:chExt cx="1859343" cy="1584676"/>
            </a:xfrm>
          </p:grpSpPr>
          <p:sp>
            <p:nvSpPr>
              <p:cNvPr id="54" name="矩形 53"/>
              <p:cNvSpPr/>
              <p:nvPr/>
            </p:nvSpPr>
            <p:spPr bwMode="auto">
              <a:xfrm>
                <a:off x="6654376" y="5678306"/>
                <a:ext cx="1840105" cy="151508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grpSp>
            <p:nvGrpSpPr>
              <p:cNvPr id="55" name="组合 54"/>
              <p:cNvGrpSpPr/>
              <p:nvPr/>
            </p:nvGrpSpPr>
            <p:grpSpPr>
              <a:xfrm>
                <a:off x="6764281" y="5875722"/>
                <a:ext cx="1613241" cy="1267655"/>
                <a:chOff x="9184848" y="3482847"/>
                <a:chExt cx="1751904" cy="1506041"/>
              </a:xfrm>
            </p:grpSpPr>
            <p:sp>
              <p:nvSpPr>
                <p:cNvPr id="57" name="圆角矩形 56"/>
                <p:cNvSpPr/>
                <p:nvPr/>
              </p:nvSpPr>
              <p:spPr bwMode="auto">
                <a:xfrm rot="1620000">
                  <a:off x="10107432" y="3482847"/>
                  <a:ext cx="756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服务注册</a:t>
                  </a:r>
                  <a:endParaRPr lang="zh-CN" altLang="en-US" sz="1000" b="0" dirty="0">
                    <a:solidFill>
                      <a:srgbClr val="000000"/>
                    </a:solidFill>
                    <a:latin typeface="微软雅黑" pitchFamily="34" charset="-122"/>
                    <a:ea typeface="微软雅黑" pitchFamily="34" charset="-122"/>
                  </a:endParaRPr>
                </a:p>
              </p:txBody>
            </p:sp>
            <p:sp>
              <p:nvSpPr>
                <p:cNvPr id="58" name="圆角矩形 57"/>
                <p:cNvSpPr/>
                <p:nvPr/>
              </p:nvSpPr>
              <p:spPr bwMode="auto">
                <a:xfrm rot="6780000">
                  <a:off x="10393208" y="4243269"/>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服务发现</a:t>
                  </a:r>
                  <a:endParaRPr lang="zh-CN" altLang="en-US" sz="1000" b="0" dirty="0">
                    <a:solidFill>
                      <a:srgbClr val="000000"/>
                    </a:solidFill>
                    <a:latin typeface="微软雅黑" pitchFamily="34" charset="-122"/>
                    <a:ea typeface="微软雅黑" pitchFamily="34" charset="-122"/>
                  </a:endParaRPr>
                </a:p>
              </p:txBody>
            </p:sp>
            <p:sp>
              <p:nvSpPr>
                <p:cNvPr id="59" name="圆角矩形 58"/>
                <p:cNvSpPr/>
                <p:nvPr/>
              </p:nvSpPr>
              <p:spPr bwMode="auto">
                <a:xfrm rot="21600000">
                  <a:off x="9661202" y="4628888"/>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负载均衡</a:t>
                  </a:r>
                  <a:endParaRPr lang="zh-CN" altLang="en-US" sz="1000" b="0" dirty="0">
                    <a:solidFill>
                      <a:srgbClr val="000000"/>
                    </a:solidFill>
                    <a:latin typeface="微软雅黑" pitchFamily="34" charset="-122"/>
                    <a:ea typeface="微软雅黑" pitchFamily="34" charset="-122"/>
                  </a:endParaRPr>
                </a:p>
              </p:txBody>
            </p:sp>
            <p:sp>
              <p:nvSpPr>
                <p:cNvPr id="60" name="圆角矩形 59"/>
                <p:cNvSpPr/>
                <p:nvPr/>
              </p:nvSpPr>
              <p:spPr bwMode="auto">
                <a:xfrm rot="14700000">
                  <a:off x="9001304" y="4192091"/>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服务容错</a:t>
                  </a:r>
                  <a:endParaRPr lang="zh-CN" altLang="en-US" sz="1000" b="0" dirty="0">
                    <a:solidFill>
                      <a:srgbClr val="000000"/>
                    </a:solidFill>
                    <a:latin typeface="微软雅黑" pitchFamily="34" charset="-122"/>
                    <a:ea typeface="微软雅黑" pitchFamily="34" charset="-122"/>
                  </a:endParaRPr>
                </a:p>
              </p:txBody>
            </p:sp>
            <p:sp>
              <p:nvSpPr>
                <p:cNvPr id="61" name="圆角矩形 60"/>
                <p:cNvSpPr/>
                <p:nvPr/>
              </p:nvSpPr>
              <p:spPr bwMode="auto">
                <a:xfrm rot="19800000">
                  <a:off x="9225827" y="3504742"/>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配置管理</a:t>
                  </a:r>
                  <a:endParaRPr lang="zh-CN" altLang="en-US" sz="1000" b="0" dirty="0">
                    <a:solidFill>
                      <a:srgbClr val="000000"/>
                    </a:solidFill>
                    <a:latin typeface="微软雅黑" pitchFamily="34" charset="-122"/>
                    <a:ea typeface="微软雅黑" pitchFamily="34" charset="-122"/>
                  </a:endParaRPr>
                </a:p>
              </p:txBody>
            </p:sp>
            <p:sp>
              <p:nvSpPr>
                <p:cNvPr id="62" name="正五边形 61"/>
                <p:cNvSpPr/>
                <p:nvPr/>
              </p:nvSpPr>
              <p:spPr bwMode="auto">
                <a:xfrm>
                  <a:off x="9373171" y="3627561"/>
                  <a:ext cx="1342769" cy="981332"/>
                </a:xfrm>
                <a:prstGeom prst="pentagon">
                  <a:avLst/>
                </a:prstGeom>
                <a:solidFill>
                  <a:srgbClr val="FFD966"/>
                </a:solidFill>
                <a:ln w="12700">
                  <a:solidFill>
                    <a:schemeClr val="bg1">
                      <a:lumMod val="75000"/>
                    </a:schemeClr>
                  </a:solidFill>
                  <a:bevel/>
                  <a:headEnd/>
                  <a:tailEnd/>
                </a:ln>
              </p:spPr>
              <p:txBody>
                <a:bodyPr lIns="36000" tIns="36000" rIns="36000" bIns="36000"/>
                <a:lstStyle/>
                <a:p>
                  <a:pPr algn="ctr">
                    <a:spcBef>
                      <a:spcPts val="0"/>
                    </a:spcBef>
                  </a:pPr>
                  <a:r>
                    <a:rPr lang="zh-CN" altLang="en-US" sz="1200" b="0" dirty="0" smtClean="0">
                      <a:solidFill>
                        <a:srgbClr val="000000"/>
                      </a:solidFill>
                      <a:latin typeface="微软雅黑" pitchFamily="34" charset="-122"/>
                      <a:ea typeface="微软雅黑" pitchFamily="34" charset="-122"/>
                    </a:rPr>
                    <a:t>员工</a:t>
                  </a:r>
                  <a:endParaRPr lang="en-US" altLang="zh-CN" sz="1200" b="0" dirty="0" smtClean="0">
                    <a:solidFill>
                      <a:srgbClr val="000000"/>
                    </a:solidFill>
                    <a:latin typeface="微软雅黑" pitchFamily="34" charset="-122"/>
                    <a:ea typeface="微软雅黑" pitchFamily="34" charset="-122"/>
                  </a:endParaRPr>
                </a:p>
                <a:p>
                  <a:pPr algn="ctr">
                    <a:spcBef>
                      <a:spcPts val="0"/>
                    </a:spcBef>
                  </a:pPr>
                  <a:r>
                    <a:rPr lang="zh-CN" altLang="en-US" sz="1200" b="0" dirty="0" smtClean="0">
                      <a:solidFill>
                        <a:srgbClr val="000000"/>
                      </a:solidFill>
                      <a:latin typeface="微软雅黑" pitchFamily="34" charset="-122"/>
                      <a:ea typeface="微软雅黑" pitchFamily="34" charset="-122"/>
                    </a:rPr>
                    <a:t>管理</a:t>
                  </a:r>
                  <a:endParaRPr lang="en-US" altLang="zh-CN" sz="1200" b="0" dirty="0" smtClean="0">
                    <a:solidFill>
                      <a:srgbClr val="000000"/>
                    </a:solidFill>
                    <a:latin typeface="微软雅黑" pitchFamily="34" charset="-122"/>
                    <a:ea typeface="微软雅黑" pitchFamily="34" charset="-122"/>
                  </a:endParaRPr>
                </a:p>
                <a:p>
                  <a:pPr algn="ctr">
                    <a:spcBef>
                      <a:spcPts val="1200"/>
                    </a:spcBef>
                  </a:pPr>
                  <a:endParaRPr lang="zh-CN" altLang="en-US" sz="1400" b="0" dirty="0">
                    <a:solidFill>
                      <a:srgbClr val="000000"/>
                    </a:solidFill>
                    <a:latin typeface="微软雅黑" pitchFamily="34" charset="-122"/>
                    <a:ea typeface="微软雅黑" pitchFamily="34" charset="-122"/>
                  </a:endParaRPr>
                </a:p>
              </p:txBody>
            </p:sp>
          </p:grpSp>
          <p:pic>
            <p:nvPicPr>
              <p:cNvPr id="56" name="图片 55"/>
              <p:cNvPicPr>
                <a:picLocks noChangeAspect="1"/>
              </p:cNvPicPr>
              <p:nvPr/>
            </p:nvPicPr>
            <p:blipFill>
              <a:blip r:embed="rId3"/>
              <a:stretch>
                <a:fillRect/>
              </a:stretch>
            </p:blipFill>
            <p:spPr>
              <a:xfrm>
                <a:off x="6635138" y="5608715"/>
                <a:ext cx="531532" cy="485164"/>
              </a:xfrm>
              <a:prstGeom prst="rect">
                <a:avLst/>
              </a:prstGeom>
            </p:spPr>
          </p:pic>
        </p:grpSp>
      </p:grpSp>
      <p:sp>
        <p:nvSpPr>
          <p:cNvPr id="63" name="矩形 62"/>
          <p:cNvSpPr/>
          <p:nvPr/>
        </p:nvSpPr>
        <p:spPr bwMode="auto">
          <a:xfrm>
            <a:off x="7885647" y="4041080"/>
            <a:ext cx="5129292" cy="396000"/>
          </a:xfrm>
          <a:prstGeom prst="rect">
            <a:avLst/>
          </a:prstGeom>
          <a:solidFill>
            <a:schemeClr val="accent2"/>
          </a:solidFill>
          <a:ln w="9525" cap="flat" cmpd="sng" algn="ctr">
            <a:solidFill>
              <a:schemeClr val="tx1"/>
            </a:solid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600" dirty="0">
                <a:solidFill>
                  <a:srgbClr val="080808"/>
                </a:solidFill>
                <a:latin typeface="微软雅黑" pitchFamily="34" charset="-122"/>
                <a:ea typeface="微软雅黑" pitchFamily="34" charset="-122"/>
              </a:rPr>
              <a:t>网关</a:t>
            </a:r>
            <a:endParaRPr lang="zh-CN" altLang="en-US" sz="1600" dirty="0" smtClean="0">
              <a:solidFill>
                <a:srgbClr val="080808"/>
              </a:solidFill>
              <a:latin typeface="微软雅黑" pitchFamily="34" charset="-122"/>
              <a:ea typeface="微软雅黑" pitchFamily="34" charset="-122"/>
            </a:endParaRPr>
          </a:p>
        </p:txBody>
      </p:sp>
      <p:sp>
        <p:nvSpPr>
          <p:cNvPr id="64" name="矩形 63"/>
          <p:cNvSpPr/>
          <p:nvPr/>
        </p:nvSpPr>
        <p:spPr bwMode="auto">
          <a:xfrm>
            <a:off x="7233490" y="4826709"/>
            <a:ext cx="375411" cy="1495307"/>
          </a:xfrm>
          <a:prstGeom prst="rect">
            <a:avLst/>
          </a:prstGeom>
          <a:solidFill>
            <a:schemeClr val="accent2"/>
          </a:solidFill>
          <a:ln w="9525" cap="flat" cmpd="sng" algn="ctr">
            <a:solidFill>
              <a:schemeClr val="tx1"/>
            </a:solid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600" dirty="0" smtClean="0">
                <a:solidFill>
                  <a:srgbClr val="080808"/>
                </a:solidFill>
                <a:latin typeface="微软雅黑" pitchFamily="34" charset="-122"/>
                <a:ea typeface="微软雅黑" pitchFamily="34" charset="-122"/>
              </a:rPr>
              <a:t>注册中心</a:t>
            </a:r>
          </a:p>
        </p:txBody>
      </p:sp>
      <p:sp>
        <p:nvSpPr>
          <p:cNvPr id="65" name="矩形 64"/>
          <p:cNvSpPr/>
          <p:nvPr/>
        </p:nvSpPr>
        <p:spPr bwMode="auto">
          <a:xfrm>
            <a:off x="13353979" y="4977085"/>
            <a:ext cx="400958" cy="2268000"/>
          </a:xfrm>
          <a:prstGeom prst="rect">
            <a:avLst/>
          </a:prstGeom>
          <a:solidFill>
            <a:schemeClr val="accent2"/>
          </a:solidFill>
          <a:ln w="9525" cap="flat" cmpd="sng" algn="ctr">
            <a:solidFill>
              <a:schemeClr val="tx1"/>
            </a:solid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600" dirty="0" smtClean="0">
                <a:solidFill>
                  <a:srgbClr val="080808"/>
                </a:solidFill>
                <a:latin typeface="微软雅黑" pitchFamily="34" charset="-122"/>
                <a:ea typeface="微软雅黑" pitchFamily="34" charset="-122"/>
              </a:rPr>
              <a:t>配置中心</a:t>
            </a:r>
          </a:p>
        </p:txBody>
      </p:sp>
      <p:grpSp>
        <p:nvGrpSpPr>
          <p:cNvPr id="66" name="组合 65"/>
          <p:cNvGrpSpPr/>
          <p:nvPr/>
        </p:nvGrpSpPr>
        <p:grpSpPr>
          <a:xfrm>
            <a:off x="10802975" y="4957567"/>
            <a:ext cx="1872000" cy="1548000"/>
            <a:chOff x="10021450" y="4833168"/>
            <a:chExt cx="1872000" cy="1944000"/>
          </a:xfrm>
        </p:grpSpPr>
        <p:grpSp>
          <p:nvGrpSpPr>
            <p:cNvPr id="67" name="组合 66"/>
            <p:cNvGrpSpPr/>
            <p:nvPr/>
          </p:nvGrpSpPr>
          <p:grpSpPr>
            <a:xfrm>
              <a:off x="10092503" y="5166737"/>
              <a:ext cx="1672512" cy="1503285"/>
              <a:chOff x="6635138" y="5608715"/>
              <a:chExt cx="1859343" cy="1584676"/>
            </a:xfrm>
          </p:grpSpPr>
          <p:sp>
            <p:nvSpPr>
              <p:cNvPr id="69" name="矩形 68"/>
              <p:cNvSpPr/>
              <p:nvPr/>
            </p:nvSpPr>
            <p:spPr bwMode="auto">
              <a:xfrm>
                <a:off x="6654376" y="5678306"/>
                <a:ext cx="1840105" cy="151508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grpSp>
            <p:nvGrpSpPr>
              <p:cNvPr id="70" name="组合 69"/>
              <p:cNvGrpSpPr/>
              <p:nvPr/>
            </p:nvGrpSpPr>
            <p:grpSpPr>
              <a:xfrm>
                <a:off x="6764281" y="5875722"/>
                <a:ext cx="1613241" cy="1267655"/>
                <a:chOff x="9184848" y="3482847"/>
                <a:chExt cx="1751904" cy="1506041"/>
              </a:xfrm>
            </p:grpSpPr>
            <p:sp>
              <p:nvSpPr>
                <p:cNvPr id="72" name="圆角矩形 71"/>
                <p:cNvSpPr/>
                <p:nvPr/>
              </p:nvSpPr>
              <p:spPr bwMode="auto">
                <a:xfrm rot="1620000">
                  <a:off x="10107432" y="3482847"/>
                  <a:ext cx="756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服务注册</a:t>
                  </a:r>
                  <a:endParaRPr lang="zh-CN" altLang="en-US" sz="1000" b="0" dirty="0">
                    <a:solidFill>
                      <a:srgbClr val="000000"/>
                    </a:solidFill>
                    <a:latin typeface="微软雅黑" pitchFamily="34" charset="-122"/>
                    <a:ea typeface="微软雅黑" pitchFamily="34" charset="-122"/>
                  </a:endParaRPr>
                </a:p>
              </p:txBody>
            </p:sp>
            <p:sp>
              <p:nvSpPr>
                <p:cNvPr id="73" name="圆角矩形 72"/>
                <p:cNvSpPr/>
                <p:nvPr/>
              </p:nvSpPr>
              <p:spPr bwMode="auto">
                <a:xfrm rot="6780000">
                  <a:off x="10393208" y="4243269"/>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服务发现</a:t>
                  </a:r>
                  <a:endParaRPr lang="zh-CN" altLang="en-US" sz="1000" b="0" dirty="0">
                    <a:solidFill>
                      <a:srgbClr val="000000"/>
                    </a:solidFill>
                    <a:latin typeface="微软雅黑" pitchFamily="34" charset="-122"/>
                    <a:ea typeface="微软雅黑" pitchFamily="34" charset="-122"/>
                  </a:endParaRPr>
                </a:p>
              </p:txBody>
            </p:sp>
            <p:sp>
              <p:nvSpPr>
                <p:cNvPr id="74" name="圆角矩形 73"/>
                <p:cNvSpPr/>
                <p:nvPr/>
              </p:nvSpPr>
              <p:spPr bwMode="auto">
                <a:xfrm rot="21600000">
                  <a:off x="9661202" y="4628888"/>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负载均衡</a:t>
                  </a:r>
                  <a:endParaRPr lang="zh-CN" altLang="en-US" sz="1000" b="0" dirty="0">
                    <a:solidFill>
                      <a:srgbClr val="000000"/>
                    </a:solidFill>
                    <a:latin typeface="微软雅黑" pitchFamily="34" charset="-122"/>
                    <a:ea typeface="微软雅黑" pitchFamily="34" charset="-122"/>
                  </a:endParaRPr>
                </a:p>
              </p:txBody>
            </p:sp>
            <p:sp>
              <p:nvSpPr>
                <p:cNvPr id="75" name="圆角矩形 74"/>
                <p:cNvSpPr/>
                <p:nvPr/>
              </p:nvSpPr>
              <p:spPr bwMode="auto">
                <a:xfrm rot="14700000">
                  <a:off x="9001304" y="4192091"/>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服务容错</a:t>
                  </a:r>
                  <a:endParaRPr lang="zh-CN" altLang="en-US" sz="1000" b="0" dirty="0">
                    <a:solidFill>
                      <a:srgbClr val="000000"/>
                    </a:solidFill>
                    <a:latin typeface="微软雅黑" pitchFamily="34" charset="-122"/>
                    <a:ea typeface="微软雅黑" pitchFamily="34" charset="-122"/>
                  </a:endParaRPr>
                </a:p>
              </p:txBody>
            </p:sp>
            <p:sp>
              <p:nvSpPr>
                <p:cNvPr id="76" name="圆角矩形 75"/>
                <p:cNvSpPr/>
                <p:nvPr/>
              </p:nvSpPr>
              <p:spPr bwMode="auto">
                <a:xfrm rot="19800000">
                  <a:off x="9225827" y="3504742"/>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配置管理</a:t>
                  </a:r>
                  <a:endParaRPr lang="zh-CN" altLang="en-US" sz="1000" b="0" dirty="0">
                    <a:solidFill>
                      <a:srgbClr val="000000"/>
                    </a:solidFill>
                    <a:latin typeface="微软雅黑" pitchFamily="34" charset="-122"/>
                    <a:ea typeface="微软雅黑" pitchFamily="34" charset="-122"/>
                  </a:endParaRPr>
                </a:p>
              </p:txBody>
            </p:sp>
            <p:sp>
              <p:nvSpPr>
                <p:cNvPr id="77" name="正五边形 76"/>
                <p:cNvSpPr/>
                <p:nvPr/>
              </p:nvSpPr>
              <p:spPr bwMode="auto">
                <a:xfrm>
                  <a:off x="9373171" y="3627561"/>
                  <a:ext cx="1342769" cy="981332"/>
                </a:xfrm>
                <a:prstGeom prst="pentagon">
                  <a:avLst/>
                </a:prstGeom>
                <a:solidFill>
                  <a:srgbClr val="FFD966"/>
                </a:solidFill>
                <a:ln w="12700">
                  <a:solidFill>
                    <a:schemeClr val="bg1">
                      <a:lumMod val="75000"/>
                    </a:schemeClr>
                  </a:solidFill>
                  <a:bevel/>
                  <a:headEnd/>
                  <a:tailEnd/>
                </a:ln>
              </p:spPr>
              <p:txBody>
                <a:bodyPr lIns="36000" tIns="36000" rIns="36000" bIns="36000"/>
                <a:lstStyle/>
                <a:p>
                  <a:pPr algn="ctr">
                    <a:spcBef>
                      <a:spcPts val="0"/>
                    </a:spcBef>
                  </a:pPr>
                  <a:r>
                    <a:rPr lang="zh-CN" altLang="en-US" sz="1200" b="0" dirty="0" smtClean="0">
                      <a:solidFill>
                        <a:srgbClr val="000000"/>
                      </a:solidFill>
                      <a:latin typeface="微软雅黑" pitchFamily="34" charset="-122"/>
                      <a:ea typeface="微软雅黑" pitchFamily="34" charset="-122"/>
                    </a:rPr>
                    <a:t>员工</a:t>
                  </a:r>
                  <a:endParaRPr lang="en-US" altLang="zh-CN" sz="1200" b="0" dirty="0" smtClean="0">
                    <a:solidFill>
                      <a:srgbClr val="000000"/>
                    </a:solidFill>
                    <a:latin typeface="微软雅黑" pitchFamily="34" charset="-122"/>
                    <a:ea typeface="微软雅黑" pitchFamily="34" charset="-122"/>
                  </a:endParaRPr>
                </a:p>
                <a:p>
                  <a:pPr algn="ctr">
                    <a:spcBef>
                      <a:spcPts val="0"/>
                    </a:spcBef>
                  </a:pPr>
                  <a:r>
                    <a:rPr lang="zh-CN" altLang="en-US" sz="1200" b="0" dirty="0">
                      <a:solidFill>
                        <a:srgbClr val="000000"/>
                      </a:solidFill>
                      <a:latin typeface="微软雅黑" pitchFamily="34" charset="-122"/>
                      <a:ea typeface="微软雅黑" pitchFamily="34" charset="-122"/>
                    </a:rPr>
                    <a:t>管理</a:t>
                  </a:r>
                  <a:endParaRPr lang="en-US" altLang="zh-CN" sz="1200" b="0" dirty="0" smtClean="0">
                    <a:solidFill>
                      <a:srgbClr val="000000"/>
                    </a:solidFill>
                    <a:latin typeface="微软雅黑" pitchFamily="34" charset="-122"/>
                    <a:ea typeface="微软雅黑" pitchFamily="34" charset="-122"/>
                  </a:endParaRPr>
                </a:p>
                <a:p>
                  <a:pPr algn="ctr">
                    <a:spcBef>
                      <a:spcPts val="1200"/>
                    </a:spcBef>
                  </a:pPr>
                  <a:endParaRPr lang="zh-CN" altLang="en-US" sz="1400" b="0" dirty="0">
                    <a:solidFill>
                      <a:srgbClr val="000000"/>
                    </a:solidFill>
                    <a:latin typeface="微软雅黑" pitchFamily="34" charset="-122"/>
                    <a:ea typeface="微软雅黑" pitchFamily="34" charset="-122"/>
                  </a:endParaRPr>
                </a:p>
              </p:txBody>
            </p:sp>
          </p:grpSp>
          <p:pic>
            <p:nvPicPr>
              <p:cNvPr id="71" name="图片 70"/>
              <p:cNvPicPr>
                <a:picLocks noChangeAspect="1"/>
              </p:cNvPicPr>
              <p:nvPr/>
            </p:nvPicPr>
            <p:blipFill>
              <a:blip r:embed="rId3"/>
              <a:stretch>
                <a:fillRect/>
              </a:stretch>
            </p:blipFill>
            <p:spPr>
              <a:xfrm>
                <a:off x="6635138" y="5608715"/>
                <a:ext cx="531532" cy="485164"/>
              </a:xfrm>
              <a:prstGeom prst="rect">
                <a:avLst/>
              </a:prstGeom>
            </p:spPr>
          </p:pic>
        </p:grpSp>
        <p:sp>
          <p:nvSpPr>
            <p:cNvPr id="68" name="圆角矩形 67"/>
            <p:cNvSpPr/>
            <p:nvPr/>
          </p:nvSpPr>
          <p:spPr bwMode="auto">
            <a:xfrm>
              <a:off x="10021450" y="4833168"/>
              <a:ext cx="1872000" cy="1944000"/>
            </a:xfrm>
            <a:prstGeom prst="roundRect">
              <a:avLst>
                <a:gd name="adj" fmla="val 0"/>
              </a:avLst>
            </a:prstGeom>
            <a:noFill/>
            <a:ln w="25400" cap="flat" cmpd="sng" algn="ctr">
              <a:solidFill>
                <a:schemeClr val="bg2">
                  <a:lumMod val="75000"/>
                </a:schemeClr>
              </a:solidFill>
              <a:prstDash val="dash"/>
              <a:round/>
              <a:headEnd type="none" w="med" len="med"/>
              <a:tailEnd type="none" w="med" len="med"/>
            </a:ln>
          </p:spPr>
          <p:txBody>
            <a:bodyPr vert="horz" wrap="square" lIns="0" tIns="45720" rIns="0" bIns="45720" numCol="1" rtlCol="0" anchor="t" anchorCtr="0" compatLnSpc="1"/>
            <a:lstStyle/>
            <a:p>
              <a:r>
                <a:rPr lang="zh-CN" altLang="en-US" sz="1400" dirty="0" smtClean="0">
                  <a:solidFill>
                    <a:srgbClr val="080808"/>
                  </a:solidFill>
                </a:rPr>
                <a:t>部署节点</a:t>
              </a:r>
              <a:r>
                <a:rPr lang="en-US" altLang="zh-CN" sz="1400" dirty="0" smtClean="0">
                  <a:solidFill>
                    <a:srgbClr val="080808"/>
                  </a:solidFill>
                </a:rPr>
                <a:t>n</a:t>
              </a:r>
              <a:endParaRPr lang="zh-CN" altLang="en-US" sz="1400" dirty="0" smtClean="0">
                <a:solidFill>
                  <a:srgbClr val="080808"/>
                </a:solidFill>
              </a:endParaRPr>
            </a:p>
          </p:txBody>
        </p:sp>
      </p:grpSp>
      <p:grpSp>
        <p:nvGrpSpPr>
          <p:cNvPr id="78" name="组合 77"/>
          <p:cNvGrpSpPr/>
          <p:nvPr/>
        </p:nvGrpSpPr>
        <p:grpSpPr>
          <a:xfrm>
            <a:off x="8210687" y="6611558"/>
            <a:ext cx="1872000" cy="1548000"/>
            <a:chOff x="11965658" y="4835957"/>
            <a:chExt cx="1872000" cy="1944000"/>
          </a:xfrm>
        </p:grpSpPr>
        <p:grpSp>
          <p:nvGrpSpPr>
            <p:cNvPr id="79" name="组合 78"/>
            <p:cNvGrpSpPr/>
            <p:nvPr/>
          </p:nvGrpSpPr>
          <p:grpSpPr>
            <a:xfrm>
              <a:off x="12037666" y="5151605"/>
              <a:ext cx="1672512" cy="1503285"/>
              <a:chOff x="6635138" y="5608715"/>
              <a:chExt cx="1859343" cy="1584676"/>
            </a:xfrm>
          </p:grpSpPr>
          <p:sp>
            <p:nvSpPr>
              <p:cNvPr id="81" name="矩形 80"/>
              <p:cNvSpPr/>
              <p:nvPr/>
            </p:nvSpPr>
            <p:spPr bwMode="auto">
              <a:xfrm>
                <a:off x="6654376" y="5678306"/>
                <a:ext cx="1840105" cy="151508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grpSp>
            <p:nvGrpSpPr>
              <p:cNvPr id="82" name="组合 81"/>
              <p:cNvGrpSpPr/>
              <p:nvPr/>
            </p:nvGrpSpPr>
            <p:grpSpPr>
              <a:xfrm>
                <a:off x="6764281" y="5875722"/>
                <a:ext cx="1613241" cy="1267655"/>
                <a:chOff x="9184848" y="3482847"/>
                <a:chExt cx="1751904" cy="1506041"/>
              </a:xfrm>
            </p:grpSpPr>
            <p:sp>
              <p:nvSpPr>
                <p:cNvPr id="84" name="圆角矩形 83"/>
                <p:cNvSpPr/>
                <p:nvPr/>
              </p:nvSpPr>
              <p:spPr bwMode="auto">
                <a:xfrm rot="1620000">
                  <a:off x="10107432" y="3482847"/>
                  <a:ext cx="756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服务注册</a:t>
                  </a:r>
                  <a:endParaRPr lang="zh-CN" altLang="en-US" sz="1000" b="0" dirty="0">
                    <a:solidFill>
                      <a:srgbClr val="000000"/>
                    </a:solidFill>
                    <a:latin typeface="微软雅黑" pitchFamily="34" charset="-122"/>
                    <a:ea typeface="微软雅黑" pitchFamily="34" charset="-122"/>
                  </a:endParaRPr>
                </a:p>
              </p:txBody>
            </p:sp>
            <p:sp>
              <p:nvSpPr>
                <p:cNvPr id="85" name="圆角矩形 84"/>
                <p:cNvSpPr/>
                <p:nvPr/>
              </p:nvSpPr>
              <p:spPr bwMode="auto">
                <a:xfrm rot="6780000">
                  <a:off x="10393208" y="4243269"/>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服务发现</a:t>
                  </a:r>
                  <a:endParaRPr lang="zh-CN" altLang="en-US" sz="1000" b="0" dirty="0">
                    <a:solidFill>
                      <a:srgbClr val="000000"/>
                    </a:solidFill>
                    <a:latin typeface="微软雅黑" pitchFamily="34" charset="-122"/>
                    <a:ea typeface="微软雅黑" pitchFamily="34" charset="-122"/>
                  </a:endParaRPr>
                </a:p>
              </p:txBody>
            </p:sp>
            <p:sp>
              <p:nvSpPr>
                <p:cNvPr id="86" name="圆角矩形 85"/>
                <p:cNvSpPr/>
                <p:nvPr/>
              </p:nvSpPr>
              <p:spPr bwMode="auto">
                <a:xfrm rot="21600000">
                  <a:off x="9661202" y="4628888"/>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负载均衡</a:t>
                  </a:r>
                  <a:endParaRPr lang="zh-CN" altLang="en-US" sz="1000" b="0" dirty="0">
                    <a:solidFill>
                      <a:srgbClr val="000000"/>
                    </a:solidFill>
                    <a:latin typeface="微软雅黑" pitchFamily="34" charset="-122"/>
                    <a:ea typeface="微软雅黑" pitchFamily="34" charset="-122"/>
                  </a:endParaRPr>
                </a:p>
              </p:txBody>
            </p:sp>
            <p:sp>
              <p:nvSpPr>
                <p:cNvPr id="87" name="圆角矩形 86"/>
                <p:cNvSpPr/>
                <p:nvPr/>
              </p:nvSpPr>
              <p:spPr bwMode="auto">
                <a:xfrm rot="14700000">
                  <a:off x="9001304" y="4192091"/>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服务容错</a:t>
                  </a:r>
                  <a:endParaRPr lang="zh-CN" altLang="en-US" sz="1000" b="0" dirty="0">
                    <a:solidFill>
                      <a:srgbClr val="000000"/>
                    </a:solidFill>
                    <a:latin typeface="微软雅黑" pitchFamily="34" charset="-122"/>
                    <a:ea typeface="微软雅黑" pitchFamily="34" charset="-122"/>
                  </a:endParaRPr>
                </a:p>
              </p:txBody>
            </p:sp>
            <p:sp>
              <p:nvSpPr>
                <p:cNvPr id="88" name="圆角矩形 87"/>
                <p:cNvSpPr/>
                <p:nvPr/>
              </p:nvSpPr>
              <p:spPr bwMode="auto">
                <a:xfrm rot="19800000">
                  <a:off x="9225827" y="3504742"/>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配置管理</a:t>
                  </a:r>
                  <a:endParaRPr lang="zh-CN" altLang="en-US" sz="1000" b="0" dirty="0">
                    <a:solidFill>
                      <a:srgbClr val="000000"/>
                    </a:solidFill>
                    <a:latin typeface="微软雅黑" pitchFamily="34" charset="-122"/>
                    <a:ea typeface="微软雅黑" pitchFamily="34" charset="-122"/>
                  </a:endParaRPr>
                </a:p>
              </p:txBody>
            </p:sp>
            <p:sp>
              <p:nvSpPr>
                <p:cNvPr id="89" name="正五边形 88"/>
                <p:cNvSpPr/>
                <p:nvPr/>
              </p:nvSpPr>
              <p:spPr bwMode="auto">
                <a:xfrm>
                  <a:off x="9373171" y="3627561"/>
                  <a:ext cx="1342769" cy="981332"/>
                </a:xfrm>
                <a:prstGeom prst="pentagon">
                  <a:avLst/>
                </a:prstGeom>
                <a:solidFill>
                  <a:srgbClr val="FFD966"/>
                </a:solidFill>
                <a:ln w="12700">
                  <a:solidFill>
                    <a:schemeClr val="bg1">
                      <a:lumMod val="75000"/>
                    </a:schemeClr>
                  </a:solidFill>
                  <a:bevel/>
                  <a:headEnd/>
                  <a:tailEnd/>
                </a:ln>
              </p:spPr>
              <p:txBody>
                <a:bodyPr lIns="36000" tIns="36000" rIns="36000" bIns="36000"/>
                <a:lstStyle/>
                <a:p>
                  <a:pPr algn="ctr">
                    <a:spcBef>
                      <a:spcPts val="0"/>
                    </a:spcBef>
                  </a:pPr>
                  <a:r>
                    <a:rPr lang="zh-CN" altLang="en-US" sz="1200" b="0" dirty="0" smtClean="0">
                      <a:solidFill>
                        <a:srgbClr val="000000"/>
                      </a:solidFill>
                      <a:latin typeface="微软雅黑" pitchFamily="34" charset="-122"/>
                      <a:ea typeface="微软雅黑" pitchFamily="34" charset="-122"/>
                    </a:rPr>
                    <a:t>组织</a:t>
                  </a:r>
                  <a:endParaRPr lang="en-US" altLang="zh-CN" sz="1200" b="0" dirty="0" smtClean="0">
                    <a:solidFill>
                      <a:srgbClr val="000000"/>
                    </a:solidFill>
                    <a:latin typeface="微软雅黑" pitchFamily="34" charset="-122"/>
                    <a:ea typeface="微软雅黑" pitchFamily="34" charset="-122"/>
                  </a:endParaRPr>
                </a:p>
                <a:p>
                  <a:pPr algn="ctr">
                    <a:spcBef>
                      <a:spcPts val="0"/>
                    </a:spcBef>
                  </a:pPr>
                  <a:r>
                    <a:rPr lang="zh-CN" altLang="en-US" sz="1200" b="0" dirty="0" smtClean="0">
                      <a:solidFill>
                        <a:srgbClr val="000000"/>
                      </a:solidFill>
                      <a:latin typeface="微软雅黑" pitchFamily="34" charset="-122"/>
                      <a:ea typeface="微软雅黑" pitchFamily="34" charset="-122"/>
                    </a:rPr>
                    <a:t>管理</a:t>
                  </a:r>
                  <a:endParaRPr lang="en-US" altLang="zh-CN" sz="1200" b="0" dirty="0" smtClean="0">
                    <a:solidFill>
                      <a:srgbClr val="000000"/>
                    </a:solidFill>
                    <a:latin typeface="微软雅黑" pitchFamily="34" charset="-122"/>
                    <a:ea typeface="微软雅黑" pitchFamily="34" charset="-122"/>
                  </a:endParaRPr>
                </a:p>
                <a:p>
                  <a:pPr algn="ctr">
                    <a:spcBef>
                      <a:spcPts val="1200"/>
                    </a:spcBef>
                  </a:pPr>
                  <a:endParaRPr lang="zh-CN" altLang="en-US" sz="1400" b="0" dirty="0">
                    <a:solidFill>
                      <a:srgbClr val="000000"/>
                    </a:solidFill>
                    <a:latin typeface="微软雅黑" pitchFamily="34" charset="-122"/>
                    <a:ea typeface="微软雅黑" pitchFamily="34" charset="-122"/>
                  </a:endParaRPr>
                </a:p>
              </p:txBody>
            </p:sp>
          </p:grpSp>
          <p:pic>
            <p:nvPicPr>
              <p:cNvPr id="83" name="图片 82"/>
              <p:cNvPicPr>
                <a:picLocks noChangeAspect="1"/>
              </p:cNvPicPr>
              <p:nvPr/>
            </p:nvPicPr>
            <p:blipFill>
              <a:blip r:embed="rId3"/>
              <a:stretch>
                <a:fillRect/>
              </a:stretch>
            </p:blipFill>
            <p:spPr>
              <a:xfrm>
                <a:off x="6635138" y="5608715"/>
                <a:ext cx="531532" cy="485164"/>
              </a:xfrm>
              <a:prstGeom prst="rect">
                <a:avLst/>
              </a:prstGeom>
            </p:spPr>
          </p:pic>
        </p:grpSp>
        <p:sp>
          <p:nvSpPr>
            <p:cNvPr id="80" name="圆角矩形 79"/>
            <p:cNvSpPr/>
            <p:nvPr/>
          </p:nvSpPr>
          <p:spPr bwMode="auto">
            <a:xfrm>
              <a:off x="11965658" y="4835957"/>
              <a:ext cx="1872000" cy="1944000"/>
            </a:xfrm>
            <a:prstGeom prst="roundRect">
              <a:avLst>
                <a:gd name="adj" fmla="val 0"/>
              </a:avLst>
            </a:prstGeom>
            <a:noFill/>
            <a:ln w="25400" cap="flat" cmpd="sng" algn="ctr">
              <a:solidFill>
                <a:schemeClr val="bg2">
                  <a:lumMod val="75000"/>
                </a:schemeClr>
              </a:solidFill>
              <a:prstDash val="dash"/>
              <a:round/>
              <a:headEnd type="none" w="med" len="med"/>
              <a:tailEnd type="none" w="med" len="med"/>
            </a:ln>
          </p:spPr>
          <p:txBody>
            <a:bodyPr vert="horz" wrap="square" lIns="0" tIns="45720" rIns="0" bIns="45720" numCol="1" rtlCol="0" anchor="t" anchorCtr="0" compatLnSpc="1"/>
            <a:lstStyle/>
            <a:p>
              <a:r>
                <a:rPr lang="zh-CN" altLang="en-US" sz="1400" dirty="0" smtClean="0">
                  <a:solidFill>
                    <a:srgbClr val="080808"/>
                  </a:solidFill>
                </a:rPr>
                <a:t>部署节点</a:t>
              </a:r>
              <a:r>
                <a:rPr lang="en-US" altLang="zh-CN" sz="1400" dirty="0" smtClean="0">
                  <a:solidFill>
                    <a:srgbClr val="080808"/>
                  </a:solidFill>
                </a:rPr>
                <a:t>1</a:t>
              </a:r>
              <a:endParaRPr lang="zh-CN" altLang="en-US" sz="1400" dirty="0" smtClean="0">
                <a:solidFill>
                  <a:srgbClr val="080808"/>
                </a:solidFill>
              </a:endParaRPr>
            </a:p>
          </p:txBody>
        </p:sp>
      </p:grpSp>
      <p:pic>
        <p:nvPicPr>
          <p:cNvPr id="9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3889" y="4082535"/>
            <a:ext cx="576000" cy="294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1" name="组合 90"/>
          <p:cNvGrpSpPr/>
          <p:nvPr/>
        </p:nvGrpSpPr>
        <p:grpSpPr>
          <a:xfrm>
            <a:off x="10802975" y="6611558"/>
            <a:ext cx="1872000" cy="1548000"/>
            <a:chOff x="11965658" y="4835957"/>
            <a:chExt cx="1872000" cy="1944000"/>
          </a:xfrm>
        </p:grpSpPr>
        <p:grpSp>
          <p:nvGrpSpPr>
            <p:cNvPr id="92" name="组合 91"/>
            <p:cNvGrpSpPr/>
            <p:nvPr/>
          </p:nvGrpSpPr>
          <p:grpSpPr>
            <a:xfrm>
              <a:off x="12037666" y="5151605"/>
              <a:ext cx="1672512" cy="1503285"/>
              <a:chOff x="6635138" y="5608715"/>
              <a:chExt cx="1859343" cy="1584676"/>
            </a:xfrm>
          </p:grpSpPr>
          <p:sp>
            <p:nvSpPr>
              <p:cNvPr id="94" name="矩形 93"/>
              <p:cNvSpPr/>
              <p:nvPr/>
            </p:nvSpPr>
            <p:spPr bwMode="auto">
              <a:xfrm>
                <a:off x="6654376" y="5678306"/>
                <a:ext cx="1840105" cy="151508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grpSp>
            <p:nvGrpSpPr>
              <p:cNvPr id="95" name="组合 94"/>
              <p:cNvGrpSpPr/>
              <p:nvPr/>
            </p:nvGrpSpPr>
            <p:grpSpPr>
              <a:xfrm>
                <a:off x="6764281" y="5875722"/>
                <a:ext cx="1613241" cy="1267655"/>
                <a:chOff x="9184848" y="3482847"/>
                <a:chExt cx="1751904" cy="1506041"/>
              </a:xfrm>
            </p:grpSpPr>
            <p:sp>
              <p:nvSpPr>
                <p:cNvPr id="97" name="圆角矩形 96"/>
                <p:cNvSpPr/>
                <p:nvPr/>
              </p:nvSpPr>
              <p:spPr bwMode="auto">
                <a:xfrm rot="1620000">
                  <a:off x="10107432" y="3482847"/>
                  <a:ext cx="756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服务注册</a:t>
                  </a:r>
                  <a:endParaRPr lang="zh-CN" altLang="en-US" sz="1000" b="0" dirty="0">
                    <a:solidFill>
                      <a:srgbClr val="000000"/>
                    </a:solidFill>
                    <a:latin typeface="微软雅黑" pitchFamily="34" charset="-122"/>
                    <a:ea typeface="微软雅黑" pitchFamily="34" charset="-122"/>
                  </a:endParaRPr>
                </a:p>
              </p:txBody>
            </p:sp>
            <p:sp>
              <p:nvSpPr>
                <p:cNvPr id="98" name="圆角矩形 97"/>
                <p:cNvSpPr/>
                <p:nvPr/>
              </p:nvSpPr>
              <p:spPr bwMode="auto">
                <a:xfrm rot="6780000">
                  <a:off x="10393208" y="4243269"/>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服务发现</a:t>
                  </a:r>
                  <a:endParaRPr lang="zh-CN" altLang="en-US" sz="1000" b="0" dirty="0">
                    <a:solidFill>
                      <a:srgbClr val="000000"/>
                    </a:solidFill>
                    <a:latin typeface="微软雅黑" pitchFamily="34" charset="-122"/>
                    <a:ea typeface="微软雅黑" pitchFamily="34" charset="-122"/>
                  </a:endParaRPr>
                </a:p>
              </p:txBody>
            </p:sp>
            <p:sp>
              <p:nvSpPr>
                <p:cNvPr id="99" name="圆角矩形 98"/>
                <p:cNvSpPr/>
                <p:nvPr/>
              </p:nvSpPr>
              <p:spPr bwMode="auto">
                <a:xfrm rot="21600000">
                  <a:off x="9661202" y="4628888"/>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负载均衡</a:t>
                  </a:r>
                  <a:endParaRPr lang="zh-CN" altLang="en-US" sz="1000" b="0" dirty="0">
                    <a:solidFill>
                      <a:srgbClr val="000000"/>
                    </a:solidFill>
                    <a:latin typeface="微软雅黑" pitchFamily="34" charset="-122"/>
                    <a:ea typeface="微软雅黑" pitchFamily="34" charset="-122"/>
                  </a:endParaRPr>
                </a:p>
              </p:txBody>
            </p:sp>
            <p:sp>
              <p:nvSpPr>
                <p:cNvPr id="100" name="圆角矩形 99"/>
                <p:cNvSpPr/>
                <p:nvPr/>
              </p:nvSpPr>
              <p:spPr bwMode="auto">
                <a:xfrm rot="14700000">
                  <a:off x="9001304" y="4192091"/>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服务容错</a:t>
                  </a:r>
                  <a:endParaRPr lang="zh-CN" altLang="en-US" sz="1000" b="0" dirty="0">
                    <a:solidFill>
                      <a:srgbClr val="000000"/>
                    </a:solidFill>
                    <a:latin typeface="微软雅黑" pitchFamily="34" charset="-122"/>
                    <a:ea typeface="微软雅黑" pitchFamily="34" charset="-122"/>
                  </a:endParaRPr>
                </a:p>
              </p:txBody>
            </p:sp>
            <p:sp>
              <p:nvSpPr>
                <p:cNvPr id="101" name="圆角矩形 100"/>
                <p:cNvSpPr/>
                <p:nvPr/>
              </p:nvSpPr>
              <p:spPr bwMode="auto">
                <a:xfrm rot="19800000">
                  <a:off x="9225827" y="3504742"/>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配置管理</a:t>
                  </a:r>
                  <a:endParaRPr lang="zh-CN" altLang="en-US" sz="1000" b="0" dirty="0">
                    <a:solidFill>
                      <a:srgbClr val="000000"/>
                    </a:solidFill>
                    <a:latin typeface="微软雅黑" pitchFamily="34" charset="-122"/>
                    <a:ea typeface="微软雅黑" pitchFamily="34" charset="-122"/>
                  </a:endParaRPr>
                </a:p>
              </p:txBody>
            </p:sp>
            <p:sp>
              <p:nvSpPr>
                <p:cNvPr id="102" name="正五边形 101"/>
                <p:cNvSpPr/>
                <p:nvPr/>
              </p:nvSpPr>
              <p:spPr bwMode="auto">
                <a:xfrm>
                  <a:off x="9373171" y="3627561"/>
                  <a:ext cx="1342769" cy="981332"/>
                </a:xfrm>
                <a:prstGeom prst="pentagon">
                  <a:avLst/>
                </a:prstGeom>
                <a:solidFill>
                  <a:srgbClr val="FFD966"/>
                </a:solidFill>
                <a:ln w="12700">
                  <a:solidFill>
                    <a:schemeClr val="bg1">
                      <a:lumMod val="75000"/>
                    </a:schemeClr>
                  </a:solidFill>
                  <a:bevel/>
                  <a:headEnd/>
                  <a:tailEnd/>
                </a:ln>
              </p:spPr>
              <p:txBody>
                <a:bodyPr lIns="36000" tIns="36000" rIns="36000" bIns="36000"/>
                <a:lstStyle/>
                <a:p>
                  <a:pPr algn="ctr">
                    <a:spcBef>
                      <a:spcPts val="0"/>
                    </a:spcBef>
                  </a:pPr>
                  <a:r>
                    <a:rPr lang="zh-CN" altLang="en-US" sz="1200" b="0" dirty="0" smtClean="0">
                      <a:solidFill>
                        <a:srgbClr val="000000"/>
                      </a:solidFill>
                      <a:latin typeface="微软雅黑" pitchFamily="34" charset="-122"/>
                      <a:ea typeface="微软雅黑" pitchFamily="34" charset="-122"/>
                    </a:rPr>
                    <a:t>组织</a:t>
                  </a:r>
                  <a:endParaRPr lang="en-US" altLang="zh-CN" sz="1200" b="0" dirty="0" smtClean="0">
                    <a:solidFill>
                      <a:srgbClr val="000000"/>
                    </a:solidFill>
                    <a:latin typeface="微软雅黑" pitchFamily="34" charset="-122"/>
                    <a:ea typeface="微软雅黑" pitchFamily="34" charset="-122"/>
                  </a:endParaRPr>
                </a:p>
                <a:p>
                  <a:pPr algn="ctr">
                    <a:spcBef>
                      <a:spcPts val="0"/>
                    </a:spcBef>
                  </a:pPr>
                  <a:r>
                    <a:rPr lang="zh-CN" altLang="en-US" sz="1200" b="0" dirty="0">
                      <a:solidFill>
                        <a:srgbClr val="000000"/>
                      </a:solidFill>
                      <a:latin typeface="微软雅黑" pitchFamily="34" charset="-122"/>
                      <a:ea typeface="微软雅黑" pitchFamily="34" charset="-122"/>
                    </a:rPr>
                    <a:t>管理</a:t>
                  </a:r>
                  <a:endParaRPr lang="en-US" altLang="zh-CN" sz="1200" b="0" dirty="0" smtClean="0">
                    <a:solidFill>
                      <a:srgbClr val="000000"/>
                    </a:solidFill>
                    <a:latin typeface="微软雅黑" pitchFamily="34" charset="-122"/>
                    <a:ea typeface="微软雅黑" pitchFamily="34" charset="-122"/>
                  </a:endParaRPr>
                </a:p>
                <a:p>
                  <a:pPr algn="ctr">
                    <a:spcBef>
                      <a:spcPts val="1200"/>
                    </a:spcBef>
                  </a:pPr>
                  <a:endParaRPr lang="zh-CN" altLang="en-US" sz="1400" b="0" dirty="0">
                    <a:solidFill>
                      <a:srgbClr val="000000"/>
                    </a:solidFill>
                    <a:latin typeface="微软雅黑" pitchFamily="34" charset="-122"/>
                    <a:ea typeface="微软雅黑" pitchFamily="34" charset="-122"/>
                  </a:endParaRPr>
                </a:p>
              </p:txBody>
            </p:sp>
          </p:grpSp>
          <p:pic>
            <p:nvPicPr>
              <p:cNvPr id="96" name="图片 95"/>
              <p:cNvPicPr>
                <a:picLocks noChangeAspect="1"/>
              </p:cNvPicPr>
              <p:nvPr/>
            </p:nvPicPr>
            <p:blipFill>
              <a:blip r:embed="rId3"/>
              <a:stretch>
                <a:fillRect/>
              </a:stretch>
            </p:blipFill>
            <p:spPr>
              <a:xfrm>
                <a:off x="6635138" y="5608715"/>
                <a:ext cx="531532" cy="485164"/>
              </a:xfrm>
              <a:prstGeom prst="rect">
                <a:avLst/>
              </a:prstGeom>
            </p:spPr>
          </p:pic>
        </p:grpSp>
        <p:sp>
          <p:nvSpPr>
            <p:cNvPr id="93" name="圆角矩形 92"/>
            <p:cNvSpPr/>
            <p:nvPr/>
          </p:nvSpPr>
          <p:spPr bwMode="auto">
            <a:xfrm>
              <a:off x="11965658" y="4835957"/>
              <a:ext cx="1872000" cy="1944000"/>
            </a:xfrm>
            <a:prstGeom prst="roundRect">
              <a:avLst>
                <a:gd name="adj" fmla="val 0"/>
              </a:avLst>
            </a:prstGeom>
            <a:noFill/>
            <a:ln w="25400" cap="flat" cmpd="sng" algn="ctr">
              <a:solidFill>
                <a:schemeClr val="bg2">
                  <a:lumMod val="75000"/>
                </a:schemeClr>
              </a:solidFill>
              <a:prstDash val="dash"/>
              <a:round/>
              <a:headEnd type="none" w="med" len="med"/>
              <a:tailEnd type="none" w="med" len="med"/>
            </a:ln>
          </p:spPr>
          <p:txBody>
            <a:bodyPr vert="horz" wrap="square" lIns="0" tIns="45720" rIns="0" bIns="45720" numCol="1" rtlCol="0" anchor="t" anchorCtr="0" compatLnSpc="1"/>
            <a:lstStyle/>
            <a:p>
              <a:r>
                <a:rPr lang="zh-CN" altLang="en-US" sz="1400" dirty="0" smtClean="0">
                  <a:solidFill>
                    <a:srgbClr val="080808"/>
                  </a:solidFill>
                </a:rPr>
                <a:t>部署节点</a:t>
              </a:r>
              <a:r>
                <a:rPr lang="en-US" altLang="zh-CN" sz="1400" dirty="0" smtClean="0">
                  <a:solidFill>
                    <a:srgbClr val="080808"/>
                  </a:solidFill>
                </a:rPr>
                <a:t>n</a:t>
              </a:r>
              <a:endParaRPr lang="zh-CN" altLang="en-US" sz="1400" dirty="0" smtClean="0">
                <a:solidFill>
                  <a:srgbClr val="080808"/>
                </a:solidFill>
              </a:endParaRPr>
            </a:p>
          </p:txBody>
        </p:sp>
      </p:grpSp>
      <p:sp>
        <p:nvSpPr>
          <p:cNvPr id="103" name="右箭头 102"/>
          <p:cNvSpPr/>
          <p:nvPr/>
        </p:nvSpPr>
        <p:spPr bwMode="auto">
          <a:xfrm>
            <a:off x="10082687" y="5545048"/>
            <a:ext cx="662473" cy="419795"/>
          </a:xfrm>
          <a:prstGeom prst="rightArrow">
            <a:avLst/>
          </a:prstGeom>
          <a:solidFill>
            <a:schemeClr val="bg1">
              <a:lumMod val="6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sp>
        <p:nvSpPr>
          <p:cNvPr id="104" name="右箭头 103"/>
          <p:cNvSpPr/>
          <p:nvPr/>
        </p:nvSpPr>
        <p:spPr bwMode="auto">
          <a:xfrm>
            <a:off x="10090914" y="7102834"/>
            <a:ext cx="662473" cy="419795"/>
          </a:xfrm>
          <a:prstGeom prst="rightArrow">
            <a:avLst/>
          </a:prstGeom>
          <a:solidFill>
            <a:schemeClr val="bg1">
              <a:lumMod val="65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sp>
        <p:nvSpPr>
          <p:cNvPr id="105" name="TextBox 436"/>
          <p:cNvSpPr txBox="1"/>
          <p:nvPr/>
        </p:nvSpPr>
        <p:spPr>
          <a:xfrm>
            <a:off x="10082687" y="4992699"/>
            <a:ext cx="670700" cy="553998"/>
          </a:xfrm>
          <a:prstGeom prst="rect">
            <a:avLst/>
          </a:prstGeom>
          <a:noFill/>
        </p:spPr>
        <p:txBody>
          <a:bodyPr wrap="square" lIns="0" tIns="0" rIns="0" bIns="0" rtlCol="0">
            <a:spAutoFit/>
          </a:bodyPr>
          <a:lstStyle/>
          <a:p>
            <a:r>
              <a:rPr lang="zh-CN" altLang="en-US" sz="1200" b="0" dirty="0" smtClean="0">
                <a:solidFill>
                  <a:srgbClr val="080808"/>
                </a:solidFill>
                <a:latin typeface="微软雅黑" pitchFamily="34" charset="-122"/>
                <a:ea typeface="微软雅黑" pitchFamily="34" charset="-122"/>
              </a:rPr>
              <a:t>灵活加节点，自动扩展</a:t>
            </a:r>
            <a:endParaRPr lang="zh-CN" altLang="en-US" sz="1200" b="0" dirty="0">
              <a:solidFill>
                <a:srgbClr val="080808"/>
              </a:solidFill>
              <a:latin typeface="微软雅黑" pitchFamily="34" charset="-122"/>
              <a:ea typeface="微软雅黑" pitchFamily="34" charset="-122"/>
            </a:endParaRPr>
          </a:p>
        </p:txBody>
      </p:sp>
      <p:pic>
        <p:nvPicPr>
          <p:cNvPr id="10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0238" y="7933584"/>
            <a:ext cx="576000" cy="294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7051" y="4690059"/>
            <a:ext cx="576000" cy="294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4351" y="4880974"/>
            <a:ext cx="576000" cy="294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 name="左右箭头 108"/>
          <p:cNvSpPr/>
          <p:nvPr/>
        </p:nvSpPr>
        <p:spPr bwMode="auto">
          <a:xfrm>
            <a:off x="7660566" y="5703816"/>
            <a:ext cx="329151" cy="223713"/>
          </a:xfrm>
          <a:prstGeom prst="leftRigh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endParaRPr lang="zh-CN" altLang="en-US" sz="1400">
              <a:solidFill>
                <a:srgbClr val="080808"/>
              </a:solidFill>
            </a:endParaRPr>
          </a:p>
        </p:txBody>
      </p:sp>
      <p:sp>
        <p:nvSpPr>
          <p:cNvPr id="110" name="左箭头 109"/>
          <p:cNvSpPr/>
          <p:nvPr/>
        </p:nvSpPr>
        <p:spPr bwMode="auto">
          <a:xfrm>
            <a:off x="12988882" y="6030954"/>
            <a:ext cx="329151" cy="223713"/>
          </a:xfrm>
          <a:prstGeom prst="lef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endParaRPr lang="zh-CN" altLang="en-US" sz="1400">
              <a:solidFill>
                <a:srgbClr val="080808"/>
              </a:solidFill>
            </a:endParaRPr>
          </a:p>
        </p:txBody>
      </p:sp>
      <p:sp>
        <p:nvSpPr>
          <p:cNvPr id="111" name="上下箭头 110"/>
          <p:cNvSpPr/>
          <p:nvPr/>
        </p:nvSpPr>
        <p:spPr bwMode="auto">
          <a:xfrm>
            <a:off x="10580584" y="4460828"/>
            <a:ext cx="180000" cy="252000"/>
          </a:xfrm>
          <a:prstGeom prst="upDown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sp>
        <p:nvSpPr>
          <p:cNvPr id="112" name="TextBox 445"/>
          <p:cNvSpPr txBox="1"/>
          <p:nvPr/>
        </p:nvSpPr>
        <p:spPr>
          <a:xfrm>
            <a:off x="10114943" y="6534743"/>
            <a:ext cx="670700" cy="553998"/>
          </a:xfrm>
          <a:prstGeom prst="rect">
            <a:avLst/>
          </a:prstGeom>
          <a:noFill/>
        </p:spPr>
        <p:txBody>
          <a:bodyPr wrap="square" lIns="0" tIns="0" rIns="0" bIns="0" rtlCol="0">
            <a:spAutoFit/>
          </a:bodyPr>
          <a:lstStyle/>
          <a:p>
            <a:r>
              <a:rPr lang="zh-CN" altLang="en-US" sz="1200" b="0" dirty="0" smtClean="0">
                <a:solidFill>
                  <a:srgbClr val="080808"/>
                </a:solidFill>
                <a:latin typeface="微软雅黑" pitchFamily="34" charset="-122"/>
                <a:ea typeface="微软雅黑" pitchFamily="34" charset="-122"/>
              </a:rPr>
              <a:t>灵活加节点，自动扩展</a:t>
            </a:r>
            <a:endParaRPr lang="zh-CN" altLang="en-US" sz="1200" b="0" dirty="0">
              <a:solidFill>
                <a:srgbClr val="080808"/>
              </a:solidFill>
              <a:latin typeface="微软雅黑" pitchFamily="34" charset="-122"/>
              <a:ea typeface="微软雅黑" pitchFamily="34" charset="-122"/>
            </a:endParaRPr>
          </a:p>
        </p:txBody>
      </p:sp>
      <p:sp>
        <p:nvSpPr>
          <p:cNvPr id="113" name="乘号 112"/>
          <p:cNvSpPr/>
          <p:nvPr/>
        </p:nvSpPr>
        <p:spPr bwMode="auto">
          <a:xfrm>
            <a:off x="2849100" y="6653564"/>
            <a:ext cx="485775" cy="381000"/>
          </a:xfrm>
          <a:prstGeom prst="mathMultiply">
            <a:avLst/>
          </a:prstGeom>
          <a:solidFill>
            <a:srgbClr val="FF0000"/>
          </a:solidFill>
          <a:ln w="9525" cap="flat" cmpd="sng" algn="ctr">
            <a:solidFill>
              <a:schemeClr val="tx1"/>
            </a:solidFill>
            <a:prstDash val="solid"/>
            <a:round/>
            <a:headEnd type="none" w="med" len="med"/>
            <a:tailEnd type="none" w="med" len="med"/>
          </a:ln>
          <a:effectLst/>
          <a:extLst/>
        </p:spPr>
        <p:txBody>
          <a:bodyPr/>
          <a:lstStyle/>
          <a:p>
            <a:pPr eaLnBrk="1" hangingPunct="1">
              <a:defRPr/>
            </a:pPr>
            <a:endParaRPr lang="zh-CN" altLang="en-US">
              <a:solidFill>
                <a:srgbClr val="080808"/>
              </a:solidFill>
            </a:endParaRPr>
          </a:p>
        </p:txBody>
      </p:sp>
      <p:sp>
        <p:nvSpPr>
          <p:cNvPr id="114" name="文本占位符 2"/>
          <p:cNvSpPr txBox="1">
            <a:spLocks/>
          </p:cNvSpPr>
          <p:nvPr/>
        </p:nvSpPr>
        <p:spPr>
          <a:xfrm>
            <a:off x="7033674" y="1736824"/>
            <a:ext cx="6876000" cy="1728000"/>
          </a:xfrm>
          <a:prstGeom prst="rect">
            <a:avLst/>
          </a:prstGeom>
          <a:solidFill>
            <a:schemeClr val="bg1"/>
          </a:solidFill>
        </p:spPr>
        <p:txBody>
          <a:bodyPr lIns="36000" tIns="36000" rIns="36000" bIns="36000" anchor="t" anchorCtr="0"/>
          <a:lstStyle>
            <a:lvl1pPr marL="0" indent="0" algn="l" rtl="0" eaLnBrk="0" fontAlgn="base" hangingPunct="0">
              <a:spcBef>
                <a:spcPct val="20000"/>
              </a:spcBef>
              <a:spcAft>
                <a:spcPct val="0"/>
              </a:spcAft>
              <a:buClr>
                <a:schemeClr val="tx1"/>
              </a:buClr>
              <a:buSzPct val="100000"/>
              <a:buFontTx/>
              <a:buNone/>
              <a:defRPr sz="1800">
                <a:solidFill>
                  <a:schemeClr val="tx1"/>
                </a:solidFill>
                <a:latin typeface="微软雅黑" panose="020B0503020204020204" pitchFamily="34" charset="-122"/>
                <a:ea typeface="微软雅黑" panose="020B0503020204020204" pitchFamily="34" charset="-122"/>
                <a:cs typeface="+mn-cs"/>
              </a:defRPr>
            </a:lvl1pPr>
            <a:lvl2pPr marL="2190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2pPr>
            <a:lvl3pPr marL="422275" indent="-20129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3pPr>
            <a:lvl4pPr marL="656590" indent="-23241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4pPr>
            <a:lvl5pPr marL="87566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5pPr>
            <a:lvl6pPr marL="14382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6pPr>
            <a:lvl7pPr marL="200088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7pPr>
            <a:lvl8pPr marL="256349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8pPr>
            <a:lvl9pPr marL="3126740"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9pPr>
          </a:lstStyle>
          <a:p>
            <a:pPr marL="342900" indent="-342900">
              <a:spcBef>
                <a:spcPts val="0"/>
              </a:spcBef>
              <a:buClr>
                <a:srgbClr val="080808"/>
              </a:buClr>
              <a:buFont typeface="+mj-lt"/>
              <a:buAutoNum type="arabicPeriod" startAt="3"/>
            </a:pPr>
            <a:r>
              <a:rPr lang="zh-CN" altLang="en-US" kern="0" dirty="0">
                <a:solidFill>
                  <a:srgbClr val="FF0000"/>
                </a:solidFill>
              </a:rPr>
              <a:t>快速集成交付</a:t>
            </a:r>
            <a:r>
              <a:rPr lang="zh-CN" altLang="en-US" kern="0" dirty="0">
                <a:solidFill>
                  <a:srgbClr val="080808"/>
                </a:solidFill>
              </a:rPr>
              <a:t>。在业务需求快速发展的模式下</a:t>
            </a:r>
            <a:r>
              <a:rPr lang="zh-CN" altLang="en-US" kern="0" dirty="0" smtClean="0">
                <a:solidFill>
                  <a:srgbClr val="080808"/>
                </a:solidFill>
              </a:rPr>
              <a:t>，研发</a:t>
            </a:r>
            <a:r>
              <a:rPr lang="zh-CN" altLang="en-US" kern="0" dirty="0">
                <a:solidFill>
                  <a:srgbClr val="080808"/>
                </a:solidFill>
              </a:rPr>
              <a:t>过程中开发人员不需要费时协调其他应用</a:t>
            </a:r>
            <a:r>
              <a:rPr lang="zh-CN" altLang="en-US" kern="0" dirty="0" smtClean="0">
                <a:solidFill>
                  <a:srgbClr val="080808"/>
                </a:solidFill>
              </a:rPr>
              <a:t>对</a:t>
            </a:r>
            <a:r>
              <a:rPr lang="zh-CN" altLang="en-US" kern="0" dirty="0">
                <a:solidFill>
                  <a:srgbClr val="080808"/>
                </a:solidFill>
              </a:rPr>
              <a:t>其</a:t>
            </a:r>
            <a:r>
              <a:rPr lang="zh-CN" altLang="en-US" kern="0" dirty="0" smtClean="0">
                <a:solidFill>
                  <a:srgbClr val="080808"/>
                </a:solidFill>
              </a:rPr>
              <a:t>应用</a:t>
            </a:r>
            <a:r>
              <a:rPr lang="zh-CN" altLang="en-US" kern="0" dirty="0">
                <a:solidFill>
                  <a:srgbClr val="080808"/>
                </a:solidFill>
              </a:rPr>
              <a:t>的影响，为持续集成和快速交付提供基础性技术</a:t>
            </a:r>
            <a:r>
              <a:rPr lang="zh-CN" altLang="en-US" kern="0" dirty="0" smtClean="0">
                <a:solidFill>
                  <a:srgbClr val="080808"/>
                </a:solidFill>
              </a:rPr>
              <a:t>支撑</a:t>
            </a:r>
            <a:r>
              <a:rPr lang="zh-CN" altLang="en-US" kern="0" dirty="0">
                <a:solidFill>
                  <a:srgbClr val="080808"/>
                </a:solidFill>
              </a:rPr>
              <a:t>。</a:t>
            </a:r>
          </a:p>
          <a:p>
            <a:pPr marL="342900" indent="-342900">
              <a:spcBef>
                <a:spcPts val="0"/>
              </a:spcBef>
              <a:buClr>
                <a:srgbClr val="080808"/>
              </a:buClr>
              <a:buFont typeface="+mj-lt"/>
              <a:buAutoNum type="arabicPeriod" startAt="3"/>
            </a:pPr>
            <a:r>
              <a:rPr lang="zh-CN" altLang="en-US" kern="0" dirty="0">
                <a:solidFill>
                  <a:srgbClr val="FF0000"/>
                </a:solidFill>
              </a:rPr>
              <a:t>运维便捷</a:t>
            </a:r>
            <a:r>
              <a:rPr lang="zh-CN" altLang="en-US" kern="0" dirty="0" smtClean="0">
                <a:solidFill>
                  <a:srgbClr val="080808"/>
                </a:solidFill>
              </a:rPr>
              <a:t>。微服务功能独立、微服务之间能够自动发现进行交互，当某个微服务进行升级、完善、部署、出错后影响面小，并且出现</a:t>
            </a:r>
            <a:r>
              <a:rPr lang="zh-CN" altLang="en-US" kern="0" dirty="0">
                <a:solidFill>
                  <a:srgbClr val="080808"/>
                </a:solidFill>
              </a:rPr>
              <a:t>问题时能更快速的</a:t>
            </a:r>
            <a:r>
              <a:rPr lang="zh-CN" altLang="en-US" kern="0" dirty="0" smtClean="0">
                <a:solidFill>
                  <a:srgbClr val="080808"/>
                </a:solidFill>
              </a:rPr>
              <a:t>定位</a:t>
            </a:r>
            <a:r>
              <a:rPr lang="zh-CN" altLang="en-US" kern="0" dirty="0">
                <a:solidFill>
                  <a:srgbClr val="080808"/>
                </a:solidFill>
              </a:rPr>
              <a:t>。</a:t>
            </a:r>
          </a:p>
        </p:txBody>
      </p:sp>
      <p:sp>
        <p:nvSpPr>
          <p:cNvPr id="122" name="标题 1"/>
          <p:cNvSpPr>
            <a:spLocks noGrp="1"/>
          </p:cNvSpPr>
          <p:nvPr>
            <p:ph type="title"/>
          </p:nvPr>
        </p:nvSpPr>
        <p:spPr>
          <a:xfrm>
            <a:off x="3108474" y="460375"/>
            <a:ext cx="10369153" cy="772393"/>
          </a:xfrm>
        </p:spPr>
        <p:txBody>
          <a:bodyPr/>
          <a:lstStyle/>
          <a:p>
            <a:r>
              <a:rPr lang="zh-CN" altLang="en-US" dirty="0" smtClean="0"/>
              <a:t>二、微服务架构</a:t>
            </a:r>
            <a:endParaRPr lang="zh-CN" altLang="en-US" dirty="0"/>
          </a:p>
        </p:txBody>
      </p:sp>
      <p:sp>
        <p:nvSpPr>
          <p:cNvPr id="123" name="矩形 122"/>
          <p:cNvSpPr>
            <a:spLocks noChangeArrowheads="1"/>
          </p:cNvSpPr>
          <p:nvPr/>
        </p:nvSpPr>
        <p:spPr bwMode="auto">
          <a:xfrm>
            <a:off x="9240549" y="1252962"/>
            <a:ext cx="1576834"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技术路线</a:t>
            </a:r>
            <a:endPar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4" name="矩形 96"/>
          <p:cNvSpPr>
            <a:spLocks noChangeArrowheads="1"/>
          </p:cNvSpPr>
          <p:nvPr/>
        </p:nvSpPr>
        <p:spPr bwMode="auto">
          <a:xfrm>
            <a:off x="7762586" y="1252962"/>
            <a:ext cx="1439862"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微服务架构</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5" name="矩形 97"/>
          <p:cNvSpPr>
            <a:spLocks noChangeArrowheads="1"/>
          </p:cNvSpPr>
          <p:nvPr/>
        </p:nvSpPr>
        <p:spPr bwMode="auto">
          <a:xfrm>
            <a:off x="10855482" y="1252962"/>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应用场景</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6" name="矩形 98"/>
          <p:cNvSpPr>
            <a:spLocks noChangeArrowheads="1"/>
          </p:cNvSpPr>
          <p:nvPr/>
        </p:nvSpPr>
        <p:spPr bwMode="auto">
          <a:xfrm>
            <a:off x="12333444" y="1252962"/>
            <a:ext cx="1439863"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架构特点</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6" name="矩形 115"/>
          <p:cNvSpPr/>
          <p:nvPr/>
        </p:nvSpPr>
        <p:spPr bwMode="auto">
          <a:xfrm>
            <a:off x="7208540" y="6542294"/>
            <a:ext cx="422307" cy="1570419"/>
          </a:xfrm>
          <a:prstGeom prst="rect">
            <a:avLst/>
          </a:prstGeom>
          <a:solidFill>
            <a:schemeClr val="accent2"/>
          </a:solidFill>
          <a:ln w="9525" cap="flat" cmpd="sng" algn="ctr">
            <a:solidFill>
              <a:schemeClr val="tx1"/>
            </a:solid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600" dirty="0" smtClean="0">
                <a:solidFill>
                  <a:srgbClr val="080808"/>
                </a:solidFill>
                <a:latin typeface="微软雅黑" pitchFamily="34" charset="-122"/>
                <a:ea typeface="微软雅黑" pitchFamily="34" charset="-122"/>
              </a:rPr>
              <a:t>服务治理</a:t>
            </a:r>
          </a:p>
        </p:txBody>
      </p:sp>
      <p:sp>
        <p:nvSpPr>
          <p:cNvPr id="117" name="左右箭头 116"/>
          <p:cNvSpPr/>
          <p:nvPr/>
        </p:nvSpPr>
        <p:spPr bwMode="auto">
          <a:xfrm>
            <a:off x="7714282" y="7152124"/>
            <a:ext cx="329151" cy="223713"/>
          </a:xfrm>
          <a:prstGeom prst="leftRigh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endParaRPr lang="zh-CN" altLang="en-US" sz="1400">
              <a:solidFill>
                <a:srgbClr val="080808"/>
              </a:solidFill>
            </a:endParaRPr>
          </a:p>
        </p:txBody>
      </p:sp>
      <p:pic>
        <p:nvPicPr>
          <p:cNvPr id="11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7121789" y="6466627"/>
            <a:ext cx="576000" cy="181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92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mtClean="0"/>
              <a:t>第</a:t>
            </a:r>
            <a:fld id="{9D2FEF71-74F8-4C5C-93FB-8C5C3B9EB568}" type="slidenum">
              <a:rPr smtClean="0"/>
              <a:pPr/>
              <a:t>17</a:t>
            </a:fld>
            <a:r>
              <a:rPr smtClean="0"/>
              <a:t>页</a:t>
            </a:r>
            <a:endParaRPr dirty="0"/>
          </a:p>
        </p:txBody>
      </p:sp>
      <p:grpSp>
        <p:nvGrpSpPr>
          <p:cNvPr id="3" name="组合 15"/>
          <p:cNvGrpSpPr/>
          <p:nvPr/>
        </p:nvGrpSpPr>
        <p:grpSpPr>
          <a:xfrm>
            <a:off x="4260602" y="3465016"/>
            <a:ext cx="7410773" cy="864000"/>
            <a:chOff x="1691680" y="3849059"/>
            <a:chExt cx="6021253" cy="887489"/>
          </a:xfrm>
        </p:grpSpPr>
        <p:sp>
          <p:nvSpPr>
            <p:cNvPr id="4" name="圆角矩形 3"/>
            <p:cNvSpPr/>
            <p:nvPr/>
          </p:nvSpPr>
          <p:spPr>
            <a:xfrm>
              <a:off x="1691680" y="3849059"/>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smtClean="0">
                  <a:solidFill>
                    <a:srgbClr val="009A96"/>
                  </a:solidFill>
                  <a:latin typeface="黑体" panose="02010609060101010101" pitchFamily="49" charset="-122"/>
                </a:rPr>
                <a:t>二、微服务架构</a:t>
              </a:r>
              <a:endParaRPr lang="zh-CN" altLang="en-US" sz="3940" dirty="0">
                <a:solidFill>
                  <a:srgbClr val="009A96"/>
                </a:solidFill>
                <a:latin typeface="黑体" panose="02010609060101010101" pitchFamily="49" charset="-122"/>
              </a:endParaRPr>
            </a:p>
          </p:txBody>
        </p:sp>
        <p:sp>
          <p:nvSpPr>
            <p:cNvPr id="5" name="椭圆 4"/>
            <p:cNvSpPr>
              <a:spLocks noChangeAspect="1"/>
            </p:cNvSpPr>
            <p:nvPr/>
          </p:nvSpPr>
          <p:spPr>
            <a:xfrm>
              <a:off x="1880286" y="404717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6" name="右箭头 5"/>
            <p:cNvSpPr/>
            <p:nvPr/>
          </p:nvSpPr>
          <p:spPr>
            <a:xfrm>
              <a:off x="1956899" y="4164876"/>
              <a:ext cx="301980"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grpSp>
        <p:nvGrpSpPr>
          <p:cNvPr id="7" name="Group 4"/>
          <p:cNvGrpSpPr/>
          <p:nvPr/>
        </p:nvGrpSpPr>
        <p:grpSpPr>
          <a:xfrm>
            <a:off x="4260602" y="4544416"/>
            <a:ext cx="7410773" cy="864000"/>
            <a:chOff x="4338661" y="6651847"/>
            <a:chExt cx="7410773" cy="1092293"/>
          </a:xfrm>
        </p:grpSpPr>
        <p:sp>
          <p:nvSpPr>
            <p:cNvPr id="8" name="圆角矩形 17"/>
            <p:cNvSpPr/>
            <p:nvPr/>
          </p:nvSpPr>
          <p:spPr>
            <a:xfrm>
              <a:off x="4338661" y="6651847"/>
              <a:ext cx="7410773" cy="1092293"/>
            </a:xfrm>
            <a:prstGeom prst="roundRect">
              <a:avLst>
                <a:gd name="adj" fmla="val 18390"/>
              </a:avLst>
            </a:prstGeom>
            <a:gradFill flip="none" rotWithShape="1">
              <a:gsLst>
                <a:gs pos="32000">
                  <a:srgbClr val="329A90"/>
                </a:gs>
                <a:gs pos="0">
                  <a:srgbClr val="009A96"/>
                </a:gs>
                <a:gs pos="100000">
                  <a:srgbClr val="00C8C3"/>
                </a:gs>
              </a:gsLst>
              <a:lin ang="16200000" scaled="1"/>
              <a:tileRect/>
            </a:gradFill>
            <a:ln w="15875" cap="flat" cmpd="sng" algn="ctr">
              <a:solidFill>
                <a:srgbClr val="009A96"/>
              </a:solidFill>
              <a:prstDash val="solid"/>
            </a:ln>
            <a:effectLst/>
          </p:spPr>
          <p:txBody>
            <a:bodyPr lIns="1019077" tIns="75001" rIns="150002" bIns="75001" anchor="ctr"/>
            <a:lstStyle/>
            <a:p>
              <a:r>
                <a:rPr lang="zh-CN" altLang="en-US" sz="3940" dirty="0">
                  <a:solidFill>
                    <a:srgbClr val="FFFFFF"/>
                  </a:solidFill>
                </a:rPr>
                <a:t>三</a:t>
              </a:r>
              <a:r>
                <a:rPr lang="zh-CN" altLang="en-US" sz="3940" dirty="0" smtClean="0">
                  <a:solidFill>
                    <a:srgbClr val="FFFFFF"/>
                  </a:solidFill>
                </a:rPr>
                <a:t>、微服务组件</a:t>
              </a:r>
              <a:endParaRPr lang="zh-CN" altLang="en-US" sz="3940" dirty="0">
                <a:solidFill>
                  <a:srgbClr val="FFFFFF"/>
                </a:solidFill>
              </a:endParaRPr>
            </a:p>
          </p:txBody>
        </p:sp>
        <p:grpSp>
          <p:nvGrpSpPr>
            <p:cNvPr id="9" name="组合 11"/>
            <p:cNvGrpSpPr/>
            <p:nvPr/>
          </p:nvGrpSpPr>
          <p:grpSpPr>
            <a:xfrm>
              <a:off x="4543270" y="6841664"/>
              <a:ext cx="591772" cy="694709"/>
              <a:chOff x="2341678" y="2478544"/>
              <a:chExt cx="480815" cy="564451"/>
            </a:xfrm>
          </p:grpSpPr>
          <p:sp>
            <p:nvSpPr>
              <p:cNvPr id="10" name="椭圆 19"/>
              <p:cNvSpPr>
                <a:spLocks noChangeAspect="1"/>
              </p:cNvSpPr>
              <p:nvPr/>
            </p:nvSpPr>
            <p:spPr>
              <a:xfrm>
                <a:off x="2341678" y="2478544"/>
                <a:ext cx="480815"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50002" tIns="75001" rIns="150002" bIns="75001" anchor="ctr"/>
              <a:lstStyle/>
              <a:p>
                <a:pPr algn="ctr" defTabSz="1499870">
                  <a:defRPr/>
                </a:pPr>
                <a:endParaRPr lang="zh-CN" altLang="en-US" sz="4430" kern="0">
                  <a:solidFill>
                    <a:sysClr val="window" lastClr="FFFFFF"/>
                  </a:solidFill>
                </a:endParaRPr>
              </a:p>
            </p:txBody>
          </p:sp>
          <p:sp>
            <p:nvSpPr>
              <p:cNvPr id="11" name="右箭头 20"/>
              <p:cNvSpPr/>
              <p:nvPr/>
            </p:nvSpPr>
            <p:spPr>
              <a:xfrm rot="5400000">
                <a:off x="2435176" y="2616625"/>
                <a:ext cx="323051" cy="321276"/>
              </a:xfrm>
              <a:prstGeom prst="rightArrow">
                <a:avLst/>
              </a:prstGeom>
              <a:solidFill>
                <a:srgbClr val="009A96"/>
              </a:solidFill>
              <a:ln>
                <a:solidFill>
                  <a:srgbClr val="009A96"/>
                </a:solidFill>
              </a:ln>
              <a:effectLst/>
            </p:spPr>
            <p:style>
              <a:lnRef idx="1">
                <a:schemeClr val="accent1"/>
              </a:lnRef>
              <a:fillRef idx="3">
                <a:schemeClr val="accent1"/>
              </a:fillRef>
              <a:effectRef idx="2">
                <a:schemeClr val="accent1"/>
              </a:effectRef>
              <a:fontRef idx="minor">
                <a:schemeClr val="lt1"/>
              </a:fontRef>
            </p:style>
            <p:txBody>
              <a:bodyPr lIns="1299180" tIns="75001" rIns="150002" bIns="75001" anchor="ctr"/>
              <a:lstStyle/>
              <a:p>
                <a:endParaRPr lang="zh-CN" altLang="en-US" sz="4430">
                  <a:solidFill>
                    <a:prstClr val="black"/>
                  </a:solidFill>
                </a:endParaRPr>
              </a:p>
            </p:txBody>
          </p:sp>
        </p:grpSp>
      </p:grpSp>
      <p:grpSp>
        <p:nvGrpSpPr>
          <p:cNvPr id="12" name="组合 15"/>
          <p:cNvGrpSpPr/>
          <p:nvPr/>
        </p:nvGrpSpPr>
        <p:grpSpPr>
          <a:xfrm>
            <a:off x="4260601" y="2385616"/>
            <a:ext cx="7410773" cy="864000"/>
            <a:chOff x="1691680" y="3849059"/>
            <a:chExt cx="6021253" cy="887489"/>
          </a:xfrm>
        </p:grpSpPr>
        <p:sp>
          <p:nvSpPr>
            <p:cNvPr id="13" name="圆角矩形 12"/>
            <p:cNvSpPr/>
            <p:nvPr/>
          </p:nvSpPr>
          <p:spPr>
            <a:xfrm>
              <a:off x="1691680" y="3849059"/>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a:solidFill>
                    <a:srgbClr val="009A96"/>
                  </a:solidFill>
                  <a:latin typeface="黑体" panose="02010609060101010101" pitchFamily="49" charset="-122"/>
                </a:rPr>
                <a:t>一</a:t>
              </a:r>
              <a:r>
                <a:rPr lang="zh-CN" altLang="en-US" sz="3940" dirty="0" smtClean="0">
                  <a:solidFill>
                    <a:srgbClr val="009A96"/>
                  </a:solidFill>
                  <a:latin typeface="黑体" panose="02010609060101010101" pitchFamily="49" charset="-122"/>
                </a:rPr>
                <a:t>、微服务</a:t>
              </a:r>
              <a:r>
                <a:rPr lang="zh-CN" altLang="en-US" sz="3940" dirty="0">
                  <a:solidFill>
                    <a:srgbClr val="009A96"/>
                  </a:solidFill>
                  <a:latin typeface="黑体" panose="02010609060101010101" pitchFamily="49" charset="-122"/>
                </a:rPr>
                <a:t>定义</a:t>
              </a:r>
            </a:p>
          </p:txBody>
        </p:sp>
        <p:sp>
          <p:nvSpPr>
            <p:cNvPr id="14" name="椭圆 13"/>
            <p:cNvSpPr>
              <a:spLocks noChangeAspect="1"/>
            </p:cNvSpPr>
            <p:nvPr/>
          </p:nvSpPr>
          <p:spPr>
            <a:xfrm>
              <a:off x="1880286" y="402426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15" name="右箭头 16"/>
            <p:cNvSpPr/>
            <p:nvPr/>
          </p:nvSpPr>
          <p:spPr>
            <a:xfrm>
              <a:off x="1956898" y="4141966"/>
              <a:ext cx="301981"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grpSp>
        <p:nvGrpSpPr>
          <p:cNvPr id="16" name="组合 15"/>
          <p:cNvGrpSpPr/>
          <p:nvPr/>
        </p:nvGrpSpPr>
        <p:grpSpPr>
          <a:xfrm>
            <a:off x="4260602" y="5637649"/>
            <a:ext cx="7410773" cy="864000"/>
            <a:chOff x="1691680" y="3849059"/>
            <a:chExt cx="6021253" cy="887489"/>
          </a:xfrm>
        </p:grpSpPr>
        <p:sp>
          <p:nvSpPr>
            <p:cNvPr id="17" name="圆角矩形 16"/>
            <p:cNvSpPr/>
            <p:nvPr/>
          </p:nvSpPr>
          <p:spPr>
            <a:xfrm>
              <a:off x="1691680" y="3849059"/>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a:solidFill>
                    <a:srgbClr val="009A96"/>
                  </a:solidFill>
                  <a:latin typeface="黑体" panose="02010609060101010101" pitchFamily="49" charset="-122"/>
                </a:rPr>
                <a:t>四</a:t>
              </a:r>
              <a:r>
                <a:rPr lang="zh-CN" altLang="en-US" sz="3940" dirty="0" smtClean="0">
                  <a:solidFill>
                    <a:srgbClr val="009A96"/>
                  </a:solidFill>
                  <a:latin typeface="黑体" panose="02010609060101010101" pitchFamily="49" charset="-122"/>
                </a:rPr>
                <a:t>、</a:t>
              </a:r>
              <a:r>
                <a:rPr lang="en-US" altLang="zh-CN" sz="3940" dirty="0" smtClean="0">
                  <a:solidFill>
                    <a:srgbClr val="009A96"/>
                  </a:solidFill>
                  <a:latin typeface="黑体" panose="02010609060101010101" pitchFamily="49" charset="-122"/>
                </a:rPr>
                <a:t>CUBE</a:t>
              </a:r>
              <a:r>
                <a:rPr lang="zh-CN" altLang="en-US" sz="3940" dirty="0" smtClean="0">
                  <a:solidFill>
                    <a:srgbClr val="009A96"/>
                  </a:solidFill>
                  <a:latin typeface="黑体" panose="02010609060101010101" pitchFamily="49" charset="-122"/>
                </a:rPr>
                <a:t>展现</a:t>
              </a:r>
              <a:r>
                <a:rPr lang="zh-CN" altLang="en-US" sz="3940" dirty="0">
                  <a:solidFill>
                    <a:srgbClr val="009A96"/>
                  </a:solidFill>
                  <a:latin typeface="黑体" panose="02010609060101010101" pitchFamily="49" charset="-122"/>
                </a:rPr>
                <a:t>框架</a:t>
              </a:r>
            </a:p>
          </p:txBody>
        </p:sp>
        <p:sp>
          <p:nvSpPr>
            <p:cNvPr id="18" name="椭圆 17"/>
            <p:cNvSpPr>
              <a:spLocks noChangeAspect="1"/>
            </p:cNvSpPr>
            <p:nvPr/>
          </p:nvSpPr>
          <p:spPr>
            <a:xfrm>
              <a:off x="1880286" y="402426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19" name="右箭头 16"/>
            <p:cNvSpPr/>
            <p:nvPr/>
          </p:nvSpPr>
          <p:spPr>
            <a:xfrm>
              <a:off x="1956898" y="4141966"/>
              <a:ext cx="301981"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grpSp>
        <p:nvGrpSpPr>
          <p:cNvPr id="20" name="组合 19"/>
          <p:cNvGrpSpPr/>
          <p:nvPr/>
        </p:nvGrpSpPr>
        <p:grpSpPr>
          <a:xfrm>
            <a:off x="4267459" y="6730882"/>
            <a:ext cx="7410773" cy="864000"/>
            <a:chOff x="1567855" y="4909935"/>
            <a:chExt cx="6021253" cy="887489"/>
          </a:xfrm>
        </p:grpSpPr>
        <p:sp>
          <p:nvSpPr>
            <p:cNvPr id="21" name="圆角矩形 20"/>
            <p:cNvSpPr/>
            <p:nvPr/>
          </p:nvSpPr>
          <p:spPr>
            <a:xfrm>
              <a:off x="1567855" y="4909935"/>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smtClean="0">
                  <a:solidFill>
                    <a:srgbClr val="009A96"/>
                  </a:solidFill>
                  <a:latin typeface="黑体" panose="02010609060101010101" pitchFamily="49" charset="-122"/>
                </a:rPr>
                <a:t>五、微服务部署</a:t>
              </a:r>
              <a:endParaRPr lang="zh-CN" altLang="en-US" sz="3940" dirty="0">
                <a:solidFill>
                  <a:srgbClr val="009A96"/>
                </a:solidFill>
                <a:latin typeface="黑体" panose="02010609060101010101" pitchFamily="49" charset="-122"/>
              </a:endParaRPr>
            </a:p>
          </p:txBody>
        </p:sp>
        <p:sp>
          <p:nvSpPr>
            <p:cNvPr id="22" name="椭圆 21"/>
            <p:cNvSpPr>
              <a:spLocks noChangeAspect="1"/>
            </p:cNvSpPr>
            <p:nvPr/>
          </p:nvSpPr>
          <p:spPr>
            <a:xfrm>
              <a:off x="1771167" y="505983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23" name="右箭头 16"/>
            <p:cNvSpPr/>
            <p:nvPr/>
          </p:nvSpPr>
          <p:spPr>
            <a:xfrm>
              <a:off x="1823516" y="5226279"/>
              <a:ext cx="301981"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23955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18</a:t>
            </a:fld>
            <a:r>
              <a:rPr smtClean="0"/>
              <a:t>页</a:t>
            </a:r>
            <a:endParaRPr dirty="0"/>
          </a:p>
        </p:txBody>
      </p:sp>
      <p:sp>
        <p:nvSpPr>
          <p:cNvPr id="11" name="文本占位符 2"/>
          <p:cNvSpPr>
            <a:spLocks noGrp="1"/>
          </p:cNvSpPr>
          <p:nvPr>
            <p:ph type="body" sz="quarter" idx="12"/>
          </p:nvPr>
        </p:nvSpPr>
        <p:spPr>
          <a:xfrm>
            <a:off x="127462" y="1736823"/>
            <a:ext cx="13710203" cy="1086581"/>
          </a:xfrm>
        </p:spPr>
        <p:txBody>
          <a:bodyPr anchor="ctr"/>
          <a:lstStyle/>
          <a:p>
            <a:pPr eaLnBrk="1" fontAlgn="auto" hangingPunct="1">
              <a:spcBef>
                <a:spcPts val="0"/>
              </a:spcBef>
              <a:spcAft>
                <a:spcPts val="0"/>
              </a:spcAft>
              <a:buClrTx/>
              <a:buSzTx/>
              <a:defRPr/>
            </a:pPr>
            <a:r>
              <a:rPr lang="zh-CN" altLang="en-US" sz="2400" b="1" dirty="0" smtClean="0">
                <a:solidFill>
                  <a:srgbClr val="FF0000"/>
                </a:solidFill>
              </a:rPr>
              <a:t>注册</a:t>
            </a:r>
            <a:r>
              <a:rPr lang="zh-CN" altLang="en-US" sz="2400" b="1" dirty="0">
                <a:solidFill>
                  <a:srgbClr val="FF0000"/>
                </a:solidFill>
              </a:rPr>
              <a:t>中心</a:t>
            </a:r>
            <a:r>
              <a:rPr lang="zh-CN" altLang="en-US" sz="2400" b="1" dirty="0"/>
              <a:t>在微服务架构模式下提供服务相关信息的存储，微服务之间通过服务注册与服务发现实现微服务之间的调用，从而实现微服务之间的解耦</a:t>
            </a:r>
            <a:r>
              <a:rPr lang="zh-CN" altLang="en-US" sz="2400" b="1" dirty="0" smtClean="0"/>
              <a:t>。</a:t>
            </a:r>
            <a:endParaRPr lang="zh-CN" altLang="en-US" sz="2400" b="1" dirty="0"/>
          </a:p>
        </p:txBody>
      </p:sp>
      <p:sp>
        <p:nvSpPr>
          <p:cNvPr id="13" name="矩形 12"/>
          <p:cNvSpPr/>
          <p:nvPr/>
        </p:nvSpPr>
        <p:spPr bwMode="auto">
          <a:xfrm>
            <a:off x="127462" y="2888952"/>
            <a:ext cx="13710203" cy="540060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smtClean="0">
              <a:ln>
                <a:noFill/>
              </a:ln>
              <a:solidFill>
                <a:schemeClr val="tx1"/>
              </a:solidFill>
              <a:effectLst/>
              <a:latin typeface="黑体" pitchFamily="49" charset="-122"/>
              <a:ea typeface="黑体" pitchFamily="49" charset="-122"/>
            </a:endParaRPr>
          </a:p>
        </p:txBody>
      </p:sp>
      <p:cxnSp>
        <p:nvCxnSpPr>
          <p:cNvPr id="78" name="直接箭头连接符 77"/>
          <p:cNvCxnSpPr>
            <a:stCxn id="80" idx="2"/>
            <a:endCxn id="84" idx="0"/>
          </p:cNvCxnSpPr>
          <p:nvPr/>
        </p:nvCxnSpPr>
        <p:spPr bwMode="auto">
          <a:xfrm flipH="1">
            <a:off x="2947647" y="3718755"/>
            <a:ext cx="3785386" cy="2439417"/>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79" name="TextBox 19"/>
          <p:cNvSpPr txBox="1"/>
          <p:nvPr/>
        </p:nvSpPr>
        <p:spPr>
          <a:xfrm rot="20195114">
            <a:off x="3988942" y="4439457"/>
            <a:ext cx="1490978" cy="461665"/>
          </a:xfrm>
          <a:prstGeom prst="rect">
            <a:avLst/>
          </a:prstGeom>
          <a:noFill/>
        </p:spPr>
        <p:txBody>
          <a:bodyPr wrap="square" rtlCol="0">
            <a:spAutoFit/>
          </a:bodyPr>
          <a:lstStyle/>
          <a:p>
            <a:r>
              <a:rPr lang="zh-CN" altLang="en-US" sz="2400" dirty="0" smtClean="0"/>
              <a:t>服务发现</a:t>
            </a:r>
            <a:endParaRPr lang="zh-CN" altLang="en-US" sz="2400" dirty="0"/>
          </a:p>
        </p:txBody>
      </p:sp>
      <p:sp>
        <p:nvSpPr>
          <p:cNvPr id="80" name="圆角矩形 79"/>
          <p:cNvSpPr/>
          <p:nvPr/>
        </p:nvSpPr>
        <p:spPr bwMode="auto">
          <a:xfrm>
            <a:off x="5577333" y="2917132"/>
            <a:ext cx="2311400" cy="80162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hangingPunct="0"/>
            <a:r>
              <a:rPr lang="zh-CN" altLang="en-US" sz="2400" dirty="0" smtClean="0">
                <a:solidFill>
                  <a:schemeClr val="tx1"/>
                </a:solidFill>
                <a:latin typeface="Calibri" pitchFamily="34" charset="0"/>
                <a:ea typeface="宋体" pitchFamily="2" charset="-122"/>
              </a:rPr>
              <a:t>注册中心</a:t>
            </a:r>
          </a:p>
        </p:txBody>
      </p:sp>
      <p:sp>
        <p:nvSpPr>
          <p:cNvPr id="81" name="TextBox 21"/>
          <p:cNvSpPr txBox="1"/>
          <p:nvPr/>
        </p:nvSpPr>
        <p:spPr>
          <a:xfrm rot="1252166">
            <a:off x="7944716" y="4731191"/>
            <a:ext cx="1790823" cy="461665"/>
          </a:xfrm>
          <a:prstGeom prst="rect">
            <a:avLst/>
          </a:prstGeom>
          <a:noFill/>
        </p:spPr>
        <p:txBody>
          <a:bodyPr wrap="square" rtlCol="0">
            <a:spAutoFit/>
          </a:bodyPr>
          <a:lstStyle/>
          <a:p>
            <a:r>
              <a:rPr lang="zh-CN" altLang="en-US" sz="2400" dirty="0" smtClean="0"/>
              <a:t>服务发现</a:t>
            </a:r>
            <a:endParaRPr lang="zh-CN" altLang="en-US" sz="2400" dirty="0"/>
          </a:p>
        </p:txBody>
      </p:sp>
      <p:sp>
        <p:nvSpPr>
          <p:cNvPr id="82" name="TextBox 22"/>
          <p:cNvSpPr txBox="1"/>
          <p:nvPr/>
        </p:nvSpPr>
        <p:spPr>
          <a:xfrm rot="1372719">
            <a:off x="8103305" y="4354412"/>
            <a:ext cx="1749228" cy="461665"/>
          </a:xfrm>
          <a:prstGeom prst="rect">
            <a:avLst/>
          </a:prstGeom>
          <a:noFill/>
        </p:spPr>
        <p:txBody>
          <a:bodyPr wrap="square" rtlCol="0">
            <a:spAutoFit/>
          </a:bodyPr>
          <a:lstStyle/>
          <a:p>
            <a:r>
              <a:rPr lang="zh-CN" altLang="en-US" sz="2400" dirty="0" smtClean="0"/>
              <a:t>服务注册</a:t>
            </a:r>
            <a:endParaRPr lang="zh-CN" altLang="en-US" sz="2400" dirty="0"/>
          </a:p>
        </p:txBody>
      </p:sp>
      <p:cxnSp>
        <p:nvCxnSpPr>
          <p:cNvPr id="83" name="直接箭头连接符 82"/>
          <p:cNvCxnSpPr>
            <a:stCxn id="80" idx="2"/>
            <a:endCxn id="85" idx="1"/>
          </p:cNvCxnSpPr>
          <p:nvPr/>
        </p:nvCxnSpPr>
        <p:spPr bwMode="auto">
          <a:xfrm>
            <a:off x="6733033" y="3718755"/>
            <a:ext cx="4038856" cy="2140053"/>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84" name="圆角矩形 83"/>
          <p:cNvSpPr/>
          <p:nvPr/>
        </p:nvSpPr>
        <p:spPr bwMode="auto">
          <a:xfrm rot="5400000">
            <a:off x="1229587" y="5595812"/>
            <a:ext cx="2311400" cy="112472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2400" i="0" u="none" strike="noStrike" cap="none" normalizeH="0" baseline="0" dirty="0" smtClean="0">
              <a:ln>
                <a:noFill/>
              </a:ln>
              <a:solidFill>
                <a:schemeClr val="tx1"/>
              </a:solidFill>
              <a:effectLst/>
              <a:latin typeface="Calibri" pitchFamily="34" charset="0"/>
              <a:ea typeface="宋体" pitchFamily="2" charset="-122"/>
            </a:endParaRPr>
          </a:p>
        </p:txBody>
      </p:sp>
      <p:sp>
        <p:nvSpPr>
          <p:cNvPr id="85" name="圆角矩形 84"/>
          <p:cNvSpPr/>
          <p:nvPr/>
        </p:nvSpPr>
        <p:spPr bwMode="auto">
          <a:xfrm>
            <a:off x="10771889" y="4580192"/>
            <a:ext cx="1587170" cy="2557231"/>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86" name="六边形 85"/>
          <p:cNvSpPr/>
          <p:nvPr/>
        </p:nvSpPr>
        <p:spPr bwMode="auto">
          <a:xfrm>
            <a:off x="11078919" y="5061263"/>
            <a:ext cx="959282" cy="726255"/>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600" i="0" u="none" strike="noStrike" cap="none" normalizeH="0" baseline="0" dirty="0" smtClean="0">
                <a:ln>
                  <a:noFill/>
                </a:ln>
                <a:solidFill>
                  <a:schemeClr val="tx1"/>
                </a:solidFill>
                <a:effectLst/>
                <a:latin typeface="黑体" pitchFamily="49" charset="-122"/>
                <a:ea typeface="黑体" pitchFamily="49" charset="-122"/>
              </a:rPr>
              <a:t>A</a:t>
            </a:r>
            <a:endParaRPr kumimoji="0" lang="zh-CN" altLang="en-US" sz="16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87" name="六边形 86"/>
          <p:cNvSpPr/>
          <p:nvPr/>
        </p:nvSpPr>
        <p:spPr bwMode="auto">
          <a:xfrm>
            <a:off x="11133576" y="6233664"/>
            <a:ext cx="975898" cy="835707"/>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i="0" u="none" strike="noStrike" cap="none" normalizeH="0" baseline="0" dirty="0" smtClean="0">
                <a:ln>
                  <a:noFill/>
                </a:ln>
                <a:solidFill>
                  <a:schemeClr val="tx1"/>
                </a:solidFill>
                <a:effectLst/>
                <a:latin typeface="黑体" pitchFamily="49" charset="-122"/>
                <a:ea typeface="黑体" pitchFamily="49" charset="-122"/>
              </a:rPr>
              <a:t>微服务</a:t>
            </a:r>
            <a:r>
              <a:rPr lang="en-US" altLang="zh-CN" sz="1600" dirty="0" smtClean="0">
                <a:solidFill>
                  <a:schemeClr val="tx1"/>
                </a:solidFill>
                <a:latin typeface="黑体" pitchFamily="49" charset="-122"/>
                <a:ea typeface="黑体" pitchFamily="49" charset="-122"/>
              </a:rPr>
              <a:t>B</a:t>
            </a:r>
            <a:endParaRPr kumimoji="0" lang="zh-CN" altLang="en-US" sz="16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88" name="TextBox 28"/>
          <p:cNvSpPr txBox="1"/>
          <p:nvPr/>
        </p:nvSpPr>
        <p:spPr>
          <a:xfrm>
            <a:off x="10933028" y="4641244"/>
            <a:ext cx="1301585" cy="400110"/>
          </a:xfrm>
          <a:prstGeom prst="rect">
            <a:avLst/>
          </a:prstGeom>
          <a:noFill/>
        </p:spPr>
        <p:txBody>
          <a:bodyPr wrap="square" rtlCol="0">
            <a:spAutoFit/>
          </a:bodyPr>
          <a:lstStyle/>
          <a:p>
            <a:r>
              <a:rPr lang="zh-CN" altLang="en-US" sz="2000" dirty="0" smtClean="0"/>
              <a:t>微服务群</a:t>
            </a:r>
            <a:endParaRPr lang="zh-CN" altLang="en-US" sz="2000" dirty="0"/>
          </a:p>
        </p:txBody>
      </p:sp>
      <p:cxnSp>
        <p:nvCxnSpPr>
          <p:cNvPr id="89" name="直接箭头连接符 88"/>
          <p:cNvCxnSpPr/>
          <p:nvPr/>
        </p:nvCxnSpPr>
        <p:spPr bwMode="auto">
          <a:xfrm rot="5400000">
            <a:off x="11299004" y="6047074"/>
            <a:ext cx="520700" cy="1588"/>
          </a:xfrm>
          <a:prstGeom prst="straightConnector1">
            <a:avLst/>
          </a:prstGeom>
          <a:solidFill>
            <a:schemeClr val="accent1"/>
          </a:solidFill>
          <a:ln w="28575" cap="flat" cmpd="sng" algn="ctr">
            <a:solidFill>
              <a:schemeClr val="tx1"/>
            </a:solidFill>
            <a:prstDash val="solid"/>
            <a:round/>
            <a:headEnd type="arrow"/>
            <a:tailEnd type="arrow"/>
          </a:ln>
          <a:effectLst/>
        </p:spPr>
      </p:cxnSp>
      <p:cxnSp>
        <p:nvCxnSpPr>
          <p:cNvPr id="90" name="直接箭头连接符 89"/>
          <p:cNvCxnSpPr/>
          <p:nvPr/>
        </p:nvCxnSpPr>
        <p:spPr bwMode="auto">
          <a:xfrm>
            <a:off x="3082697" y="6733955"/>
            <a:ext cx="7587592"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91" name="TextBox 31"/>
          <p:cNvSpPr txBox="1"/>
          <p:nvPr/>
        </p:nvSpPr>
        <p:spPr>
          <a:xfrm>
            <a:off x="6090487" y="6193305"/>
            <a:ext cx="1538561" cy="461665"/>
          </a:xfrm>
          <a:prstGeom prst="rect">
            <a:avLst/>
          </a:prstGeom>
          <a:noFill/>
        </p:spPr>
        <p:txBody>
          <a:bodyPr wrap="square" rtlCol="0">
            <a:spAutoFit/>
          </a:bodyPr>
          <a:lstStyle/>
          <a:p>
            <a:r>
              <a:rPr lang="zh-CN" altLang="en-US" sz="2400" dirty="0" smtClean="0"/>
              <a:t>服务调用</a:t>
            </a:r>
            <a:endParaRPr lang="zh-CN" altLang="en-US" sz="2400" dirty="0"/>
          </a:p>
        </p:txBody>
      </p:sp>
      <p:sp>
        <p:nvSpPr>
          <p:cNvPr id="92" name="TextBox 6"/>
          <p:cNvSpPr txBox="1"/>
          <p:nvPr/>
        </p:nvSpPr>
        <p:spPr>
          <a:xfrm>
            <a:off x="2139893" y="5589252"/>
            <a:ext cx="553998" cy="1304203"/>
          </a:xfrm>
          <a:prstGeom prst="rect">
            <a:avLst/>
          </a:prstGeom>
          <a:noFill/>
        </p:spPr>
        <p:txBody>
          <a:bodyPr vert="eaVert" wrap="none" rtlCol="0">
            <a:spAutoFit/>
          </a:bodyPr>
          <a:lstStyle/>
          <a:p>
            <a:r>
              <a:rPr lang="zh-CN" altLang="en-US" sz="2400" dirty="0" smtClean="0"/>
              <a:t>路由网关</a:t>
            </a:r>
            <a:endParaRPr lang="zh-CN" altLang="en-US" sz="2400" dirty="0"/>
          </a:p>
        </p:txBody>
      </p:sp>
      <p:sp>
        <p:nvSpPr>
          <p:cNvPr id="27" name="标题 1"/>
          <p:cNvSpPr>
            <a:spLocks noGrp="1"/>
          </p:cNvSpPr>
          <p:nvPr>
            <p:ph type="title"/>
          </p:nvPr>
        </p:nvSpPr>
        <p:spPr>
          <a:xfrm>
            <a:off x="3108474" y="460375"/>
            <a:ext cx="10369153" cy="772393"/>
          </a:xfrm>
        </p:spPr>
        <p:txBody>
          <a:bodyPr/>
          <a:lstStyle/>
          <a:p>
            <a:r>
              <a:rPr lang="zh-CN" altLang="en-US" dirty="0" smtClean="0"/>
              <a:t>三、微服务组件</a:t>
            </a:r>
            <a:endParaRPr lang="zh-CN" altLang="en-US" dirty="0"/>
          </a:p>
        </p:txBody>
      </p:sp>
      <p:sp>
        <p:nvSpPr>
          <p:cNvPr id="31" name="矩形 98"/>
          <p:cNvSpPr>
            <a:spLocks noChangeArrowheads="1"/>
          </p:cNvSpPr>
          <p:nvPr/>
        </p:nvSpPr>
        <p:spPr bwMode="auto">
          <a:xfrm>
            <a:off x="7948638" y="1283095"/>
            <a:ext cx="1439863"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注册中心</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矩形 99"/>
          <p:cNvSpPr>
            <a:spLocks noChangeArrowheads="1"/>
          </p:cNvSpPr>
          <p:nvPr/>
        </p:nvSpPr>
        <p:spPr bwMode="auto">
          <a:xfrm>
            <a:off x="9426601" y="1283095"/>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路由网关</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矩形 99"/>
          <p:cNvSpPr>
            <a:spLocks noChangeArrowheads="1"/>
          </p:cNvSpPr>
          <p:nvPr/>
        </p:nvSpPr>
        <p:spPr bwMode="auto">
          <a:xfrm>
            <a:off x="10919197" y="1283095"/>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配置服务</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矩形 99"/>
          <p:cNvSpPr>
            <a:spLocks noChangeArrowheads="1"/>
          </p:cNvSpPr>
          <p:nvPr/>
        </p:nvSpPr>
        <p:spPr bwMode="auto">
          <a:xfrm>
            <a:off x="12411793" y="1283095"/>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服务治理</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7361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19</a:t>
            </a:fld>
            <a:r>
              <a:rPr smtClean="0"/>
              <a:t>页</a:t>
            </a:r>
            <a:endParaRPr dirty="0"/>
          </a:p>
        </p:txBody>
      </p:sp>
      <p:sp>
        <p:nvSpPr>
          <p:cNvPr id="11" name="文本占位符 2"/>
          <p:cNvSpPr>
            <a:spLocks noGrp="1"/>
          </p:cNvSpPr>
          <p:nvPr>
            <p:ph type="body" sz="quarter" idx="12"/>
          </p:nvPr>
        </p:nvSpPr>
        <p:spPr>
          <a:xfrm>
            <a:off x="127462" y="1736824"/>
            <a:ext cx="13710203" cy="1067764"/>
          </a:xfrm>
        </p:spPr>
        <p:txBody>
          <a:bodyPr anchor="ctr"/>
          <a:lstStyle/>
          <a:p>
            <a:r>
              <a:rPr lang="zh-CN" altLang="en-US" sz="2400" b="1" dirty="0" smtClean="0">
                <a:solidFill>
                  <a:srgbClr val="FF0000"/>
                </a:solidFill>
              </a:rPr>
              <a:t>路由</a:t>
            </a:r>
            <a:r>
              <a:rPr lang="zh-CN" altLang="en-US" sz="2400" b="1" dirty="0">
                <a:solidFill>
                  <a:srgbClr val="FF0000"/>
                </a:solidFill>
              </a:rPr>
              <a:t>网关</a:t>
            </a:r>
            <a:r>
              <a:rPr lang="zh-CN" altLang="en-US" sz="2400" b="1" dirty="0"/>
              <a:t>在微服务架构模式下为前端应用提供统一的访问入口，通过路由策略实现目标服务的调用，从而简化每个微服务都需向前端应用暴露访问信息。</a:t>
            </a:r>
          </a:p>
        </p:txBody>
      </p:sp>
      <p:sp>
        <p:nvSpPr>
          <p:cNvPr id="13" name="矩形 12"/>
          <p:cNvSpPr/>
          <p:nvPr/>
        </p:nvSpPr>
        <p:spPr bwMode="auto">
          <a:xfrm>
            <a:off x="127462" y="2888952"/>
            <a:ext cx="13710203" cy="540060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smtClean="0">
              <a:ln>
                <a:noFill/>
              </a:ln>
              <a:solidFill>
                <a:schemeClr val="tx1"/>
              </a:solidFill>
              <a:effectLst/>
              <a:latin typeface="黑体" pitchFamily="49" charset="-122"/>
              <a:ea typeface="黑体" pitchFamily="49" charset="-122"/>
            </a:endParaRPr>
          </a:p>
        </p:txBody>
      </p:sp>
      <p:pic>
        <p:nvPicPr>
          <p:cNvPr id="77" name="Picture 7"/>
          <p:cNvPicPr>
            <a:picLocks noChangeAspect="1" noChangeArrowheads="1"/>
          </p:cNvPicPr>
          <p:nvPr/>
        </p:nvPicPr>
        <p:blipFill>
          <a:blip r:embed="rId3" cstate="print"/>
          <a:srcRect/>
          <a:stretch>
            <a:fillRect/>
          </a:stretch>
        </p:blipFill>
        <p:spPr bwMode="auto">
          <a:xfrm>
            <a:off x="2027857" y="3053701"/>
            <a:ext cx="1346200" cy="660400"/>
          </a:xfrm>
          <a:prstGeom prst="ellipse">
            <a:avLst/>
          </a:prstGeom>
          <a:ln>
            <a:noFill/>
          </a:ln>
          <a:effectLst>
            <a:softEdge rad="112500"/>
          </a:effectLst>
        </p:spPr>
      </p:pic>
      <p:sp>
        <p:nvSpPr>
          <p:cNvPr id="78" name="圆角矩形 77"/>
          <p:cNvSpPr/>
          <p:nvPr/>
        </p:nvSpPr>
        <p:spPr bwMode="auto">
          <a:xfrm>
            <a:off x="2027857" y="6550792"/>
            <a:ext cx="4064000" cy="8128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cxnSp>
        <p:nvCxnSpPr>
          <p:cNvPr id="79" name="直接箭头连接符 78"/>
          <p:cNvCxnSpPr>
            <a:stCxn id="96" idx="0"/>
            <a:endCxn id="90" idx="2"/>
          </p:cNvCxnSpPr>
          <p:nvPr/>
        </p:nvCxnSpPr>
        <p:spPr bwMode="auto">
          <a:xfrm flipH="1" flipV="1">
            <a:off x="7293643" y="5090616"/>
            <a:ext cx="3843868" cy="146017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0" name="直接箭头连接符 79"/>
          <p:cNvCxnSpPr>
            <a:stCxn id="90" idx="2"/>
            <a:endCxn id="78" idx="0"/>
          </p:cNvCxnSpPr>
          <p:nvPr/>
        </p:nvCxnSpPr>
        <p:spPr bwMode="auto">
          <a:xfrm flipH="1">
            <a:off x="4059857" y="5090616"/>
            <a:ext cx="3233786" cy="1460176"/>
          </a:xfrm>
          <a:prstGeom prst="straightConnector1">
            <a:avLst/>
          </a:prstGeom>
          <a:solidFill>
            <a:schemeClr val="accent1"/>
          </a:solidFill>
          <a:ln w="19050" cap="flat" cmpd="sng" algn="ctr">
            <a:solidFill>
              <a:schemeClr val="tx1"/>
            </a:solidFill>
            <a:prstDash val="solid"/>
            <a:round/>
            <a:headEnd type="arrow"/>
            <a:tailEnd type="arrow"/>
          </a:ln>
          <a:effectLst/>
        </p:spPr>
      </p:cxnSp>
      <p:cxnSp>
        <p:nvCxnSpPr>
          <p:cNvPr id="81" name="直接箭头连接符 80"/>
          <p:cNvCxnSpPr/>
          <p:nvPr/>
        </p:nvCxnSpPr>
        <p:spPr bwMode="auto">
          <a:xfrm flipH="1" flipV="1">
            <a:off x="6091857" y="6764291"/>
            <a:ext cx="3185104" cy="1668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2" name="直接箭头连接符 81"/>
          <p:cNvCxnSpPr/>
          <p:nvPr/>
        </p:nvCxnSpPr>
        <p:spPr bwMode="auto">
          <a:xfrm>
            <a:off x="6168057" y="7071492"/>
            <a:ext cx="3096204" cy="269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3" name="TextBox 24"/>
          <p:cNvSpPr txBox="1"/>
          <p:nvPr/>
        </p:nvSpPr>
        <p:spPr>
          <a:xfrm rot="875305">
            <a:off x="8835427" y="5460583"/>
            <a:ext cx="1325136" cy="400110"/>
          </a:xfrm>
          <a:prstGeom prst="rect">
            <a:avLst/>
          </a:prstGeom>
          <a:noFill/>
        </p:spPr>
        <p:txBody>
          <a:bodyPr wrap="square" rtlCol="0">
            <a:spAutoFit/>
          </a:bodyPr>
          <a:lstStyle/>
          <a:p>
            <a:r>
              <a:rPr lang="zh-CN" altLang="en-US" sz="2000" dirty="0" smtClean="0"/>
              <a:t>服务发现</a:t>
            </a:r>
            <a:endParaRPr lang="zh-CN" altLang="en-US" sz="2000" dirty="0"/>
          </a:p>
        </p:txBody>
      </p:sp>
      <p:sp>
        <p:nvSpPr>
          <p:cNvPr id="84" name="TextBox 25"/>
          <p:cNvSpPr txBox="1"/>
          <p:nvPr/>
        </p:nvSpPr>
        <p:spPr>
          <a:xfrm>
            <a:off x="7194594" y="6414008"/>
            <a:ext cx="1401214" cy="400110"/>
          </a:xfrm>
          <a:prstGeom prst="rect">
            <a:avLst/>
          </a:prstGeom>
          <a:noFill/>
        </p:spPr>
        <p:txBody>
          <a:bodyPr wrap="square" rtlCol="0">
            <a:spAutoFit/>
          </a:bodyPr>
          <a:lstStyle/>
          <a:p>
            <a:r>
              <a:rPr lang="zh-CN" altLang="en-US" sz="2000" dirty="0" smtClean="0"/>
              <a:t>服务发现</a:t>
            </a:r>
            <a:endParaRPr lang="zh-CN" altLang="en-US" sz="2000" dirty="0"/>
          </a:p>
        </p:txBody>
      </p:sp>
      <p:sp>
        <p:nvSpPr>
          <p:cNvPr id="85" name="TextBox 26"/>
          <p:cNvSpPr txBox="1"/>
          <p:nvPr/>
        </p:nvSpPr>
        <p:spPr>
          <a:xfrm>
            <a:off x="7241206" y="7166578"/>
            <a:ext cx="1580697" cy="400110"/>
          </a:xfrm>
          <a:prstGeom prst="rect">
            <a:avLst/>
          </a:prstGeom>
          <a:noFill/>
        </p:spPr>
        <p:txBody>
          <a:bodyPr wrap="square" rtlCol="0">
            <a:spAutoFit/>
          </a:bodyPr>
          <a:lstStyle/>
          <a:p>
            <a:r>
              <a:rPr lang="zh-CN" altLang="en-US" sz="2000" dirty="0" smtClean="0"/>
              <a:t>服务注册</a:t>
            </a:r>
            <a:endParaRPr lang="zh-CN" altLang="en-US" sz="2000" dirty="0"/>
          </a:p>
        </p:txBody>
      </p:sp>
      <p:sp>
        <p:nvSpPr>
          <p:cNvPr id="86" name="TextBox 27"/>
          <p:cNvSpPr txBox="1"/>
          <p:nvPr/>
        </p:nvSpPr>
        <p:spPr>
          <a:xfrm rot="20739933">
            <a:off x="5336935" y="5340482"/>
            <a:ext cx="1325136" cy="400110"/>
          </a:xfrm>
          <a:prstGeom prst="rect">
            <a:avLst/>
          </a:prstGeom>
          <a:noFill/>
        </p:spPr>
        <p:txBody>
          <a:bodyPr wrap="square" rtlCol="0">
            <a:spAutoFit/>
          </a:bodyPr>
          <a:lstStyle/>
          <a:p>
            <a:r>
              <a:rPr lang="zh-CN" altLang="en-US" sz="2000" dirty="0" smtClean="0"/>
              <a:t>服务路由</a:t>
            </a:r>
            <a:endParaRPr lang="zh-CN" altLang="en-US" sz="2000" dirty="0"/>
          </a:p>
        </p:txBody>
      </p:sp>
      <p:cxnSp>
        <p:nvCxnSpPr>
          <p:cNvPr id="87" name="直接箭头连接符 86"/>
          <p:cNvCxnSpPr>
            <a:stCxn id="90" idx="0"/>
            <a:endCxn id="103" idx="3"/>
          </p:cNvCxnSpPr>
          <p:nvPr/>
        </p:nvCxnSpPr>
        <p:spPr bwMode="auto">
          <a:xfrm flipV="1">
            <a:off x="7293643" y="3606548"/>
            <a:ext cx="3542130" cy="1090368"/>
          </a:xfrm>
          <a:prstGeom prst="straightConnector1">
            <a:avLst/>
          </a:prstGeom>
          <a:solidFill>
            <a:schemeClr val="accent1"/>
          </a:solidFill>
          <a:ln w="19050" cap="flat" cmpd="sng" algn="ctr">
            <a:solidFill>
              <a:schemeClr val="tx1"/>
            </a:solidFill>
            <a:prstDash val="solid"/>
            <a:round/>
            <a:headEnd type="arrow"/>
            <a:tailEnd type="arrow"/>
          </a:ln>
          <a:effectLst/>
        </p:spPr>
      </p:cxnSp>
      <p:cxnSp>
        <p:nvCxnSpPr>
          <p:cNvPr id="88" name="直接箭头连接符 87"/>
          <p:cNvCxnSpPr>
            <a:stCxn id="90" idx="0"/>
          </p:cNvCxnSpPr>
          <p:nvPr/>
        </p:nvCxnSpPr>
        <p:spPr bwMode="auto">
          <a:xfrm flipH="1" flipV="1">
            <a:off x="7292228" y="3560516"/>
            <a:ext cx="1415" cy="1136400"/>
          </a:xfrm>
          <a:prstGeom prst="straightConnector1">
            <a:avLst/>
          </a:prstGeom>
          <a:solidFill>
            <a:schemeClr val="accent1"/>
          </a:solidFill>
          <a:ln w="19050" cap="flat" cmpd="sng" algn="ctr">
            <a:solidFill>
              <a:schemeClr val="tx1"/>
            </a:solidFill>
            <a:prstDash val="solid"/>
            <a:round/>
            <a:headEnd type="arrow"/>
            <a:tailEnd type="arrow"/>
          </a:ln>
          <a:effectLst/>
        </p:spPr>
      </p:cxnSp>
      <p:cxnSp>
        <p:nvCxnSpPr>
          <p:cNvPr id="89" name="直接箭头连接符 88"/>
          <p:cNvCxnSpPr>
            <a:stCxn id="90" idx="0"/>
            <a:endCxn id="77" idx="5"/>
          </p:cNvCxnSpPr>
          <p:nvPr/>
        </p:nvCxnSpPr>
        <p:spPr bwMode="auto">
          <a:xfrm flipH="1" flipV="1">
            <a:off x="3176911" y="3617388"/>
            <a:ext cx="4116732" cy="1079528"/>
          </a:xfrm>
          <a:prstGeom prst="straightConnector1">
            <a:avLst/>
          </a:prstGeom>
          <a:solidFill>
            <a:schemeClr val="accent1"/>
          </a:solidFill>
          <a:ln w="19050" cap="flat" cmpd="sng" algn="ctr">
            <a:solidFill>
              <a:schemeClr val="tx1"/>
            </a:solidFill>
            <a:prstDash val="solid"/>
            <a:round/>
            <a:headEnd type="arrow"/>
            <a:tailEnd type="arrow"/>
          </a:ln>
          <a:effectLst/>
        </p:spPr>
      </p:cxnSp>
      <p:sp>
        <p:nvSpPr>
          <p:cNvPr id="90" name="圆角矩形 89"/>
          <p:cNvSpPr/>
          <p:nvPr/>
        </p:nvSpPr>
        <p:spPr bwMode="auto">
          <a:xfrm>
            <a:off x="6334793" y="4696916"/>
            <a:ext cx="1917700" cy="3937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hangingPunct="0"/>
            <a:r>
              <a:rPr lang="zh-CN" altLang="en-US" sz="2000" dirty="0" smtClean="0">
                <a:solidFill>
                  <a:schemeClr val="tx1"/>
                </a:solidFill>
                <a:latin typeface="Calibri" pitchFamily="34" charset="0"/>
                <a:ea typeface="宋体" pitchFamily="2" charset="-122"/>
              </a:rPr>
              <a:t>路由网关</a:t>
            </a:r>
          </a:p>
        </p:txBody>
      </p:sp>
      <p:sp>
        <p:nvSpPr>
          <p:cNvPr id="91" name="六边形 90"/>
          <p:cNvSpPr/>
          <p:nvPr/>
        </p:nvSpPr>
        <p:spPr bwMode="auto">
          <a:xfrm>
            <a:off x="2116757" y="6684142"/>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A</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92" name="六边形 91"/>
          <p:cNvSpPr/>
          <p:nvPr/>
        </p:nvSpPr>
        <p:spPr bwMode="auto">
          <a:xfrm>
            <a:off x="2891457" y="6696842"/>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B</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93" name="六边形 92"/>
          <p:cNvSpPr/>
          <p:nvPr/>
        </p:nvSpPr>
        <p:spPr bwMode="auto">
          <a:xfrm>
            <a:off x="3678857" y="6696842"/>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C</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94" name="六边形 93"/>
          <p:cNvSpPr/>
          <p:nvPr/>
        </p:nvSpPr>
        <p:spPr bwMode="auto">
          <a:xfrm>
            <a:off x="4466257" y="6696842"/>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D</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95" name="六边形 94"/>
          <p:cNvSpPr/>
          <p:nvPr/>
        </p:nvSpPr>
        <p:spPr bwMode="auto">
          <a:xfrm>
            <a:off x="5279057" y="6709542"/>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E</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96" name="圆角矩形 95"/>
          <p:cNvSpPr/>
          <p:nvPr/>
        </p:nvSpPr>
        <p:spPr bwMode="auto">
          <a:xfrm>
            <a:off x="9264261" y="6550792"/>
            <a:ext cx="3746500" cy="812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2000" i="0" u="none" strike="noStrike" cap="none" normalizeH="0" baseline="0" dirty="0" smtClean="0">
                <a:ln>
                  <a:noFill/>
                </a:ln>
                <a:solidFill>
                  <a:schemeClr val="tx1"/>
                </a:solidFill>
                <a:effectLst/>
                <a:latin typeface="Calibri" pitchFamily="34" charset="0"/>
                <a:ea typeface="宋体" pitchFamily="2" charset="-122"/>
              </a:rPr>
              <a:t>注册中心</a:t>
            </a:r>
          </a:p>
        </p:txBody>
      </p:sp>
      <p:sp>
        <p:nvSpPr>
          <p:cNvPr id="97" name="TextBox 43"/>
          <p:cNvSpPr txBox="1"/>
          <p:nvPr/>
        </p:nvSpPr>
        <p:spPr>
          <a:xfrm>
            <a:off x="1198800" y="4019467"/>
            <a:ext cx="1474639"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2000" dirty="0" smtClean="0"/>
              <a:t>动态路由</a:t>
            </a:r>
            <a:endParaRPr lang="zh-CN" altLang="en-US" sz="2000" dirty="0"/>
          </a:p>
        </p:txBody>
      </p:sp>
      <p:sp>
        <p:nvSpPr>
          <p:cNvPr id="98" name="TextBox 44"/>
          <p:cNvSpPr txBox="1"/>
          <p:nvPr/>
        </p:nvSpPr>
        <p:spPr>
          <a:xfrm>
            <a:off x="1205380" y="4465135"/>
            <a:ext cx="1468060"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2000" dirty="0" smtClean="0"/>
              <a:t>安全认证</a:t>
            </a:r>
            <a:endParaRPr lang="zh-CN" altLang="en-US" sz="2000" dirty="0"/>
          </a:p>
        </p:txBody>
      </p:sp>
      <p:sp>
        <p:nvSpPr>
          <p:cNvPr id="99" name="TextBox 45"/>
          <p:cNvSpPr txBox="1"/>
          <p:nvPr/>
        </p:nvSpPr>
        <p:spPr>
          <a:xfrm>
            <a:off x="1196726" y="4890561"/>
            <a:ext cx="1476713"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2000" dirty="0" smtClean="0"/>
              <a:t>限流容错</a:t>
            </a:r>
            <a:endParaRPr lang="zh-CN" altLang="en-US" sz="2000" dirty="0"/>
          </a:p>
        </p:txBody>
      </p:sp>
      <p:sp>
        <p:nvSpPr>
          <p:cNvPr id="100" name="TextBox 46"/>
          <p:cNvSpPr txBox="1"/>
          <p:nvPr/>
        </p:nvSpPr>
        <p:spPr>
          <a:xfrm>
            <a:off x="11816018" y="4048610"/>
            <a:ext cx="1445583"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2000" dirty="0" smtClean="0"/>
              <a:t>请求合成</a:t>
            </a:r>
            <a:endParaRPr lang="zh-CN" altLang="en-US" sz="2000" dirty="0"/>
          </a:p>
        </p:txBody>
      </p:sp>
      <p:sp>
        <p:nvSpPr>
          <p:cNvPr id="101" name="TextBox 47"/>
          <p:cNvSpPr txBox="1"/>
          <p:nvPr/>
        </p:nvSpPr>
        <p:spPr>
          <a:xfrm>
            <a:off x="11816017" y="4452115"/>
            <a:ext cx="1445583"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2000" dirty="0" smtClean="0"/>
              <a:t>监控</a:t>
            </a:r>
            <a:endParaRPr lang="zh-CN" altLang="en-US" sz="2000" dirty="0"/>
          </a:p>
        </p:txBody>
      </p:sp>
      <p:sp>
        <p:nvSpPr>
          <p:cNvPr id="102" name="TextBox 49"/>
          <p:cNvSpPr txBox="1"/>
          <p:nvPr/>
        </p:nvSpPr>
        <p:spPr>
          <a:xfrm>
            <a:off x="11816016" y="4854500"/>
            <a:ext cx="1429355"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2000" dirty="0" smtClean="0"/>
              <a:t>负载均衡</a:t>
            </a:r>
            <a:endParaRPr lang="zh-CN" altLang="en-US" sz="2000" dirty="0"/>
          </a:p>
        </p:txBody>
      </p:sp>
      <p:pic>
        <p:nvPicPr>
          <p:cNvPr id="103" name="Picture 2"/>
          <p:cNvPicPr>
            <a:picLocks noChangeAspect="1" noChangeArrowheads="1"/>
          </p:cNvPicPr>
          <p:nvPr/>
        </p:nvPicPr>
        <p:blipFill>
          <a:blip r:embed="rId4" cstate="print"/>
          <a:srcRect/>
          <a:stretch>
            <a:fillRect/>
          </a:stretch>
        </p:blipFill>
        <p:spPr bwMode="auto">
          <a:xfrm>
            <a:off x="10669314" y="3053701"/>
            <a:ext cx="1136650" cy="647700"/>
          </a:xfrm>
          <a:prstGeom prst="ellipse">
            <a:avLst/>
          </a:prstGeom>
          <a:ln>
            <a:noFill/>
          </a:ln>
          <a:effectLst>
            <a:softEdge rad="112500"/>
          </a:effectLst>
        </p:spPr>
      </p:pic>
      <p:pic>
        <p:nvPicPr>
          <p:cNvPr id="104" name="Picture 6"/>
          <p:cNvPicPr>
            <a:picLocks noChangeAspect="1" noChangeArrowheads="1"/>
          </p:cNvPicPr>
          <p:nvPr/>
        </p:nvPicPr>
        <p:blipFill>
          <a:blip r:embed="rId5" cstate="print"/>
          <a:srcRect/>
          <a:stretch>
            <a:fillRect/>
          </a:stretch>
        </p:blipFill>
        <p:spPr bwMode="auto">
          <a:xfrm>
            <a:off x="6739694" y="3062996"/>
            <a:ext cx="1306511" cy="647700"/>
          </a:xfrm>
          <a:prstGeom prst="ellipse">
            <a:avLst/>
          </a:prstGeom>
          <a:ln>
            <a:noFill/>
          </a:ln>
          <a:effectLst>
            <a:softEdge rad="112500"/>
          </a:effectLst>
        </p:spPr>
      </p:pic>
      <p:sp>
        <p:nvSpPr>
          <p:cNvPr id="39" name="标题 1"/>
          <p:cNvSpPr>
            <a:spLocks noGrp="1"/>
          </p:cNvSpPr>
          <p:nvPr>
            <p:ph type="title"/>
          </p:nvPr>
        </p:nvSpPr>
        <p:spPr>
          <a:xfrm>
            <a:off x="3108474" y="460375"/>
            <a:ext cx="10369153" cy="772393"/>
          </a:xfrm>
        </p:spPr>
        <p:txBody>
          <a:bodyPr/>
          <a:lstStyle/>
          <a:p>
            <a:r>
              <a:rPr lang="zh-CN" altLang="en-US" dirty="0" smtClean="0"/>
              <a:t>三、微服务组件</a:t>
            </a:r>
            <a:endParaRPr lang="zh-CN" altLang="en-US" dirty="0"/>
          </a:p>
        </p:txBody>
      </p:sp>
      <p:sp>
        <p:nvSpPr>
          <p:cNvPr id="41" name="矩形 98"/>
          <p:cNvSpPr>
            <a:spLocks noChangeArrowheads="1"/>
          </p:cNvSpPr>
          <p:nvPr/>
        </p:nvSpPr>
        <p:spPr bwMode="auto">
          <a:xfrm>
            <a:off x="7948638" y="1283095"/>
            <a:ext cx="1439863"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注册中心</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2" name="矩形 99"/>
          <p:cNvSpPr>
            <a:spLocks noChangeArrowheads="1"/>
          </p:cNvSpPr>
          <p:nvPr/>
        </p:nvSpPr>
        <p:spPr bwMode="auto">
          <a:xfrm>
            <a:off x="9426601" y="1283095"/>
            <a:ext cx="1439862"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路由网关</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矩形 99"/>
          <p:cNvSpPr>
            <a:spLocks noChangeArrowheads="1"/>
          </p:cNvSpPr>
          <p:nvPr/>
        </p:nvSpPr>
        <p:spPr bwMode="auto">
          <a:xfrm>
            <a:off x="10919197" y="1283095"/>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配置服务</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矩形 99"/>
          <p:cNvSpPr>
            <a:spLocks noChangeArrowheads="1"/>
          </p:cNvSpPr>
          <p:nvPr/>
        </p:nvSpPr>
        <p:spPr bwMode="auto">
          <a:xfrm>
            <a:off x="12411793" y="1283095"/>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服务治理</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5041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mtClean="0"/>
              <a:t>第</a:t>
            </a:r>
            <a:fld id="{9D2FEF71-74F8-4C5C-93FB-8C5C3B9EB568}" type="slidenum">
              <a:rPr smtClean="0"/>
              <a:pPr/>
              <a:t>2</a:t>
            </a:fld>
            <a:r>
              <a:rPr smtClean="0"/>
              <a:t>页</a:t>
            </a:r>
            <a:endParaRPr dirty="0"/>
          </a:p>
        </p:txBody>
      </p:sp>
      <p:grpSp>
        <p:nvGrpSpPr>
          <p:cNvPr id="3" name="组合 15"/>
          <p:cNvGrpSpPr/>
          <p:nvPr/>
        </p:nvGrpSpPr>
        <p:grpSpPr>
          <a:xfrm>
            <a:off x="4083607" y="3537024"/>
            <a:ext cx="7410773" cy="864000"/>
            <a:chOff x="1691680" y="3849059"/>
            <a:chExt cx="6021253" cy="887489"/>
          </a:xfrm>
        </p:grpSpPr>
        <p:sp>
          <p:nvSpPr>
            <p:cNvPr id="4" name="圆角矩形 3"/>
            <p:cNvSpPr/>
            <p:nvPr/>
          </p:nvSpPr>
          <p:spPr>
            <a:xfrm>
              <a:off x="1691680" y="3849059"/>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smtClean="0">
                  <a:solidFill>
                    <a:srgbClr val="009A96"/>
                  </a:solidFill>
                  <a:latin typeface="黑体" panose="02010609060101010101" pitchFamily="49" charset="-122"/>
                </a:rPr>
                <a:t>二、微服务架构</a:t>
              </a:r>
              <a:endParaRPr lang="zh-CN" altLang="en-US" sz="3940" dirty="0">
                <a:solidFill>
                  <a:srgbClr val="009A96"/>
                </a:solidFill>
                <a:latin typeface="黑体" panose="02010609060101010101" pitchFamily="49" charset="-122"/>
              </a:endParaRPr>
            </a:p>
          </p:txBody>
        </p:sp>
        <p:sp>
          <p:nvSpPr>
            <p:cNvPr id="5" name="椭圆 4"/>
            <p:cNvSpPr>
              <a:spLocks noChangeAspect="1"/>
            </p:cNvSpPr>
            <p:nvPr/>
          </p:nvSpPr>
          <p:spPr>
            <a:xfrm>
              <a:off x="1880286" y="404717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6" name="右箭头 5"/>
            <p:cNvSpPr/>
            <p:nvPr/>
          </p:nvSpPr>
          <p:spPr>
            <a:xfrm>
              <a:off x="1956899" y="4164876"/>
              <a:ext cx="301980"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grpSp>
        <p:nvGrpSpPr>
          <p:cNvPr id="7" name="Group 4"/>
          <p:cNvGrpSpPr/>
          <p:nvPr/>
        </p:nvGrpSpPr>
        <p:grpSpPr>
          <a:xfrm>
            <a:off x="4083607" y="2450708"/>
            <a:ext cx="7410773" cy="864000"/>
            <a:chOff x="4338661" y="6651847"/>
            <a:chExt cx="7410773" cy="1092293"/>
          </a:xfrm>
        </p:grpSpPr>
        <p:sp>
          <p:nvSpPr>
            <p:cNvPr id="8" name="圆角矩形 17"/>
            <p:cNvSpPr/>
            <p:nvPr/>
          </p:nvSpPr>
          <p:spPr>
            <a:xfrm>
              <a:off x="4338661" y="6651847"/>
              <a:ext cx="7410773" cy="1092293"/>
            </a:xfrm>
            <a:prstGeom prst="roundRect">
              <a:avLst>
                <a:gd name="adj" fmla="val 18390"/>
              </a:avLst>
            </a:prstGeom>
            <a:gradFill flip="none" rotWithShape="1">
              <a:gsLst>
                <a:gs pos="32000">
                  <a:srgbClr val="329A90"/>
                </a:gs>
                <a:gs pos="0">
                  <a:srgbClr val="009A96"/>
                </a:gs>
                <a:gs pos="100000">
                  <a:srgbClr val="00C8C3"/>
                </a:gs>
              </a:gsLst>
              <a:lin ang="16200000" scaled="1"/>
              <a:tileRect/>
            </a:gradFill>
            <a:ln w="15875" cap="flat" cmpd="sng" algn="ctr">
              <a:solidFill>
                <a:srgbClr val="009A96"/>
              </a:solidFill>
              <a:prstDash val="solid"/>
            </a:ln>
            <a:effectLst/>
          </p:spPr>
          <p:txBody>
            <a:bodyPr lIns="1019077" tIns="75001" rIns="150002" bIns="75001" anchor="ctr"/>
            <a:lstStyle/>
            <a:p>
              <a:r>
                <a:rPr lang="zh-CN" altLang="en-US" sz="3940" dirty="0" smtClean="0">
                  <a:solidFill>
                    <a:srgbClr val="FFFFFF"/>
                  </a:solidFill>
                </a:rPr>
                <a:t>一、微</a:t>
              </a:r>
              <a:r>
                <a:rPr lang="zh-CN" altLang="en-US" sz="3940" dirty="0">
                  <a:solidFill>
                    <a:srgbClr val="FFFFFF"/>
                  </a:solidFill>
                </a:rPr>
                <a:t>服务定义</a:t>
              </a:r>
            </a:p>
          </p:txBody>
        </p:sp>
        <p:grpSp>
          <p:nvGrpSpPr>
            <p:cNvPr id="9" name="组合 11"/>
            <p:cNvGrpSpPr/>
            <p:nvPr/>
          </p:nvGrpSpPr>
          <p:grpSpPr>
            <a:xfrm>
              <a:off x="4543270" y="6841664"/>
              <a:ext cx="591772" cy="694709"/>
              <a:chOff x="2341678" y="2478544"/>
              <a:chExt cx="480815" cy="564451"/>
            </a:xfrm>
          </p:grpSpPr>
          <p:sp>
            <p:nvSpPr>
              <p:cNvPr id="10" name="椭圆 19"/>
              <p:cNvSpPr>
                <a:spLocks noChangeAspect="1"/>
              </p:cNvSpPr>
              <p:nvPr/>
            </p:nvSpPr>
            <p:spPr>
              <a:xfrm>
                <a:off x="2341678" y="2478544"/>
                <a:ext cx="480815"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50002" tIns="75001" rIns="150002" bIns="75001" anchor="ctr"/>
              <a:lstStyle/>
              <a:p>
                <a:pPr algn="ctr" defTabSz="1499870">
                  <a:defRPr/>
                </a:pPr>
                <a:endParaRPr lang="zh-CN" altLang="en-US" sz="4430" kern="0">
                  <a:solidFill>
                    <a:sysClr val="window" lastClr="FFFFFF"/>
                  </a:solidFill>
                </a:endParaRPr>
              </a:p>
            </p:txBody>
          </p:sp>
          <p:sp>
            <p:nvSpPr>
              <p:cNvPr id="11" name="右箭头 20"/>
              <p:cNvSpPr/>
              <p:nvPr/>
            </p:nvSpPr>
            <p:spPr>
              <a:xfrm rot="5400000">
                <a:off x="2435176" y="2616625"/>
                <a:ext cx="323051" cy="321276"/>
              </a:xfrm>
              <a:prstGeom prst="rightArrow">
                <a:avLst/>
              </a:prstGeom>
              <a:solidFill>
                <a:srgbClr val="009A96"/>
              </a:solidFill>
              <a:ln>
                <a:solidFill>
                  <a:srgbClr val="009A96"/>
                </a:solidFill>
              </a:ln>
              <a:effectLst/>
            </p:spPr>
            <p:style>
              <a:lnRef idx="1">
                <a:schemeClr val="accent1"/>
              </a:lnRef>
              <a:fillRef idx="3">
                <a:schemeClr val="accent1"/>
              </a:fillRef>
              <a:effectRef idx="2">
                <a:schemeClr val="accent1"/>
              </a:effectRef>
              <a:fontRef idx="minor">
                <a:schemeClr val="lt1"/>
              </a:fontRef>
            </p:style>
            <p:txBody>
              <a:bodyPr lIns="1299180" tIns="75001" rIns="150002" bIns="75001" anchor="ctr"/>
              <a:lstStyle/>
              <a:p>
                <a:endParaRPr lang="zh-CN" altLang="en-US" sz="4430">
                  <a:solidFill>
                    <a:prstClr val="black"/>
                  </a:solidFill>
                </a:endParaRPr>
              </a:p>
            </p:txBody>
          </p:sp>
        </p:grpSp>
      </p:grpSp>
      <p:grpSp>
        <p:nvGrpSpPr>
          <p:cNvPr id="12" name="组合 15"/>
          <p:cNvGrpSpPr/>
          <p:nvPr/>
        </p:nvGrpSpPr>
        <p:grpSpPr>
          <a:xfrm>
            <a:off x="4083607" y="4623340"/>
            <a:ext cx="7410773" cy="864000"/>
            <a:chOff x="1691680" y="3849059"/>
            <a:chExt cx="6021253" cy="887489"/>
          </a:xfrm>
        </p:grpSpPr>
        <p:sp>
          <p:nvSpPr>
            <p:cNvPr id="13" name="圆角矩形 12"/>
            <p:cNvSpPr/>
            <p:nvPr/>
          </p:nvSpPr>
          <p:spPr>
            <a:xfrm>
              <a:off x="1691680" y="3849059"/>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a:solidFill>
                    <a:srgbClr val="009A96"/>
                  </a:solidFill>
                  <a:latin typeface="黑体" panose="02010609060101010101" pitchFamily="49" charset="-122"/>
                </a:rPr>
                <a:t>三</a:t>
              </a:r>
              <a:r>
                <a:rPr lang="zh-CN" altLang="en-US" sz="3940" dirty="0" smtClean="0">
                  <a:solidFill>
                    <a:srgbClr val="009A96"/>
                  </a:solidFill>
                  <a:latin typeface="黑体" panose="02010609060101010101" pitchFamily="49" charset="-122"/>
                </a:rPr>
                <a:t>、微服务组件</a:t>
              </a:r>
              <a:endParaRPr lang="zh-CN" altLang="en-US" sz="3940" dirty="0">
                <a:solidFill>
                  <a:srgbClr val="009A96"/>
                </a:solidFill>
                <a:latin typeface="黑体" panose="02010609060101010101" pitchFamily="49" charset="-122"/>
              </a:endParaRPr>
            </a:p>
          </p:txBody>
        </p:sp>
        <p:sp>
          <p:nvSpPr>
            <p:cNvPr id="14" name="椭圆 13"/>
            <p:cNvSpPr>
              <a:spLocks noChangeAspect="1"/>
            </p:cNvSpPr>
            <p:nvPr/>
          </p:nvSpPr>
          <p:spPr>
            <a:xfrm>
              <a:off x="1880286" y="402426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15" name="右箭头 16"/>
            <p:cNvSpPr/>
            <p:nvPr/>
          </p:nvSpPr>
          <p:spPr>
            <a:xfrm>
              <a:off x="1956898" y="4141966"/>
              <a:ext cx="301981"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grpSp>
        <p:nvGrpSpPr>
          <p:cNvPr id="16" name="组合 15"/>
          <p:cNvGrpSpPr/>
          <p:nvPr/>
        </p:nvGrpSpPr>
        <p:grpSpPr>
          <a:xfrm>
            <a:off x="4083607" y="5709657"/>
            <a:ext cx="7410773" cy="864000"/>
            <a:chOff x="1691680" y="3849059"/>
            <a:chExt cx="6021253" cy="887489"/>
          </a:xfrm>
        </p:grpSpPr>
        <p:sp>
          <p:nvSpPr>
            <p:cNvPr id="17" name="圆角矩形 16"/>
            <p:cNvSpPr/>
            <p:nvPr/>
          </p:nvSpPr>
          <p:spPr>
            <a:xfrm>
              <a:off x="1691680" y="3849059"/>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a:solidFill>
                    <a:srgbClr val="009A96"/>
                  </a:solidFill>
                  <a:latin typeface="黑体" panose="02010609060101010101" pitchFamily="49" charset="-122"/>
                </a:rPr>
                <a:t>四</a:t>
              </a:r>
              <a:r>
                <a:rPr lang="zh-CN" altLang="en-US" sz="3940" dirty="0" smtClean="0">
                  <a:solidFill>
                    <a:srgbClr val="009A96"/>
                  </a:solidFill>
                  <a:latin typeface="黑体" panose="02010609060101010101" pitchFamily="49" charset="-122"/>
                </a:rPr>
                <a:t>、</a:t>
              </a:r>
              <a:r>
                <a:rPr lang="en-US" altLang="zh-CN" sz="3940" dirty="0" smtClean="0">
                  <a:solidFill>
                    <a:srgbClr val="009A96"/>
                  </a:solidFill>
                  <a:latin typeface="黑体" panose="02010609060101010101" pitchFamily="49" charset="-122"/>
                </a:rPr>
                <a:t>CUBE</a:t>
              </a:r>
              <a:r>
                <a:rPr lang="zh-CN" altLang="en-US" sz="3940" dirty="0" smtClean="0">
                  <a:solidFill>
                    <a:srgbClr val="009A96"/>
                  </a:solidFill>
                  <a:latin typeface="黑体" panose="02010609060101010101" pitchFamily="49" charset="-122"/>
                </a:rPr>
                <a:t>展现</a:t>
              </a:r>
              <a:r>
                <a:rPr lang="zh-CN" altLang="en-US" sz="3940" dirty="0">
                  <a:solidFill>
                    <a:srgbClr val="009A96"/>
                  </a:solidFill>
                  <a:latin typeface="黑体" panose="02010609060101010101" pitchFamily="49" charset="-122"/>
                </a:rPr>
                <a:t>框架</a:t>
              </a:r>
            </a:p>
          </p:txBody>
        </p:sp>
        <p:sp>
          <p:nvSpPr>
            <p:cNvPr id="18" name="椭圆 17"/>
            <p:cNvSpPr>
              <a:spLocks noChangeAspect="1"/>
            </p:cNvSpPr>
            <p:nvPr/>
          </p:nvSpPr>
          <p:spPr>
            <a:xfrm>
              <a:off x="1880286" y="402426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19" name="右箭头 16"/>
            <p:cNvSpPr/>
            <p:nvPr/>
          </p:nvSpPr>
          <p:spPr>
            <a:xfrm>
              <a:off x="1956898" y="4141966"/>
              <a:ext cx="301981"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grpSp>
        <p:nvGrpSpPr>
          <p:cNvPr id="20" name="组合 19"/>
          <p:cNvGrpSpPr/>
          <p:nvPr/>
        </p:nvGrpSpPr>
        <p:grpSpPr>
          <a:xfrm>
            <a:off x="4083607" y="6894854"/>
            <a:ext cx="7410773" cy="864000"/>
            <a:chOff x="1567855" y="4909935"/>
            <a:chExt cx="6021253" cy="887489"/>
          </a:xfrm>
        </p:grpSpPr>
        <p:sp>
          <p:nvSpPr>
            <p:cNvPr id="21" name="圆角矩形 20"/>
            <p:cNvSpPr/>
            <p:nvPr/>
          </p:nvSpPr>
          <p:spPr>
            <a:xfrm>
              <a:off x="1567855" y="4909935"/>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smtClean="0">
                  <a:solidFill>
                    <a:srgbClr val="009A96"/>
                  </a:solidFill>
                  <a:latin typeface="黑体" panose="02010609060101010101" pitchFamily="49" charset="-122"/>
                </a:rPr>
                <a:t>五、微服务部署</a:t>
              </a:r>
              <a:endParaRPr lang="zh-CN" altLang="en-US" sz="3940" dirty="0">
                <a:solidFill>
                  <a:srgbClr val="009A96"/>
                </a:solidFill>
                <a:latin typeface="黑体" panose="02010609060101010101" pitchFamily="49" charset="-122"/>
              </a:endParaRPr>
            </a:p>
          </p:txBody>
        </p:sp>
        <p:sp>
          <p:nvSpPr>
            <p:cNvPr id="22" name="椭圆 21"/>
            <p:cNvSpPr>
              <a:spLocks noChangeAspect="1"/>
            </p:cNvSpPr>
            <p:nvPr/>
          </p:nvSpPr>
          <p:spPr>
            <a:xfrm>
              <a:off x="1771167" y="505983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23" name="右箭头 16"/>
            <p:cNvSpPr/>
            <p:nvPr/>
          </p:nvSpPr>
          <p:spPr>
            <a:xfrm>
              <a:off x="1823516" y="5226279"/>
              <a:ext cx="301981"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03797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70"/>
          <p:cNvSpPr/>
          <p:nvPr/>
        </p:nvSpPr>
        <p:spPr bwMode="auto">
          <a:xfrm>
            <a:off x="215188" y="4634088"/>
            <a:ext cx="13710203" cy="3727471"/>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
          </p:nvPr>
        </p:nvSpPr>
        <p:spPr/>
        <p:txBody>
          <a:bodyPr/>
          <a:lstStyle/>
          <a:p>
            <a:r>
              <a:rPr lang="zh-CN" altLang="en-US" smtClean="0">
                <a:latin typeface="微软雅黑" panose="020B0503020204020204" pitchFamily="34" charset="-122"/>
                <a:ea typeface="微软雅黑" panose="020B0503020204020204" pitchFamily="34" charset="-122"/>
              </a:rPr>
              <a:t>第</a:t>
            </a:r>
            <a:fld id="{9D2FEF71-74F8-4C5C-93FB-8C5C3B9EB568}" type="slidenum">
              <a:rPr smtClean="0">
                <a:latin typeface="微软雅黑" panose="020B0503020204020204" pitchFamily="34" charset="-122"/>
                <a:ea typeface="微软雅黑" panose="020B0503020204020204" pitchFamily="34" charset="-122"/>
              </a:rPr>
              <a:pPr/>
              <a:t>20</a:t>
            </a:fld>
            <a:r>
              <a:rPr smtClean="0">
                <a:latin typeface="微软雅黑" panose="020B0503020204020204" pitchFamily="34" charset="-122"/>
                <a:ea typeface="微软雅黑" panose="020B0503020204020204" pitchFamily="34" charset="-122"/>
              </a:rPr>
              <a:t>页</a:t>
            </a:r>
            <a:endParaRPr dirty="0">
              <a:latin typeface="微软雅黑" panose="020B0503020204020204" pitchFamily="34" charset="-122"/>
              <a:ea typeface="微软雅黑" panose="020B0503020204020204" pitchFamily="34" charset="-122"/>
            </a:endParaRPr>
          </a:p>
        </p:txBody>
      </p:sp>
      <p:sp>
        <p:nvSpPr>
          <p:cNvPr id="13" name="矩形 12"/>
          <p:cNvSpPr/>
          <p:nvPr/>
        </p:nvSpPr>
        <p:spPr bwMode="auto">
          <a:xfrm>
            <a:off x="215189" y="1754826"/>
            <a:ext cx="13710203" cy="279031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9" name="标题 1"/>
          <p:cNvSpPr>
            <a:spLocks noGrp="1"/>
          </p:cNvSpPr>
          <p:nvPr>
            <p:ph type="title"/>
          </p:nvPr>
        </p:nvSpPr>
        <p:spPr>
          <a:xfrm>
            <a:off x="3108474" y="460375"/>
            <a:ext cx="10369153" cy="772393"/>
          </a:xfrm>
        </p:spPr>
        <p:txBody>
          <a:bodyPr/>
          <a:lstStyle/>
          <a:p>
            <a:r>
              <a:rPr lang="zh-CN" altLang="en-US" dirty="0" smtClean="0"/>
              <a:t>三、微服务组件</a:t>
            </a:r>
            <a:endParaRPr lang="zh-CN" altLang="en-US" dirty="0"/>
          </a:p>
        </p:txBody>
      </p:sp>
      <p:sp>
        <p:nvSpPr>
          <p:cNvPr id="41" name="矩形 98"/>
          <p:cNvSpPr>
            <a:spLocks noChangeArrowheads="1"/>
          </p:cNvSpPr>
          <p:nvPr/>
        </p:nvSpPr>
        <p:spPr bwMode="auto">
          <a:xfrm>
            <a:off x="7948638" y="1283095"/>
            <a:ext cx="1439863"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注册中心</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2" name="矩形 99"/>
          <p:cNvSpPr>
            <a:spLocks noChangeArrowheads="1"/>
          </p:cNvSpPr>
          <p:nvPr/>
        </p:nvSpPr>
        <p:spPr bwMode="auto">
          <a:xfrm>
            <a:off x="9426601" y="1283095"/>
            <a:ext cx="1439862"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路由网关</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矩形 99"/>
          <p:cNvSpPr>
            <a:spLocks noChangeArrowheads="1"/>
          </p:cNvSpPr>
          <p:nvPr/>
        </p:nvSpPr>
        <p:spPr bwMode="auto">
          <a:xfrm>
            <a:off x="10919197" y="1283095"/>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配置服务</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矩形 99"/>
          <p:cNvSpPr>
            <a:spLocks noChangeArrowheads="1"/>
          </p:cNvSpPr>
          <p:nvPr/>
        </p:nvSpPr>
        <p:spPr bwMode="auto">
          <a:xfrm>
            <a:off x="12411793" y="1283095"/>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服务治理</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a:off x="2018691" y="2002373"/>
            <a:ext cx="1054100" cy="431800"/>
          </a:xfrm>
          <a:prstGeom prst="rect">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en-US"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Web</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40" name="矩形 39"/>
          <p:cNvSpPr/>
          <p:nvPr/>
        </p:nvSpPr>
        <p:spPr bwMode="auto">
          <a:xfrm>
            <a:off x="10747968" y="3833889"/>
            <a:ext cx="1358900" cy="431800"/>
          </a:xfrm>
          <a:prstGeom prst="rect">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en-US"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Service</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44" name="矩形 43"/>
          <p:cNvSpPr/>
          <p:nvPr/>
        </p:nvSpPr>
        <p:spPr bwMode="auto">
          <a:xfrm>
            <a:off x="10712595" y="1949253"/>
            <a:ext cx="1358900" cy="431800"/>
          </a:xfrm>
          <a:prstGeom prst="rect">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kern="0" dirty="0">
                <a:solidFill>
                  <a:sysClr val="windowText" lastClr="000000"/>
                </a:solidFill>
                <a:latin typeface="微软雅黑" panose="020B0503020204020204" pitchFamily="34" charset="-122"/>
                <a:ea typeface="微软雅黑" panose="020B0503020204020204" pitchFamily="34" charset="-122"/>
              </a:rPr>
              <a:t>注册中心</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45" name="流程图: 库存数据 44"/>
          <p:cNvSpPr/>
          <p:nvPr/>
        </p:nvSpPr>
        <p:spPr bwMode="auto">
          <a:xfrm>
            <a:off x="5649044" y="2932189"/>
            <a:ext cx="1993900" cy="482600"/>
          </a:xfrm>
          <a:prstGeom prst="flowChartOnlineStorage">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lang="en-US" altLang="zh-CN" kern="0" dirty="0">
                <a:solidFill>
                  <a:sysClr val="windowText" lastClr="000000"/>
                </a:solidFill>
                <a:latin typeface="微软雅黑" panose="020B0503020204020204" pitchFamily="34" charset="-122"/>
                <a:ea typeface="微软雅黑" panose="020B0503020204020204" pitchFamily="34" charset="-122"/>
              </a:rPr>
              <a:t>API </a:t>
            </a:r>
            <a:r>
              <a:rPr lang="en-US" altLang="zh-CN" kern="0" dirty="0" err="1">
                <a:solidFill>
                  <a:sysClr val="windowText" lastClr="000000"/>
                </a:solidFill>
                <a:latin typeface="微软雅黑" panose="020B0503020204020204" pitchFamily="34" charset="-122"/>
                <a:ea typeface="微软雅黑" panose="020B0503020204020204" pitchFamily="34" charset="-122"/>
              </a:rPr>
              <a:t>GateWay</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cxnSp>
        <p:nvCxnSpPr>
          <p:cNvPr id="46" name="直接箭头连接符 45"/>
          <p:cNvCxnSpPr>
            <a:stCxn id="44" idx="1"/>
          </p:cNvCxnSpPr>
          <p:nvPr/>
        </p:nvCxnSpPr>
        <p:spPr bwMode="auto">
          <a:xfrm flipH="1">
            <a:off x="7383197" y="2165153"/>
            <a:ext cx="3329398" cy="963805"/>
          </a:xfrm>
          <a:prstGeom prst="straightConnector1">
            <a:avLst/>
          </a:prstGeom>
          <a:solidFill>
            <a:srgbClr val="4F81BD"/>
          </a:solidFill>
          <a:ln w="19050" cap="flat" cmpd="sng" algn="ctr">
            <a:solidFill>
              <a:sysClr val="windowText" lastClr="000000"/>
            </a:solidFill>
            <a:prstDash val="solid"/>
            <a:round/>
            <a:headEnd type="none" w="med" len="med"/>
            <a:tailEnd type="arrow"/>
          </a:ln>
          <a:effectLst/>
        </p:spPr>
      </p:cxnSp>
      <p:cxnSp>
        <p:nvCxnSpPr>
          <p:cNvPr id="47" name="直接箭头连接符 46"/>
          <p:cNvCxnSpPr>
            <a:stCxn id="45" idx="3"/>
            <a:endCxn id="40" idx="1"/>
          </p:cNvCxnSpPr>
          <p:nvPr/>
        </p:nvCxnSpPr>
        <p:spPr bwMode="auto">
          <a:xfrm>
            <a:off x="7310627" y="3173489"/>
            <a:ext cx="3437341" cy="876300"/>
          </a:xfrm>
          <a:prstGeom prst="straightConnector1">
            <a:avLst/>
          </a:prstGeom>
          <a:solidFill>
            <a:srgbClr val="4F81BD"/>
          </a:solidFill>
          <a:ln w="19050" cap="flat" cmpd="sng" algn="ctr">
            <a:solidFill>
              <a:sysClr val="windowText" lastClr="000000"/>
            </a:solidFill>
            <a:prstDash val="solid"/>
            <a:round/>
            <a:headEnd type="arrow"/>
            <a:tailEnd type="arrow"/>
          </a:ln>
          <a:effectLst/>
        </p:spPr>
      </p:cxnSp>
      <p:cxnSp>
        <p:nvCxnSpPr>
          <p:cNvPr id="49" name="直接箭头连接符 48"/>
          <p:cNvCxnSpPr/>
          <p:nvPr/>
        </p:nvCxnSpPr>
        <p:spPr bwMode="auto">
          <a:xfrm>
            <a:off x="11131665" y="2384888"/>
            <a:ext cx="9439" cy="1493451"/>
          </a:xfrm>
          <a:prstGeom prst="straightConnector1">
            <a:avLst/>
          </a:prstGeom>
          <a:solidFill>
            <a:srgbClr val="4F81BD"/>
          </a:solidFill>
          <a:ln w="19050" cap="flat" cmpd="sng" algn="ctr">
            <a:solidFill>
              <a:sysClr val="windowText" lastClr="000000"/>
            </a:solidFill>
            <a:prstDash val="solid"/>
            <a:round/>
            <a:headEnd type="none" w="med" len="med"/>
            <a:tailEnd type="arrow"/>
          </a:ln>
          <a:effectLst/>
        </p:spPr>
      </p:cxnSp>
      <p:cxnSp>
        <p:nvCxnSpPr>
          <p:cNvPr id="50" name="直接箭头连接符 49"/>
          <p:cNvCxnSpPr/>
          <p:nvPr/>
        </p:nvCxnSpPr>
        <p:spPr bwMode="auto">
          <a:xfrm flipV="1">
            <a:off x="11639128" y="2370871"/>
            <a:ext cx="0" cy="1463018"/>
          </a:xfrm>
          <a:prstGeom prst="straightConnector1">
            <a:avLst/>
          </a:prstGeom>
          <a:solidFill>
            <a:srgbClr val="4F81BD"/>
          </a:solidFill>
          <a:ln w="19050" cap="flat" cmpd="sng" algn="ctr">
            <a:solidFill>
              <a:sysClr val="windowText" lastClr="000000"/>
            </a:solidFill>
            <a:prstDash val="solid"/>
            <a:round/>
            <a:headEnd type="none" w="med" len="med"/>
            <a:tailEnd type="arrow"/>
          </a:ln>
          <a:effectLst/>
        </p:spPr>
      </p:cxnSp>
      <p:sp>
        <p:nvSpPr>
          <p:cNvPr id="51" name="TextBox 83"/>
          <p:cNvSpPr txBox="1"/>
          <p:nvPr/>
        </p:nvSpPr>
        <p:spPr>
          <a:xfrm rot="20307994">
            <a:off x="8973478" y="2254073"/>
            <a:ext cx="85090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服务发现</a:t>
            </a:r>
          </a:p>
        </p:txBody>
      </p:sp>
      <p:sp>
        <p:nvSpPr>
          <p:cNvPr id="52" name="TextBox 84"/>
          <p:cNvSpPr txBox="1"/>
          <p:nvPr/>
        </p:nvSpPr>
        <p:spPr>
          <a:xfrm rot="5400000">
            <a:off x="10579512" y="3015940"/>
            <a:ext cx="85090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服务发现</a:t>
            </a:r>
          </a:p>
        </p:txBody>
      </p:sp>
      <p:sp>
        <p:nvSpPr>
          <p:cNvPr id="53" name="TextBox 85"/>
          <p:cNvSpPr txBox="1"/>
          <p:nvPr/>
        </p:nvSpPr>
        <p:spPr>
          <a:xfrm rot="5400000">
            <a:off x="11347612" y="2982990"/>
            <a:ext cx="85090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服务注册</a:t>
            </a:r>
          </a:p>
        </p:txBody>
      </p:sp>
      <p:sp>
        <p:nvSpPr>
          <p:cNvPr id="54" name="TextBox 86"/>
          <p:cNvSpPr txBox="1"/>
          <p:nvPr/>
        </p:nvSpPr>
        <p:spPr>
          <a:xfrm rot="875443">
            <a:off x="8815554" y="3365152"/>
            <a:ext cx="85090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服务路由</a:t>
            </a:r>
          </a:p>
        </p:txBody>
      </p:sp>
      <p:sp>
        <p:nvSpPr>
          <p:cNvPr id="55" name="矩形 54"/>
          <p:cNvSpPr/>
          <p:nvPr/>
        </p:nvSpPr>
        <p:spPr bwMode="auto">
          <a:xfrm>
            <a:off x="2018691" y="3592589"/>
            <a:ext cx="1054100" cy="431800"/>
          </a:xfrm>
          <a:prstGeom prst="rect">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Mobile</a:t>
            </a: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cxnSp>
        <p:nvCxnSpPr>
          <p:cNvPr id="56" name="直接箭头连接符 55"/>
          <p:cNvCxnSpPr>
            <a:stCxn id="45" idx="1"/>
            <a:endCxn id="38" idx="3"/>
          </p:cNvCxnSpPr>
          <p:nvPr/>
        </p:nvCxnSpPr>
        <p:spPr bwMode="auto">
          <a:xfrm flipH="1" flipV="1">
            <a:off x="3072791" y="2218273"/>
            <a:ext cx="2576253" cy="955216"/>
          </a:xfrm>
          <a:prstGeom prst="straightConnector1">
            <a:avLst/>
          </a:prstGeom>
          <a:solidFill>
            <a:srgbClr val="4F81BD"/>
          </a:solidFill>
          <a:ln w="19050" cap="flat" cmpd="sng" algn="ctr">
            <a:solidFill>
              <a:sysClr val="windowText" lastClr="000000"/>
            </a:solidFill>
            <a:prstDash val="solid"/>
            <a:round/>
            <a:headEnd type="arrow"/>
            <a:tailEnd type="arrow"/>
          </a:ln>
          <a:effectLst/>
        </p:spPr>
      </p:cxnSp>
      <p:cxnSp>
        <p:nvCxnSpPr>
          <p:cNvPr id="57" name="直接箭头连接符 56"/>
          <p:cNvCxnSpPr>
            <a:stCxn id="45" idx="1"/>
            <a:endCxn id="55" idx="3"/>
          </p:cNvCxnSpPr>
          <p:nvPr/>
        </p:nvCxnSpPr>
        <p:spPr bwMode="auto">
          <a:xfrm flipH="1">
            <a:off x="3072791" y="3173489"/>
            <a:ext cx="2576253" cy="635000"/>
          </a:xfrm>
          <a:prstGeom prst="straightConnector1">
            <a:avLst/>
          </a:prstGeom>
          <a:solidFill>
            <a:srgbClr val="4F81BD"/>
          </a:solidFill>
          <a:ln w="19050" cap="flat" cmpd="sng" algn="ctr">
            <a:solidFill>
              <a:sysClr val="windowText" lastClr="000000"/>
            </a:solidFill>
            <a:prstDash val="solid"/>
            <a:round/>
            <a:headEnd type="arrow"/>
            <a:tailEnd type="arrow"/>
          </a:ln>
          <a:effectLst/>
        </p:spPr>
      </p:cxnSp>
      <p:sp>
        <p:nvSpPr>
          <p:cNvPr id="58" name="云形标注 57"/>
          <p:cNvSpPr/>
          <p:nvPr/>
        </p:nvSpPr>
        <p:spPr bwMode="auto">
          <a:xfrm>
            <a:off x="4221217" y="1896696"/>
            <a:ext cx="863600" cy="393700"/>
          </a:xfrm>
          <a:prstGeom prst="cloudCallout">
            <a:avLst>
              <a:gd name="adj1" fmla="val 148128"/>
              <a:gd name="adj2" fmla="val 123790"/>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负载均衡</a:t>
            </a:r>
          </a:p>
        </p:txBody>
      </p:sp>
      <p:sp>
        <p:nvSpPr>
          <p:cNvPr id="59" name="云形标注 58"/>
          <p:cNvSpPr/>
          <p:nvPr/>
        </p:nvSpPr>
        <p:spPr bwMode="auto">
          <a:xfrm>
            <a:off x="7876547" y="1922866"/>
            <a:ext cx="774700" cy="431800"/>
          </a:xfrm>
          <a:prstGeom prst="cloudCallout">
            <a:avLst>
              <a:gd name="adj1" fmla="val -118353"/>
              <a:gd name="adj2" fmla="val 109559"/>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动态路由</a:t>
            </a:r>
          </a:p>
        </p:txBody>
      </p:sp>
      <p:sp>
        <p:nvSpPr>
          <p:cNvPr id="60" name="云形标注 59"/>
          <p:cNvSpPr/>
          <p:nvPr/>
        </p:nvSpPr>
        <p:spPr bwMode="auto">
          <a:xfrm>
            <a:off x="4278367" y="3878339"/>
            <a:ext cx="749300" cy="444500"/>
          </a:xfrm>
          <a:prstGeom prst="cloudCallout">
            <a:avLst>
              <a:gd name="adj1" fmla="val 140931"/>
              <a:gd name="adj2" fmla="val -75278"/>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安全认证</a:t>
            </a:r>
          </a:p>
        </p:txBody>
      </p:sp>
      <p:sp>
        <p:nvSpPr>
          <p:cNvPr id="61" name="云形标注 60"/>
          <p:cNvSpPr/>
          <p:nvPr/>
        </p:nvSpPr>
        <p:spPr bwMode="auto">
          <a:xfrm>
            <a:off x="7920738" y="4021123"/>
            <a:ext cx="812800" cy="393700"/>
          </a:xfrm>
          <a:prstGeom prst="cloudCallout">
            <a:avLst>
              <a:gd name="adj1" fmla="val -99830"/>
              <a:gd name="adj2" fmla="val -108826"/>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限流容错</a:t>
            </a:r>
          </a:p>
        </p:txBody>
      </p:sp>
      <p:sp>
        <p:nvSpPr>
          <p:cNvPr id="62" name="云形标注 61"/>
          <p:cNvSpPr/>
          <p:nvPr/>
        </p:nvSpPr>
        <p:spPr bwMode="auto">
          <a:xfrm>
            <a:off x="6211260" y="1891681"/>
            <a:ext cx="787400" cy="431800"/>
          </a:xfrm>
          <a:prstGeom prst="cloudCallout">
            <a:avLst>
              <a:gd name="adj1" fmla="val -611"/>
              <a:gd name="adj2" fmla="val 112501"/>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请求合成</a:t>
            </a:r>
          </a:p>
        </p:txBody>
      </p:sp>
      <p:sp>
        <p:nvSpPr>
          <p:cNvPr id="63" name="云形标注 62"/>
          <p:cNvSpPr/>
          <p:nvPr/>
        </p:nvSpPr>
        <p:spPr bwMode="auto">
          <a:xfrm>
            <a:off x="6282890" y="4049789"/>
            <a:ext cx="787400" cy="431800"/>
          </a:xfrm>
          <a:prstGeom prst="cloudCallout">
            <a:avLst>
              <a:gd name="adj1" fmla="val 4228"/>
              <a:gd name="adj2" fmla="val -102205"/>
            </a:avLst>
          </a:prstGeom>
          <a:solidFill>
            <a:sysClr val="window" lastClr="FFFFFF"/>
          </a:solidFill>
          <a:ln w="25400" cap="flat" cmpd="sng" algn="ctr">
            <a:solidFill>
              <a:srgbClr val="C0504D"/>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 typeface="Arial" pitchFamily="34" charset="0"/>
              <a:buNone/>
              <a:tabLst/>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监控</a:t>
            </a:r>
          </a:p>
        </p:txBody>
      </p:sp>
      <p:graphicFrame>
        <p:nvGraphicFramePr>
          <p:cNvPr id="16" name="图示 15"/>
          <p:cNvGraphicFramePr/>
          <p:nvPr>
            <p:extLst>
              <p:ext uri="{D42A27DB-BD31-4B8C-83A1-F6EECF244321}">
                <p14:modId xmlns:p14="http://schemas.microsoft.com/office/powerpoint/2010/main" val="2787801612"/>
              </p:ext>
            </p:extLst>
          </p:nvPr>
        </p:nvGraphicFramePr>
        <p:xfrm>
          <a:off x="372169" y="4763705"/>
          <a:ext cx="13105458" cy="3547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218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21</a:t>
            </a:fld>
            <a:r>
              <a:rPr smtClean="0"/>
              <a:t>页</a:t>
            </a:r>
            <a:endParaRPr dirty="0"/>
          </a:p>
        </p:txBody>
      </p:sp>
      <p:sp>
        <p:nvSpPr>
          <p:cNvPr id="11" name="文本占位符 2"/>
          <p:cNvSpPr>
            <a:spLocks noGrp="1"/>
          </p:cNvSpPr>
          <p:nvPr>
            <p:ph type="body" sz="quarter" idx="12"/>
          </p:nvPr>
        </p:nvSpPr>
        <p:spPr>
          <a:xfrm>
            <a:off x="127462" y="1736824"/>
            <a:ext cx="13710203" cy="864096"/>
          </a:xfrm>
        </p:spPr>
        <p:txBody>
          <a:bodyPr anchor="ctr"/>
          <a:lstStyle/>
          <a:p>
            <a:r>
              <a:rPr lang="zh-CN" altLang="en-US" sz="2400" b="1" dirty="0">
                <a:sym typeface="Wingdings 2"/>
              </a:rPr>
              <a:t>动态配置存放在集中的配置服务器上，用户通过管理界面配置和调整服务配置，业务服务通过定期拉或服务器推的方式更新动态</a:t>
            </a:r>
            <a:r>
              <a:rPr lang="zh-CN" altLang="en-US" sz="2400" b="1" dirty="0" smtClean="0">
                <a:sym typeface="Wingdings 2"/>
              </a:rPr>
              <a:t>配置。</a:t>
            </a:r>
            <a:endParaRPr lang="en-US" altLang="zh-CN" sz="2400" b="1" dirty="0">
              <a:sym typeface="Wingdings 2"/>
            </a:endParaRPr>
          </a:p>
        </p:txBody>
      </p:sp>
      <p:sp>
        <p:nvSpPr>
          <p:cNvPr id="13" name="矩形 12"/>
          <p:cNvSpPr/>
          <p:nvPr/>
        </p:nvSpPr>
        <p:spPr bwMode="auto">
          <a:xfrm>
            <a:off x="127461" y="2694649"/>
            <a:ext cx="13710203" cy="5616584"/>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6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标题 1"/>
          <p:cNvSpPr>
            <a:spLocks noGrp="1"/>
          </p:cNvSpPr>
          <p:nvPr>
            <p:ph type="title"/>
          </p:nvPr>
        </p:nvSpPr>
        <p:spPr>
          <a:xfrm>
            <a:off x="3108474" y="460375"/>
            <a:ext cx="10369153" cy="772393"/>
          </a:xfrm>
        </p:spPr>
        <p:txBody>
          <a:bodyPr/>
          <a:lstStyle/>
          <a:p>
            <a:r>
              <a:rPr lang="zh-CN" altLang="en-US" dirty="0" smtClean="0"/>
              <a:t>三、微服务组件</a:t>
            </a:r>
            <a:endParaRPr lang="zh-CN" altLang="en-US" dirty="0"/>
          </a:p>
        </p:txBody>
      </p:sp>
      <p:sp>
        <p:nvSpPr>
          <p:cNvPr id="24" name="矩形 98"/>
          <p:cNvSpPr>
            <a:spLocks noChangeArrowheads="1"/>
          </p:cNvSpPr>
          <p:nvPr/>
        </p:nvSpPr>
        <p:spPr bwMode="auto">
          <a:xfrm>
            <a:off x="7948638" y="1283095"/>
            <a:ext cx="1439863"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注册中心</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矩形 99"/>
          <p:cNvSpPr>
            <a:spLocks noChangeArrowheads="1"/>
          </p:cNvSpPr>
          <p:nvPr/>
        </p:nvSpPr>
        <p:spPr bwMode="auto">
          <a:xfrm>
            <a:off x="9426601" y="1283095"/>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路由网关</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矩形 99"/>
          <p:cNvSpPr>
            <a:spLocks noChangeArrowheads="1"/>
          </p:cNvSpPr>
          <p:nvPr/>
        </p:nvSpPr>
        <p:spPr bwMode="auto">
          <a:xfrm>
            <a:off x="10919197" y="1283095"/>
            <a:ext cx="1439862"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配置服务</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矩形 99"/>
          <p:cNvSpPr>
            <a:spLocks noChangeArrowheads="1"/>
          </p:cNvSpPr>
          <p:nvPr/>
        </p:nvSpPr>
        <p:spPr bwMode="auto">
          <a:xfrm>
            <a:off x="12411793" y="1283095"/>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服务治理</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4" name="图片 33" descr="技术分享"/>
          <p:cNvPicPr/>
          <p:nvPr/>
        </p:nvPicPr>
        <p:blipFill>
          <a:blip r:embed="rId3">
            <a:extLst>
              <a:ext uri="{28A0092B-C50C-407E-A947-70E740481C1C}">
                <a14:useLocalDpi xmlns:a14="http://schemas.microsoft.com/office/drawing/2010/main" val="0"/>
              </a:ext>
            </a:extLst>
          </a:blip>
          <a:srcRect/>
          <a:stretch>
            <a:fillRect/>
          </a:stretch>
        </p:blipFill>
        <p:spPr bwMode="auto">
          <a:xfrm>
            <a:off x="516186" y="2960960"/>
            <a:ext cx="6048672" cy="4752528"/>
          </a:xfrm>
          <a:prstGeom prst="rect">
            <a:avLst/>
          </a:prstGeom>
          <a:noFill/>
          <a:ln>
            <a:noFill/>
          </a:ln>
        </p:spPr>
      </p:pic>
      <p:pic>
        <p:nvPicPr>
          <p:cNvPr id="36" name="图片 35" descr="https://segmentfault.com/img/bVuYWI"/>
          <p:cNvPicPr/>
          <p:nvPr/>
        </p:nvPicPr>
        <p:blipFill>
          <a:blip r:embed="rId4">
            <a:extLst>
              <a:ext uri="{28A0092B-C50C-407E-A947-70E740481C1C}">
                <a14:useLocalDpi xmlns:a14="http://schemas.microsoft.com/office/drawing/2010/main" val="0"/>
              </a:ext>
            </a:extLst>
          </a:blip>
          <a:srcRect/>
          <a:stretch>
            <a:fillRect/>
          </a:stretch>
        </p:blipFill>
        <p:spPr bwMode="auto">
          <a:xfrm>
            <a:off x="7410132" y="2949339"/>
            <a:ext cx="6067495" cy="4839297"/>
          </a:xfrm>
          <a:prstGeom prst="rect">
            <a:avLst/>
          </a:prstGeom>
          <a:noFill/>
          <a:ln>
            <a:noFill/>
          </a:ln>
        </p:spPr>
      </p:pic>
    </p:spTree>
    <p:extLst>
      <p:ext uri="{BB962C8B-B14F-4D97-AF65-F5344CB8AC3E}">
        <p14:creationId xmlns:p14="http://schemas.microsoft.com/office/powerpoint/2010/main" val="306056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22</a:t>
            </a:fld>
            <a:r>
              <a:rPr smtClean="0"/>
              <a:t>页</a:t>
            </a:r>
            <a:endParaRPr dirty="0"/>
          </a:p>
        </p:txBody>
      </p:sp>
      <p:sp>
        <p:nvSpPr>
          <p:cNvPr id="11" name="文本占位符 2"/>
          <p:cNvSpPr>
            <a:spLocks noGrp="1"/>
          </p:cNvSpPr>
          <p:nvPr>
            <p:ph type="body" sz="quarter" idx="12"/>
          </p:nvPr>
        </p:nvSpPr>
        <p:spPr>
          <a:xfrm>
            <a:off x="127462" y="1736824"/>
            <a:ext cx="13710203" cy="864096"/>
          </a:xfrm>
        </p:spPr>
        <p:txBody>
          <a:bodyPr anchor="ctr"/>
          <a:lstStyle/>
          <a:p>
            <a:r>
              <a:rPr lang="zh-CN" altLang="en-US" sz="2400" b="1" dirty="0">
                <a:solidFill>
                  <a:srgbClr val="FF0000"/>
                </a:solidFill>
              </a:rPr>
              <a:t>配置服务</a:t>
            </a:r>
            <a:r>
              <a:rPr lang="zh-CN" altLang="en-US" sz="2400" b="1" dirty="0"/>
              <a:t>为微服务提供多个环境下的统一动态配置信息的存储，在各个运行环境下通过推拉的方式将更新的信息同步到微服务应用中。</a:t>
            </a:r>
          </a:p>
        </p:txBody>
      </p:sp>
      <p:sp>
        <p:nvSpPr>
          <p:cNvPr id="13" name="矩形 12"/>
          <p:cNvSpPr/>
          <p:nvPr/>
        </p:nvSpPr>
        <p:spPr bwMode="auto">
          <a:xfrm>
            <a:off x="127461" y="2632428"/>
            <a:ext cx="13710203" cy="5616584"/>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标题 1"/>
          <p:cNvSpPr>
            <a:spLocks noGrp="1"/>
          </p:cNvSpPr>
          <p:nvPr>
            <p:ph type="title"/>
          </p:nvPr>
        </p:nvSpPr>
        <p:spPr>
          <a:xfrm>
            <a:off x="3108474" y="460375"/>
            <a:ext cx="10369153" cy="772393"/>
          </a:xfrm>
        </p:spPr>
        <p:txBody>
          <a:bodyPr/>
          <a:lstStyle/>
          <a:p>
            <a:r>
              <a:rPr lang="zh-CN" altLang="en-US" dirty="0" smtClean="0"/>
              <a:t>三、微服务组件</a:t>
            </a:r>
            <a:endParaRPr lang="zh-CN" altLang="en-US" dirty="0"/>
          </a:p>
        </p:txBody>
      </p:sp>
      <p:sp>
        <p:nvSpPr>
          <p:cNvPr id="24" name="矩形 98"/>
          <p:cNvSpPr>
            <a:spLocks noChangeArrowheads="1"/>
          </p:cNvSpPr>
          <p:nvPr/>
        </p:nvSpPr>
        <p:spPr bwMode="auto">
          <a:xfrm>
            <a:off x="7948638" y="1283095"/>
            <a:ext cx="1439863"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注册中心</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矩形 99"/>
          <p:cNvSpPr>
            <a:spLocks noChangeArrowheads="1"/>
          </p:cNvSpPr>
          <p:nvPr/>
        </p:nvSpPr>
        <p:spPr bwMode="auto">
          <a:xfrm>
            <a:off x="9426601" y="1283095"/>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路由网关</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矩形 99"/>
          <p:cNvSpPr>
            <a:spLocks noChangeArrowheads="1"/>
          </p:cNvSpPr>
          <p:nvPr/>
        </p:nvSpPr>
        <p:spPr bwMode="auto">
          <a:xfrm>
            <a:off x="10919197" y="1283095"/>
            <a:ext cx="1439862"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配置服务</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矩形 99"/>
          <p:cNvSpPr>
            <a:spLocks noChangeArrowheads="1"/>
          </p:cNvSpPr>
          <p:nvPr/>
        </p:nvSpPr>
        <p:spPr bwMode="auto">
          <a:xfrm>
            <a:off x="12411793" y="1283095"/>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服务治理</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圆角矩形 2"/>
          <p:cNvSpPr/>
          <p:nvPr/>
        </p:nvSpPr>
        <p:spPr bwMode="auto">
          <a:xfrm>
            <a:off x="4132770" y="5380257"/>
            <a:ext cx="2391892" cy="504056"/>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Config server </a:t>
            </a:r>
            <a:endPar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圆角矩形 4"/>
          <p:cNvSpPr/>
          <p:nvPr/>
        </p:nvSpPr>
        <p:spPr bwMode="auto">
          <a:xfrm>
            <a:off x="841371" y="5128229"/>
            <a:ext cx="1872208" cy="100811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Git</a:t>
            </a:r>
          </a:p>
          <a:p>
            <a:pPr marL="0" marR="0" indent="0" algn="ctr" defTabSz="914400" rtl="0" eaLnBrk="0" fontAlgn="base" latinLnBrk="0" hangingPunct="0">
              <a:lnSpc>
                <a:spcPct val="100000"/>
              </a:lnSpc>
              <a:spcBef>
                <a:spcPct val="0"/>
              </a:spcBef>
              <a:spcAft>
                <a:spcPct val="0"/>
              </a:spcAft>
              <a:buClrTx/>
              <a:buSzTx/>
              <a:buFont typeface="Arial" pitchFamily="34" charset="0"/>
              <a:buNone/>
            </a:pP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远程</a:t>
            </a:r>
            <a:r>
              <a:rPr lang="en-US" altLang="zh-CN" sz="2000" dirty="0" smtClean="0">
                <a:latin typeface="微软雅黑" panose="020B0503020204020204" pitchFamily="34" charset="-122"/>
                <a:ea typeface="微软雅黑" panose="020B0503020204020204" pitchFamily="34" charset="-122"/>
              </a:rPr>
              <a:t>Git</a:t>
            </a:r>
            <a:r>
              <a:rPr lang="zh-CN" altLang="en-US" sz="2000" dirty="0" smtClean="0">
                <a:latin typeface="微软雅黑" panose="020B0503020204020204" pitchFamily="34" charset="-122"/>
                <a:ea typeface="微软雅黑" panose="020B0503020204020204" pitchFamily="34" charset="-122"/>
              </a:rPr>
              <a:t>仓库</a:t>
            </a:r>
            <a:r>
              <a:rPr lang="en-US" altLang="zh-CN" sz="2000" dirty="0" smtClean="0">
                <a:latin typeface="微软雅黑" panose="020B0503020204020204" pitchFamily="34" charset="-122"/>
                <a:ea typeface="微软雅黑" panose="020B0503020204020204" pitchFamily="34" charset="-122"/>
              </a:rPr>
              <a:t>)</a:t>
            </a:r>
            <a:endPar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圆角矩形 5"/>
          <p:cNvSpPr/>
          <p:nvPr/>
        </p:nvSpPr>
        <p:spPr bwMode="auto">
          <a:xfrm>
            <a:off x="9085138" y="3104976"/>
            <a:ext cx="1199726" cy="1057027"/>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8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Server A </a:t>
            </a:r>
            <a:endParaRPr kumimoji="0" lang="zh-CN" altLang="en-US" sz="18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圆角矩形 13"/>
          <p:cNvSpPr/>
          <p:nvPr/>
        </p:nvSpPr>
        <p:spPr bwMode="auto">
          <a:xfrm>
            <a:off x="9103878" y="5098655"/>
            <a:ext cx="1136133" cy="1028437"/>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r>
              <a:rPr lang="en-US" altLang="zh-CN" sz="1800" dirty="0">
                <a:latin typeface="微软雅黑" panose="020B0503020204020204" pitchFamily="34" charset="-122"/>
                <a:ea typeface="微软雅黑" panose="020B0503020204020204" pitchFamily="34" charset="-122"/>
              </a:rPr>
              <a:t>Server </a:t>
            </a:r>
            <a:r>
              <a:rPr lang="en-US" altLang="zh-CN" sz="1800" dirty="0" smtClean="0">
                <a:latin typeface="微软雅黑" panose="020B0503020204020204" pitchFamily="34" charset="-122"/>
                <a:ea typeface="微软雅黑" panose="020B0503020204020204" pitchFamily="34" charset="-122"/>
              </a:rPr>
              <a:t>B </a:t>
            </a:r>
            <a:endParaRPr lang="zh-CN" altLang="en-US" sz="1800" dirty="0">
              <a:latin typeface="微软雅黑" panose="020B0503020204020204" pitchFamily="34" charset="-122"/>
              <a:ea typeface="微软雅黑" panose="020B0503020204020204" pitchFamily="34" charset="-122"/>
            </a:endParaRPr>
          </a:p>
        </p:txBody>
      </p:sp>
      <p:sp>
        <p:nvSpPr>
          <p:cNvPr id="15" name="圆角矩形 14"/>
          <p:cNvSpPr/>
          <p:nvPr/>
        </p:nvSpPr>
        <p:spPr bwMode="auto">
          <a:xfrm>
            <a:off x="9121609" y="7028064"/>
            <a:ext cx="1118401" cy="1028437"/>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r>
              <a:rPr lang="en-US" altLang="zh-CN" sz="1800" dirty="0">
                <a:latin typeface="微软雅黑" panose="020B0503020204020204" pitchFamily="34" charset="-122"/>
                <a:ea typeface="微软雅黑" panose="020B0503020204020204" pitchFamily="34" charset="-122"/>
              </a:rPr>
              <a:t>Server </a:t>
            </a:r>
            <a:r>
              <a:rPr lang="en-US" altLang="zh-CN" sz="1800" dirty="0" smtClean="0">
                <a:latin typeface="微软雅黑" panose="020B0503020204020204" pitchFamily="34" charset="-122"/>
                <a:ea typeface="微软雅黑" panose="020B0503020204020204" pitchFamily="34" charset="-122"/>
              </a:rPr>
              <a:t>C </a:t>
            </a:r>
            <a:endParaRPr lang="zh-CN" altLang="en-US" sz="1800" dirty="0">
              <a:latin typeface="微软雅黑" panose="020B0503020204020204" pitchFamily="34" charset="-122"/>
              <a:ea typeface="微软雅黑" panose="020B0503020204020204" pitchFamily="34" charset="-122"/>
            </a:endParaRPr>
          </a:p>
        </p:txBody>
      </p:sp>
      <p:sp>
        <p:nvSpPr>
          <p:cNvPr id="16" name="圆角矩形 15"/>
          <p:cNvSpPr/>
          <p:nvPr/>
        </p:nvSpPr>
        <p:spPr bwMode="auto">
          <a:xfrm>
            <a:off x="4430305" y="3027397"/>
            <a:ext cx="1872208" cy="100811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Git</a:t>
            </a:r>
          </a:p>
          <a:p>
            <a:pPr marL="0" marR="0" indent="0" algn="ctr" defTabSz="914400" rtl="0" eaLnBrk="0" fontAlgn="base" latinLnBrk="0" hangingPunct="0">
              <a:lnSpc>
                <a:spcPct val="100000"/>
              </a:lnSpc>
              <a:spcBef>
                <a:spcPct val="0"/>
              </a:spcBef>
              <a:spcAft>
                <a:spcPct val="0"/>
              </a:spcAft>
              <a:buClrTx/>
              <a:buSzTx/>
              <a:buFont typeface="Arial" pitchFamily="34" charset="0"/>
              <a:buNone/>
            </a:pP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本地</a:t>
            </a:r>
            <a:r>
              <a:rPr lang="en-US" altLang="zh-CN" sz="2000" dirty="0" smtClean="0">
                <a:latin typeface="微软雅黑" panose="020B0503020204020204" pitchFamily="34" charset="-122"/>
                <a:ea typeface="微软雅黑" panose="020B0503020204020204" pitchFamily="34" charset="-122"/>
              </a:rPr>
              <a:t>Git</a:t>
            </a:r>
            <a:r>
              <a:rPr lang="zh-CN" altLang="en-US" sz="2000" dirty="0" smtClean="0">
                <a:latin typeface="微软雅黑" panose="020B0503020204020204" pitchFamily="34" charset="-122"/>
                <a:ea typeface="微软雅黑" panose="020B0503020204020204" pitchFamily="34" charset="-122"/>
              </a:rPr>
              <a:t>仓库</a:t>
            </a:r>
            <a:r>
              <a:rPr lang="en-US" altLang="zh-CN" sz="2000" dirty="0" smtClean="0">
                <a:latin typeface="微软雅黑" panose="020B0503020204020204" pitchFamily="34" charset="-122"/>
                <a:ea typeface="微软雅黑" panose="020B0503020204020204" pitchFamily="34" charset="-122"/>
              </a:rPr>
              <a:t>)</a:t>
            </a:r>
            <a:endPar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圆角矩形 6"/>
          <p:cNvSpPr/>
          <p:nvPr/>
        </p:nvSpPr>
        <p:spPr bwMode="auto">
          <a:xfrm>
            <a:off x="11520353" y="2729772"/>
            <a:ext cx="576064" cy="5400564"/>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itchFamily="34" charset="0"/>
              <a:buNone/>
            </a:pPr>
            <a:endPar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itchFamily="34" charset="0"/>
              <a:buNone/>
            </a:pPr>
            <a:endParaRPr lang="en-US" altLang="zh-CN" sz="2000" dirty="0">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itchFamily="34" charset="0"/>
              <a:buNone/>
            </a:pPr>
            <a:endPar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itchFamily="34" charset="0"/>
              <a:buNone/>
            </a:pPr>
            <a:endParaRPr lang="en-US" altLang="zh-CN" sz="2000" dirty="0">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itchFamily="34" charset="0"/>
              <a:buNone/>
            </a:pPr>
            <a:endPar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itchFamily="34" charset="0"/>
              <a:buNone/>
            </a:pPr>
            <a:endParaRPr lang="en-US" altLang="zh-CN" sz="2000" dirty="0">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itchFamily="34" charset="0"/>
              <a:buNone/>
            </a:pPr>
            <a:endParaRPr kumimoji="0" lang="en-US" altLang="zh-CN"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itchFamily="34" charset="0"/>
              <a:buNone/>
            </a:pPr>
            <a:r>
              <a:rPr kumimoji="0" lang="zh-CN" altLang="en-US" sz="20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消息总线</a:t>
            </a:r>
          </a:p>
        </p:txBody>
      </p:sp>
      <p:cxnSp>
        <p:nvCxnSpPr>
          <p:cNvPr id="9" name="直接箭头连接符 8"/>
          <p:cNvCxnSpPr/>
          <p:nvPr/>
        </p:nvCxnSpPr>
        <p:spPr bwMode="auto">
          <a:xfrm flipH="1">
            <a:off x="10284864" y="3619194"/>
            <a:ext cx="1242455" cy="1"/>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0" name="直接箭头连接符 19"/>
          <p:cNvCxnSpPr/>
          <p:nvPr/>
        </p:nvCxnSpPr>
        <p:spPr bwMode="auto">
          <a:xfrm flipH="1">
            <a:off x="10303100" y="5632285"/>
            <a:ext cx="1181718" cy="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1" name="直接箭头连接符 20"/>
          <p:cNvCxnSpPr/>
          <p:nvPr/>
        </p:nvCxnSpPr>
        <p:spPr bwMode="auto">
          <a:xfrm flipH="1">
            <a:off x="10303100" y="7542282"/>
            <a:ext cx="1224220" cy="1"/>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0" name="直接箭头连接符 9"/>
          <p:cNvCxnSpPr>
            <a:endCxn id="6" idx="1"/>
          </p:cNvCxnSpPr>
          <p:nvPr/>
        </p:nvCxnSpPr>
        <p:spPr bwMode="auto">
          <a:xfrm flipV="1">
            <a:off x="6552834" y="3633490"/>
            <a:ext cx="2532304" cy="1991768"/>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7" name="直接箭头连接符 16"/>
          <p:cNvCxnSpPr/>
          <p:nvPr/>
        </p:nvCxnSpPr>
        <p:spPr bwMode="auto">
          <a:xfrm flipV="1">
            <a:off x="6543794" y="5612972"/>
            <a:ext cx="2560319" cy="2767"/>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9" name="直接箭头连接符 18"/>
          <p:cNvCxnSpPr>
            <a:endCxn id="15" idx="1"/>
          </p:cNvCxnSpPr>
          <p:nvPr/>
        </p:nvCxnSpPr>
        <p:spPr bwMode="auto">
          <a:xfrm>
            <a:off x="6533859" y="5625256"/>
            <a:ext cx="2587750" cy="1917027"/>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7" name="直接箭头连接符 26"/>
          <p:cNvCxnSpPr/>
          <p:nvPr/>
        </p:nvCxnSpPr>
        <p:spPr bwMode="auto">
          <a:xfrm>
            <a:off x="5340722" y="4007491"/>
            <a:ext cx="0" cy="1372766"/>
          </a:xfrm>
          <a:prstGeom prst="straightConnector1">
            <a:avLst/>
          </a:prstGeom>
          <a:solidFill>
            <a:schemeClr val="accent1"/>
          </a:solidFill>
          <a:ln w="9525" cap="flat" cmpd="sng" algn="ctr">
            <a:solidFill>
              <a:schemeClr val="tx1"/>
            </a:solidFill>
            <a:prstDash val="solid"/>
            <a:round/>
            <a:headEnd type="triangle"/>
            <a:tailEnd type="triangle"/>
          </a:ln>
        </p:spPr>
      </p:cxnSp>
      <p:cxnSp>
        <p:nvCxnSpPr>
          <p:cNvPr id="29" name="直接箭头连接符 28"/>
          <p:cNvCxnSpPr/>
          <p:nvPr/>
        </p:nvCxnSpPr>
        <p:spPr bwMode="auto">
          <a:xfrm>
            <a:off x="2662449" y="5632285"/>
            <a:ext cx="1472461"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30" name="文本框 29"/>
          <p:cNvSpPr txBox="1"/>
          <p:nvPr/>
        </p:nvSpPr>
        <p:spPr>
          <a:xfrm>
            <a:off x="7002726" y="4162003"/>
            <a:ext cx="1569660" cy="369332"/>
          </a:xfrm>
          <a:prstGeom prst="rect">
            <a:avLst/>
          </a:prstGeom>
          <a:noFill/>
        </p:spPr>
        <p:txBody>
          <a:bodyPr wrap="none" rtlCol="0">
            <a:spAutoFit/>
          </a:bodyPr>
          <a:lstStyle/>
          <a:p>
            <a:r>
              <a:rPr lang="zh-CN" altLang="en-US" sz="1800" dirty="0" smtClean="0">
                <a:latin typeface="微软雅黑" panose="020B0503020204020204" pitchFamily="34" charset="-122"/>
                <a:ea typeface="微软雅黑" panose="020B0503020204020204" pitchFamily="34" charset="-122"/>
              </a:rPr>
              <a:t>获取配置内容</a:t>
            </a:r>
            <a:endParaRPr lang="zh-CN" altLang="en-US" sz="18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7470626" y="5250340"/>
            <a:ext cx="1569660" cy="369332"/>
          </a:xfrm>
          <a:prstGeom prst="rect">
            <a:avLst/>
          </a:prstGeom>
          <a:noFill/>
        </p:spPr>
        <p:txBody>
          <a:bodyPr wrap="none" rtlCol="0">
            <a:spAutoFit/>
          </a:bodyPr>
          <a:lstStyle/>
          <a:p>
            <a:r>
              <a:rPr lang="zh-CN" altLang="en-US" sz="1800" dirty="0" smtClean="0">
                <a:latin typeface="微软雅黑" panose="020B0503020204020204" pitchFamily="34" charset="-122"/>
                <a:ea typeface="微软雅黑" panose="020B0503020204020204" pitchFamily="34" charset="-122"/>
              </a:rPr>
              <a:t>获取配置内容</a:t>
            </a:r>
            <a:endParaRPr lang="zh-CN" altLang="en-US" sz="18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7008512" y="6756259"/>
            <a:ext cx="1569660" cy="369332"/>
          </a:xfrm>
          <a:prstGeom prst="rect">
            <a:avLst/>
          </a:prstGeom>
          <a:noFill/>
        </p:spPr>
        <p:txBody>
          <a:bodyPr wrap="none" rtlCol="0">
            <a:spAutoFit/>
          </a:bodyPr>
          <a:lstStyle/>
          <a:p>
            <a:r>
              <a:rPr lang="zh-CN" altLang="en-US" sz="1800" dirty="0" smtClean="0">
                <a:latin typeface="微软雅黑" panose="020B0503020204020204" pitchFamily="34" charset="-122"/>
                <a:ea typeface="微软雅黑" panose="020B0503020204020204" pitchFamily="34" charset="-122"/>
              </a:rPr>
              <a:t>获取配置内容</a:t>
            </a:r>
            <a:endParaRPr lang="zh-CN" altLang="en-US" sz="18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10303100" y="3207360"/>
            <a:ext cx="1107996" cy="369332"/>
          </a:xfrm>
          <a:prstGeom prst="rect">
            <a:avLst/>
          </a:prstGeom>
          <a:noFill/>
        </p:spPr>
        <p:txBody>
          <a:bodyPr wrap="none" rtlCol="0">
            <a:spAutoFit/>
          </a:bodyPr>
          <a:lstStyle/>
          <a:p>
            <a:r>
              <a:rPr lang="zh-CN" altLang="en-US" sz="1800" dirty="0" smtClean="0">
                <a:latin typeface="微软雅黑" panose="020B0503020204020204" pitchFamily="34" charset="-122"/>
                <a:ea typeface="微软雅黑" panose="020B0503020204020204" pitchFamily="34" charset="-122"/>
              </a:rPr>
              <a:t>接受消息</a:t>
            </a:r>
            <a:endParaRPr lang="zh-CN" altLang="en-US" sz="18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10284864" y="5170468"/>
            <a:ext cx="1107996" cy="369332"/>
          </a:xfrm>
          <a:prstGeom prst="rect">
            <a:avLst/>
          </a:prstGeom>
          <a:noFill/>
        </p:spPr>
        <p:txBody>
          <a:bodyPr wrap="none" rtlCol="0">
            <a:spAutoFit/>
          </a:bodyPr>
          <a:lstStyle/>
          <a:p>
            <a:r>
              <a:rPr lang="zh-CN" altLang="en-US" sz="1800" dirty="0" smtClean="0">
                <a:latin typeface="微软雅黑" panose="020B0503020204020204" pitchFamily="34" charset="-122"/>
                <a:ea typeface="微软雅黑" panose="020B0503020204020204" pitchFamily="34" charset="-122"/>
              </a:rPr>
              <a:t>接受消息</a:t>
            </a:r>
            <a:endParaRPr lang="zh-CN" altLang="en-US" sz="1800"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10294234" y="7141702"/>
            <a:ext cx="1107996" cy="369332"/>
          </a:xfrm>
          <a:prstGeom prst="rect">
            <a:avLst/>
          </a:prstGeom>
          <a:noFill/>
        </p:spPr>
        <p:txBody>
          <a:bodyPr wrap="none" rtlCol="0">
            <a:spAutoFit/>
          </a:bodyPr>
          <a:lstStyle/>
          <a:p>
            <a:r>
              <a:rPr lang="zh-CN" altLang="en-US" sz="1800" dirty="0" smtClean="0">
                <a:latin typeface="微软雅黑" panose="020B0503020204020204" pitchFamily="34" charset="-122"/>
                <a:ea typeface="微软雅黑" panose="020B0503020204020204" pitchFamily="34" charset="-122"/>
              </a:rPr>
              <a:t>接受消息</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290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23</a:t>
            </a:fld>
            <a:r>
              <a:rPr smtClean="0"/>
              <a:t>页</a:t>
            </a:r>
            <a:endParaRPr dirty="0"/>
          </a:p>
        </p:txBody>
      </p:sp>
      <p:sp>
        <p:nvSpPr>
          <p:cNvPr id="11" name="文本占位符 2"/>
          <p:cNvSpPr>
            <a:spLocks noGrp="1"/>
          </p:cNvSpPr>
          <p:nvPr>
            <p:ph type="body" sz="quarter" idx="12"/>
          </p:nvPr>
        </p:nvSpPr>
        <p:spPr>
          <a:xfrm>
            <a:off x="127462" y="1736824"/>
            <a:ext cx="13710203" cy="864096"/>
          </a:xfrm>
        </p:spPr>
        <p:txBody>
          <a:bodyPr anchor="ctr"/>
          <a:lstStyle/>
          <a:p>
            <a:r>
              <a:rPr lang="zh-CN" altLang="en-US" sz="2400" b="1" dirty="0" smtClean="0">
                <a:solidFill>
                  <a:srgbClr val="FF0000"/>
                </a:solidFill>
              </a:rPr>
              <a:t>服务治理</a:t>
            </a:r>
            <a:r>
              <a:rPr lang="zh-CN" altLang="en-US" sz="2400" b="1" dirty="0" smtClean="0"/>
              <a:t>，微</a:t>
            </a:r>
            <a:r>
              <a:rPr lang="zh-CN" altLang="en-US" sz="2400" b="1" dirty="0"/>
              <a:t>服务架构下，服务数量庞大，调用关系也非常复杂，需要对服务的运行状态进行实时监控；同时也要对服务的调用关系进行监控。</a:t>
            </a:r>
          </a:p>
        </p:txBody>
      </p:sp>
      <p:sp>
        <p:nvSpPr>
          <p:cNvPr id="13" name="矩形 12"/>
          <p:cNvSpPr/>
          <p:nvPr/>
        </p:nvSpPr>
        <p:spPr bwMode="auto">
          <a:xfrm>
            <a:off x="127462" y="2672968"/>
            <a:ext cx="13710203" cy="5616584"/>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smtClean="0">
              <a:ln>
                <a:noFill/>
              </a:ln>
              <a:solidFill>
                <a:schemeClr val="tx1"/>
              </a:solidFill>
              <a:effectLst/>
              <a:latin typeface="黑体" pitchFamily="49" charset="-122"/>
              <a:ea typeface="黑体" pitchFamily="49" charset="-122"/>
            </a:endParaRPr>
          </a:p>
        </p:txBody>
      </p:sp>
      <p:pic>
        <p:nvPicPr>
          <p:cNvPr id="77" name="Picture 2"/>
          <p:cNvPicPr>
            <a:picLocks noChangeAspect="1" noChangeArrowheads="1"/>
          </p:cNvPicPr>
          <p:nvPr/>
        </p:nvPicPr>
        <p:blipFill>
          <a:blip r:embed="rId3"/>
          <a:srcRect/>
          <a:stretch>
            <a:fillRect/>
          </a:stretch>
        </p:blipFill>
        <p:spPr bwMode="auto">
          <a:xfrm>
            <a:off x="1099027" y="2910987"/>
            <a:ext cx="5554032" cy="336234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8" name="Picture 2"/>
          <p:cNvPicPr>
            <a:picLocks noChangeAspect="1" noChangeArrowheads="1"/>
          </p:cNvPicPr>
          <p:nvPr/>
        </p:nvPicPr>
        <p:blipFill>
          <a:blip r:embed="rId4"/>
          <a:srcRect/>
          <a:stretch>
            <a:fillRect/>
          </a:stretch>
        </p:blipFill>
        <p:spPr bwMode="auto">
          <a:xfrm>
            <a:off x="7456395" y="2808361"/>
            <a:ext cx="5954166" cy="346496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9" name="圆角矩形 78"/>
          <p:cNvSpPr/>
          <p:nvPr/>
        </p:nvSpPr>
        <p:spPr bwMode="auto">
          <a:xfrm>
            <a:off x="2892450" y="7129213"/>
            <a:ext cx="8483600" cy="8128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80" name="六边形 79"/>
          <p:cNvSpPr/>
          <p:nvPr/>
        </p:nvSpPr>
        <p:spPr bwMode="auto">
          <a:xfrm>
            <a:off x="3235350" y="7262563"/>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A</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81" name="六边形 80"/>
          <p:cNvSpPr/>
          <p:nvPr/>
        </p:nvSpPr>
        <p:spPr bwMode="auto">
          <a:xfrm>
            <a:off x="4975250" y="7262563"/>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B</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82" name="六边形 81"/>
          <p:cNvSpPr/>
          <p:nvPr/>
        </p:nvSpPr>
        <p:spPr bwMode="auto">
          <a:xfrm>
            <a:off x="6804050" y="7262563"/>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C</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83" name="六边形 82"/>
          <p:cNvSpPr/>
          <p:nvPr/>
        </p:nvSpPr>
        <p:spPr bwMode="auto">
          <a:xfrm>
            <a:off x="8569350" y="7262563"/>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D</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84" name="六边形 83"/>
          <p:cNvSpPr/>
          <p:nvPr/>
        </p:nvSpPr>
        <p:spPr bwMode="auto">
          <a:xfrm>
            <a:off x="10194950" y="7275263"/>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E</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cxnSp>
        <p:nvCxnSpPr>
          <p:cNvPr id="85" name="直接箭头连接符 84"/>
          <p:cNvCxnSpPr>
            <a:stCxn id="79" idx="0"/>
          </p:cNvCxnSpPr>
          <p:nvPr/>
        </p:nvCxnSpPr>
        <p:spPr bwMode="auto">
          <a:xfrm flipH="1" flipV="1">
            <a:off x="3401296" y="6406678"/>
            <a:ext cx="3732954" cy="72253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86" name="直接箭头连接符 85"/>
          <p:cNvCxnSpPr>
            <a:stCxn id="79" idx="0"/>
          </p:cNvCxnSpPr>
          <p:nvPr/>
        </p:nvCxnSpPr>
        <p:spPr bwMode="auto">
          <a:xfrm flipV="1">
            <a:off x="7134250" y="6419378"/>
            <a:ext cx="3431137" cy="70983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21" name="标题 1"/>
          <p:cNvSpPr>
            <a:spLocks noGrp="1"/>
          </p:cNvSpPr>
          <p:nvPr>
            <p:ph type="title"/>
          </p:nvPr>
        </p:nvSpPr>
        <p:spPr>
          <a:xfrm>
            <a:off x="3108474" y="460375"/>
            <a:ext cx="10369153" cy="772393"/>
          </a:xfrm>
        </p:spPr>
        <p:txBody>
          <a:bodyPr/>
          <a:lstStyle/>
          <a:p>
            <a:r>
              <a:rPr lang="zh-CN" altLang="en-US" dirty="0" smtClean="0"/>
              <a:t>三、微服务组件</a:t>
            </a:r>
            <a:endParaRPr lang="zh-CN" altLang="en-US" dirty="0"/>
          </a:p>
        </p:txBody>
      </p:sp>
      <p:sp>
        <p:nvSpPr>
          <p:cNvPr id="23" name="矩形 98"/>
          <p:cNvSpPr>
            <a:spLocks noChangeArrowheads="1"/>
          </p:cNvSpPr>
          <p:nvPr/>
        </p:nvSpPr>
        <p:spPr bwMode="auto">
          <a:xfrm>
            <a:off x="7948638" y="1283095"/>
            <a:ext cx="1439863"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注册中心</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4" name="矩形 99"/>
          <p:cNvSpPr>
            <a:spLocks noChangeArrowheads="1"/>
          </p:cNvSpPr>
          <p:nvPr/>
        </p:nvSpPr>
        <p:spPr bwMode="auto">
          <a:xfrm>
            <a:off x="9426601" y="1283095"/>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路由网关</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矩形 99"/>
          <p:cNvSpPr>
            <a:spLocks noChangeArrowheads="1"/>
          </p:cNvSpPr>
          <p:nvPr/>
        </p:nvSpPr>
        <p:spPr bwMode="auto">
          <a:xfrm>
            <a:off x="10919197" y="1283095"/>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配置服务</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矩形 99"/>
          <p:cNvSpPr>
            <a:spLocks noChangeArrowheads="1"/>
          </p:cNvSpPr>
          <p:nvPr/>
        </p:nvSpPr>
        <p:spPr bwMode="auto">
          <a:xfrm>
            <a:off x="12411793" y="1283095"/>
            <a:ext cx="1439862"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服务治理</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9980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mtClean="0"/>
              <a:t>第</a:t>
            </a:r>
            <a:fld id="{9D2FEF71-74F8-4C5C-93FB-8C5C3B9EB568}" type="slidenum">
              <a:rPr smtClean="0"/>
              <a:pPr/>
              <a:t>24</a:t>
            </a:fld>
            <a:r>
              <a:rPr smtClean="0"/>
              <a:t>页</a:t>
            </a:r>
            <a:endParaRPr dirty="0"/>
          </a:p>
        </p:txBody>
      </p:sp>
      <p:grpSp>
        <p:nvGrpSpPr>
          <p:cNvPr id="3" name="组合 15"/>
          <p:cNvGrpSpPr/>
          <p:nvPr/>
        </p:nvGrpSpPr>
        <p:grpSpPr>
          <a:xfrm>
            <a:off x="4262628" y="3543220"/>
            <a:ext cx="7410773" cy="864000"/>
            <a:chOff x="1691680" y="3849059"/>
            <a:chExt cx="6021253" cy="887489"/>
          </a:xfrm>
        </p:grpSpPr>
        <p:sp>
          <p:nvSpPr>
            <p:cNvPr id="4" name="圆角矩形 3"/>
            <p:cNvSpPr/>
            <p:nvPr/>
          </p:nvSpPr>
          <p:spPr>
            <a:xfrm>
              <a:off x="1691680" y="3849059"/>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smtClean="0">
                  <a:solidFill>
                    <a:srgbClr val="009A96"/>
                  </a:solidFill>
                  <a:latin typeface="黑体" panose="02010609060101010101" pitchFamily="49" charset="-122"/>
                </a:rPr>
                <a:t>二、微服务架构</a:t>
              </a:r>
              <a:endParaRPr lang="zh-CN" altLang="en-US" sz="3940" dirty="0">
                <a:solidFill>
                  <a:srgbClr val="009A96"/>
                </a:solidFill>
                <a:latin typeface="黑体" panose="02010609060101010101" pitchFamily="49" charset="-122"/>
              </a:endParaRPr>
            </a:p>
          </p:txBody>
        </p:sp>
        <p:sp>
          <p:nvSpPr>
            <p:cNvPr id="5" name="椭圆 4"/>
            <p:cNvSpPr>
              <a:spLocks noChangeAspect="1"/>
            </p:cNvSpPr>
            <p:nvPr/>
          </p:nvSpPr>
          <p:spPr>
            <a:xfrm>
              <a:off x="1880286" y="404717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6" name="右箭头 5"/>
            <p:cNvSpPr/>
            <p:nvPr/>
          </p:nvSpPr>
          <p:spPr>
            <a:xfrm>
              <a:off x="1956899" y="4164876"/>
              <a:ext cx="301980"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grpSp>
        <p:nvGrpSpPr>
          <p:cNvPr id="7" name="Group 4"/>
          <p:cNvGrpSpPr/>
          <p:nvPr/>
        </p:nvGrpSpPr>
        <p:grpSpPr>
          <a:xfrm>
            <a:off x="4260602" y="5715852"/>
            <a:ext cx="7410773" cy="864000"/>
            <a:chOff x="4338661" y="6651847"/>
            <a:chExt cx="7410773" cy="1092293"/>
          </a:xfrm>
        </p:grpSpPr>
        <p:sp>
          <p:nvSpPr>
            <p:cNvPr id="8" name="圆角矩形 17"/>
            <p:cNvSpPr/>
            <p:nvPr/>
          </p:nvSpPr>
          <p:spPr>
            <a:xfrm>
              <a:off x="4338661" y="6651847"/>
              <a:ext cx="7410773" cy="1092293"/>
            </a:xfrm>
            <a:prstGeom prst="roundRect">
              <a:avLst>
                <a:gd name="adj" fmla="val 18390"/>
              </a:avLst>
            </a:prstGeom>
            <a:gradFill flip="none" rotWithShape="1">
              <a:gsLst>
                <a:gs pos="32000">
                  <a:srgbClr val="329A90"/>
                </a:gs>
                <a:gs pos="0">
                  <a:srgbClr val="009A96"/>
                </a:gs>
                <a:gs pos="100000">
                  <a:srgbClr val="00C8C3"/>
                </a:gs>
              </a:gsLst>
              <a:lin ang="16200000" scaled="1"/>
              <a:tileRect/>
            </a:gradFill>
            <a:ln w="15875" cap="flat" cmpd="sng" algn="ctr">
              <a:solidFill>
                <a:srgbClr val="009A96"/>
              </a:solidFill>
              <a:prstDash val="solid"/>
            </a:ln>
            <a:effectLst/>
          </p:spPr>
          <p:txBody>
            <a:bodyPr lIns="1019077" tIns="75001" rIns="150002" bIns="75001" anchor="ctr"/>
            <a:lstStyle/>
            <a:p>
              <a:r>
                <a:rPr lang="zh-CN" altLang="en-US" sz="3940" dirty="0" smtClean="0">
                  <a:solidFill>
                    <a:srgbClr val="FFFFFF"/>
                  </a:solidFill>
                </a:rPr>
                <a:t>四、</a:t>
              </a:r>
              <a:r>
                <a:rPr lang="en-US" altLang="zh-CN" sz="3940" dirty="0" smtClean="0">
                  <a:solidFill>
                    <a:srgbClr val="FFFFFF"/>
                  </a:solidFill>
                </a:rPr>
                <a:t>CUBE</a:t>
              </a:r>
              <a:r>
                <a:rPr lang="zh-CN" altLang="en-US" sz="3940" dirty="0" smtClean="0">
                  <a:solidFill>
                    <a:srgbClr val="FFFFFF"/>
                  </a:solidFill>
                </a:rPr>
                <a:t>展现</a:t>
              </a:r>
              <a:r>
                <a:rPr lang="zh-CN" altLang="en-US" sz="3940" dirty="0">
                  <a:solidFill>
                    <a:srgbClr val="FFFFFF"/>
                  </a:solidFill>
                </a:rPr>
                <a:t>框架</a:t>
              </a:r>
            </a:p>
          </p:txBody>
        </p:sp>
        <p:grpSp>
          <p:nvGrpSpPr>
            <p:cNvPr id="9" name="组合 11"/>
            <p:cNvGrpSpPr/>
            <p:nvPr/>
          </p:nvGrpSpPr>
          <p:grpSpPr>
            <a:xfrm>
              <a:off x="4543270" y="6841664"/>
              <a:ext cx="591772" cy="694709"/>
              <a:chOff x="2341678" y="2478544"/>
              <a:chExt cx="480815" cy="564451"/>
            </a:xfrm>
          </p:grpSpPr>
          <p:sp>
            <p:nvSpPr>
              <p:cNvPr id="10" name="椭圆 19"/>
              <p:cNvSpPr>
                <a:spLocks noChangeAspect="1"/>
              </p:cNvSpPr>
              <p:nvPr/>
            </p:nvSpPr>
            <p:spPr>
              <a:xfrm>
                <a:off x="2341678" y="2478544"/>
                <a:ext cx="480815"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50002" tIns="75001" rIns="150002" bIns="75001" anchor="ctr"/>
              <a:lstStyle/>
              <a:p>
                <a:pPr algn="ctr" defTabSz="1499870">
                  <a:defRPr/>
                </a:pPr>
                <a:endParaRPr lang="zh-CN" altLang="en-US" sz="4430" kern="0">
                  <a:solidFill>
                    <a:sysClr val="window" lastClr="FFFFFF"/>
                  </a:solidFill>
                </a:endParaRPr>
              </a:p>
            </p:txBody>
          </p:sp>
          <p:sp>
            <p:nvSpPr>
              <p:cNvPr id="11" name="右箭头 20"/>
              <p:cNvSpPr/>
              <p:nvPr/>
            </p:nvSpPr>
            <p:spPr>
              <a:xfrm rot="5400000">
                <a:off x="2435176" y="2616625"/>
                <a:ext cx="323051" cy="321276"/>
              </a:xfrm>
              <a:prstGeom prst="rightArrow">
                <a:avLst/>
              </a:prstGeom>
              <a:solidFill>
                <a:srgbClr val="009A96"/>
              </a:solidFill>
              <a:ln>
                <a:solidFill>
                  <a:srgbClr val="009A96"/>
                </a:solidFill>
              </a:ln>
              <a:effectLst/>
            </p:spPr>
            <p:style>
              <a:lnRef idx="1">
                <a:schemeClr val="accent1"/>
              </a:lnRef>
              <a:fillRef idx="3">
                <a:schemeClr val="accent1"/>
              </a:fillRef>
              <a:effectRef idx="2">
                <a:schemeClr val="accent1"/>
              </a:effectRef>
              <a:fontRef idx="minor">
                <a:schemeClr val="lt1"/>
              </a:fontRef>
            </p:style>
            <p:txBody>
              <a:bodyPr lIns="1299180" tIns="75001" rIns="150002" bIns="75001" anchor="ctr"/>
              <a:lstStyle/>
              <a:p>
                <a:endParaRPr lang="zh-CN" altLang="en-US" sz="4430">
                  <a:solidFill>
                    <a:prstClr val="black"/>
                  </a:solidFill>
                </a:endParaRPr>
              </a:p>
            </p:txBody>
          </p:sp>
        </p:grpSp>
      </p:grpSp>
      <p:grpSp>
        <p:nvGrpSpPr>
          <p:cNvPr id="12" name="组合 15"/>
          <p:cNvGrpSpPr/>
          <p:nvPr/>
        </p:nvGrpSpPr>
        <p:grpSpPr>
          <a:xfrm>
            <a:off x="4262628" y="4629536"/>
            <a:ext cx="7410773" cy="864000"/>
            <a:chOff x="1691680" y="3849059"/>
            <a:chExt cx="6021253" cy="887489"/>
          </a:xfrm>
        </p:grpSpPr>
        <p:sp>
          <p:nvSpPr>
            <p:cNvPr id="13" name="圆角矩形 12"/>
            <p:cNvSpPr/>
            <p:nvPr/>
          </p:nvSpPr>
          <p:spPr>
            <a:xfrm>
              <a:off x="1691680" y="3849059"/>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a:solidFill>
                    <a:srgbClr val="009A96"/>
                  </a:solidFill>
                  <a:latin typeface="黑体" panose="02010609060101010101" pitchFamily="49" charset="-122"/>
                </a:rPr>
                <a:t>三</a:t>
              </a:r>
              <a:r>
                <a:rPr lang="zh-CN" altLang="en-US" sz="3940" dirty="0" smtClean="0">
                  <a:solidFill>
                    <a:srgbClr val="009A96"/>
                  </a:solidFill>
                  <a:latin typeface="黑体" panose="02010609060101010101" pitchFamily="49" charset="-122"/>
                </a:rPr>
                <a:t>、微服务组件</a:t>
              </a:r>
              <a:endParaRPr lang="zh-CN" altLang="en-US" sz="3940" dirty="0">
                <a:solidFill>
                  <a:srgbClr val="009A96"/>
                </a:solidFill>
                <a:latin typeface="黑体" panose="02010609060101010101" pitchFamily="49" charset="-122"/>
              </a:endParaRPr>
            </a:p>
          </p:txBody>
        </p:sp>
        <p:sp>
          <p:nvSpPr>
            <p:cNvPr id="14" name="椭圆 13"/>
            <p:cNvSpPr>
              <a:spLocks noChangeAspect="1"/>
            </p:cNvSpPr>
            <p:nvPr/>
          </p:nvSpPr>
          <p:spPr>
            <a:xfrm>
              <a:off x="1880286" y="402426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15" name="右箭头 16"/>
            <p:cNvSpPr/>
            <p:nvPr/>
          </p:nvSpPr>
          <p:spPr>
            <a:xfrm>
              <a:off x="1956898" y="4141966"/>
              <a:ext cx="301981"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grpSp>
        <p:nvGrpSpPr>
          <p:cNvPr id="16" name="组合 15"/>
          <p:cNvGrpSpPr/>
          <p:nvPr/>
        </p:nvGrpSpPr>
        <p:grpSpPr>
          <a:xfrm>
            <a:off x="4260602" y="2456904"/>
            <a:ext cx="7410773" cy="864000"/>
            <a:chOff x="1691680" y="3849059"/>
            <a:chExt cx="6021253" cy="887489"/>
          </a:xfrm>
        </p:grpSpPr>
        <p:sp>
          <p:nvSpPr>
            <p:cNvPr id="17" name="圆角矩形 16"/>
            <p:cNvSpPr/>
            <p:nvPr/>
          </p:nvSpPr>
          <p:spPr>
            <a:xfrm>
              <a:off x="1691680" y="3849059"/>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a:solidFill>
                    <a:srgbClr val="009A96"/>
                  </a:solidFill>
                  <a:latin typeface="黑体" panose="02010609060101010101" pitchFamily="49" charset="-122"/>
                </a:rPr>
                <a:t>一</a:t>
              </a:r>
              <a:r>
                <a:rPr lang="zh-CN" altLang="en-US" sz="3940" dirty="0" smtClean="0">
                  <a:solidFill>
                    <a:srgbClr val="009A96"/>
                  </a:solidFill>
                  <a:latin typeface="黑体" panose="02010609060101010101" pitchFamily="49" charset="-122"/>
                </a:rPr>
                <a:t>、微服务定义</a:t>
              </a:r>
              <a:endParaRPr lang="zh-CN" altLang="en-US" sz="3940" dirty="0">
                <a:solidFill>
                  <a:srgbClr val="009A96"/>
                </a:solidFill>
                <a:latin typeface="黑体" panose="02010609060101010101" pitchFamily="49" charset="-122"/>
              </a:endParaRPr>
            </a:p>
          </p:txBody>
        </p:sp>
        <p:sp>
          <p:nvSpPr>
            <p:cNvPr id="18" name="椭圆 17"/>
            <p:cNvSpPr>
              <a:spLocks noChangeAspect="1"/>
            </p:cNvSpPr>
            <p:nvPr/>
          </p:nvSpPr>
          <p:spPr>
            <a:xfrm>
              <a:off x="1880286" y="402426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19" name="右箭头 16"/>
            <p:cNvSpPr/>
            <p:nvPr/>
          </p:nvSpPr>
          <p:spPr>
            <a:xfrm>
              <a:off x="1956898" y="4141966"/>
              <a:ext cx="301981"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grpSp>
        <p:nvGrpSpPr>
          <p:cNvPr id="20" name="组合 19"/>
          <p:cNvGrpSpPr/>
          <p:nvPr/>
        </p:nvGrpSpPr>
        <p:grpSpPr>
          <a:xfrm>
            <a:off x="4260602" y="6800834"/>
            <a:ext cx="7410773" cy="864000"/>
            <a:chOff x="1567855" y="4909935"/>
            <a:chExt cx="6021253" cy="887489"/>
          </a:xfrm>
        </p:grpSpPr>
        <p:sp>
          <p:nvSpPr>
            <p:cNvPr id="21" name="圆角矩形 20"/>
            <p:cNvSpPr/>
            <p:nvPr/>
          </p:nvSpPr>
          <p:spPr>
            <a:xfrm>
              <a:off x="1567855" y="4909935"/>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smtClean="0">
                  <a:solidFill>
                    <a:srgbClr val="009A96"/>
                  </a:solidFill>
                  <a:latin typeface="黑体" panose="02010609060101010101" pitchFamily="49" charset="-122"/>
                </a:rPr>
                <a:t>五、微服务部署</a:t>
              </a:r>
              <a:endParaRPr lang="zh-CN" altLang="en-US" sz="3940" dirty="0">
                <a:solidFill>
                  <a:srgbClr val="009A96"/>
                </a:solidFill>
                <a:latin typeface="黑体" panose="02010609060101010101" pitchFamily="49" charset="-122"/>
              </a:endParaRPr>
            </a:p>
          </p:txBody>
        </p:sp>
        <p:sp>
          <p:nvSpPr>
            <p:cNvPr id="22" name="椭圆 21"/>
            <p:cNvSpPr>
              <a:spLocks noChangeAspect="1"/>
            </p:cNvSpPr>
            <p:nvPr/>
          </p:nvSpPr>
          <p:spPr>
            <a:xfrm>
              <a:off x="1771167" y="505983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23" name="右箭头 16"/>
            <p:cNvSpPr/>
            <p:nvPr/>
          </p:nvSpPr>
          <p:spPr>
            <a:xfrm>
              <a:off x="1823516" y="5226279"/>
              <a:ext cx="301981"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40490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25</a:t>
            </a:fld>
            <a:r>
              <a:rPr smtClean="0"/>
              <a:t>页</a:t>
            </a:r>
            <a:endParaRPr dirty="0"/>
          </a:p>
        </p:txBody>
      </p:sp>
      <p:sp>
        <p:nvSpPr>
          <p:cNvPr id="5" name="标题 1"/>
          <p:cNvSpPr>
            <a:spLocks noGrp="1"/>
          </p:cNvSpPr>
          <p:nvPr>
            <p:ph type="title"/>
          </p:nvPr>
        </p:nvSpPr>
        <p:spPr>
          <a:xfrm>
            <a:off x="3108474" y="460375"/>
            <a:ext cx="10369153" cy="772393"/>
          </a:xfrm>
        </p:spPr>
        <p:txBody>
          <a:bodyPr/>
          <a:lstStyle/>
          <a:p>
            <a:r>
              <a:rPr lang="zh-CN" altLang="en-US" dirty="0" smtClean="0"/>
              <a:t>四、</a:t>
            </a:r>
            <a:r>
              <a:rPr lang="en-US" altLang="zh-CN" dirty="0" smtClean="0"/>
              <a:t>CUBE</a:t>
            </a:r>
            <a:r>
              <a:rPr lang="zh-CN" altLang="en-US" dirty="0" smtClean="0"/>
              <a:t>展现框架</a:t>
            </a:r>
            <a:endParaRPr lang="zh-CN" altLang="en-US" dirty="0"/>
          </a:p>
        </p:txBody>
      </p:sp>
      <p:sp>
        <p:nvSpPr>
          <p:cNvPr id="7" name="矩形 96"/>
          <p:cNvSpPr>
            <a:spLocks noChangeArrowheads="1"/>
          </p:cNvSpPr>
          <p:nvPr/>
        </p:nvSpPr>
        <p:spPr bwMode="auto">
          <a:xfrm>
            <a:off x="9410964" y="1304776"/>
            <a:ext cx="1439862"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核心价值</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占位符 1"/>
          <p:cNvSpPr>
            <a:spLocks noGrp="1"/>
          </p:cNvSpPr>
          <p:nvPr>
            <p:ph type="body" sz="quarter" idx="12"/>
          </p:nvPr>
        </p:nvSpPr>
        <p:spPr>
          <a:xfrm>
            <a:off x="127462" y="1736824"/>
            <a:ext cx="13710203" cy="720626"/>
          </a:xfrm>
        </p:spPr>
        <p:txBody>
          <a:bodyPr/>
          <a:lstStyle/>
          <a:p>
            <a:r>
              <a:rPr lang="zh-CN" altLang="en-US" b="1" dirty="0"/>
              <a:t>基于前端当前主流</a:t>
            </a:r>
            <a:r>
              <a:rPr lang="en-US" altLang="zh-CN" b="1" dirty="0"/>
              <a:t>MVVM</a:t>
            </a:r>
            <a:r>
              <a:rPr lang="zh-CN" altLang="en-US" b="1" dirty="0"/>
              <a:t>架构理念，实现新一代</a:t>
            </a:r>
            <a:r>
              <a:rPr lang="en-US" altLang="zh-CN" b="1" dirty="0"/>
              <a:t>SG-UAP</a:t>
            </a:r>
            <a:r>
              <a:rPr lang="zh-CN" altLang="en-US" b="1" dirty="0"/>
              <a:t>前端展现框架。目前</a:t>
            </a:r>
            <a:r>
              <a:rPr lang="en-US" altLang="zh-CN" b="1" dirty="0"/>
              <a:t>SG-UAP</a:t>
            </a:r>
            <a:r>
              <a:rPr lang="zh-CN" altLang="en-US" b="1" dirty="0"/>
              <a:t>提供</a:t>
            </a:r>
            <a:r>
              <a:rPr lang="en-US" altLang="zh-CN" b="1" dirty="0"/>
              <a:t>MVC</a:t>
            </a:r>
            <a:r>
              <a:rPr lang="zh-CN" altLang="en-US" b="1" dirty="0"/>
              <a:t>架构（</a:t>
            </a:r>
            <a:r>
              <a:rPr lang="en-US" altLang="zh-CN" b="1" dirty="0">
                <a:solidFill>
                  <a:srgbClr val="FF0000"/>
                </a:solidFill>
              </a:rPr>
              <a:t>MX</a:t>
            </a:r>
            <a:r>
              <a:rPr lang="zh-CN" altLang="en-US" b="1" dirty="0">
                <a:solidFill>
                  <a:srgbClr val="FF0000"/>
                </a:solidFill>
              </a:rPr>
              <a:t>框架</a:t>
            </a:r>
            <a:r>
              <a:rPr lang="zh-CN" altLang="en-US" b="1" dirty="0"/>
              <a:t>）和</a:t>
            </a:r>
            <a:r>
              <a:rPr lang="en-US" altLang="zh-CN" b="1" dirty="0"/>
              <a:t>MVVM</a:t>
            </a:r>
            <a:r>
              <a:rPr lang="zh-CN" altLang="en-US" b="1" dirty="0"/>
              <a:t>架构（</a:t>
            </a:r>
            <a:r>
              <a:rPr lang="en-US" altLang="zh-CN" b="1" dirty="0">
                <a:solidFill>
                  <a:srgbClr val="FF0000"/>
                </a:solidFill>
              </a:rPr>
              <a:t>CUBE</a:t>
            </a:r>
            <a:r>
              <a:rPr lang="zh-CN" altLang="en-US" b="1" dirty="0">
                <a:solidFill>
                  <a:srgbClr val="FF0000"/>
                </a:solidFill>
              </a:rPr>
              <a:t>框架</a:t>
            </a:r>
            <a:r>
              <a:rPr lang="zh-CN" altLang="en-US" b="1" dirty="0"/>
              <a:t>）两套展现框架，二者各有利弊，适用于不同的场景，两套框架也可以在一个系统中同时使用</a:t>
            </a:r>
            <a:r>
              <a:rPr lang="zh-CN" altLang="en-US" b="1" dirty="0" smtClean="0"/>
              <a:t>。</a:t>
            </a:r>
            <a:endParaRPr lang="zh-CN" altLang="en-US" b="1" dirty="0"/>
          </a:p>
        </p:txBody>
      </p:sp>
      <p:sp>
        <p:nvSpPr>
          <p:cNvPr id="16" name="矩形 15"/>
          <p:cNvSpPr/>
          <p:nvPr/>
        </p:nvSpPr>
        <p:spPr bwMode="auto">
          <a:xfrm>
            <a:off x="1729845" y="2491316"/>
            <a:ext cx="12018963" cy="5003999"/>
          </a:xfrm>
          <a:prstGeom prst="rect">
            <a:avLst/>
          </a:prstGeom>
          <a:solidFill>
            <a:srgbClr val="F0F0F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sp>
        <p:nvSpPr>
          <p:cNvPr id="17" name="矩形 2"/>
          <p:cNvSpPr>
            <a:spLocks noChangeArrowheads="1"/>
          </p:cNvSpPr>
          <p:nvPr/>
        </p:nvSpPr>
        <p:spPr bwMode="auto">
          <a:xfrm>
            <a:off x="229659" y="2937404"/>
            <a:ext cx="1483254" cy="4560888"/>
          </a:xfrm>
          <a:prstGeom prst="rect">
            <a:avLst/>
          </a:prstGeom>
          <a:solidFill>
            <a:schemeClr val="tx1">
              <a:lumMod val="75000"/>
              <a:lumOff val="25000"/>
            </a:schemeClr>
          </a:solidFill>
          <a:ln>
            <a:solidFill>
              <a:schemeClr val="bg1">
                <a:lumMod val="65000"/>
              </a:schemeClr>
            </a:solidFill>
          </a:ln>
        </p:spPr>
        <p:txBody>
          <a:bodyPr/>
          <a:lstStyle/>
          <a:p>
            <a:endParaRPr lang="zh-CN" altLang="en-US" sz="1400">
              <a:solidFill>
                <a:srgbClr val="080808"/>
              </a:solidFill>
            </a:endParaRPr>
          </a:p>
        </p:txBody>
      </p:sp>
      <p:sp>
        <p:nvSpPr>
          <p:cNvPr id="18" name="圆角矩形 17"/>
          <p:cNvSpPr/>
          <p:nvPr/>
        </p:nvSpPr>
        <p:spPr bwMode="auto">
          <a:xfrm>
            <a:off x="1756684" y="2457450"/>
            <a:ext cx="4641999" cy="468562"/>
          </a:xfrm>
          <a:prstGeom prst="roundRect">
            <a:avLst>
              <a:gd name="adj" fmla="val 0"/>
            </a:avLst>
          </a:prstGeom>
          <a:noFill/>
          <a:ln>
            <a:noFill/>
          </a:ln>
          <a:effectLst/>
        </p:spPr>
        <p:txBody>
          <a:bodyPr lIns="90000" anchor="ctr"/>
          <a:lstStyle/>
          <a:p>
            <a:pPr algn="ctr">
              <a:defRPr/>
            </a:pPr>
            <a:r>
              <a:rPr lang="zh-CN" altLang="en-US" sz="1800" dirty="0">
                <a:solidFill>
                  <a:srgbClr val="080808"/>
                </a:solidFill>
                <a:latin typeface="微软雅黑" panose="020B0503020204020204" pitchFamily="34" charset="-122"/>
                <a:ea typeface="微软雅黑" panose="020B0503020204020204" pitchFamily="34" charset="-122"/>
              </a:rPr>
              <a:t>原有展现框架</a:t>
            </a:r>
            <a:r>
              <a:rPr lang="en-US" altLang="zh-CN" sz="1800" dirty="0">
                <a:solidFill>
                  <a:srgbClr val="080808"/>
                </a:solidFill>
                <a:latin typeface="微软雅黑" panose="020B0503020204020204" pitchFamily="34" charset="-122"/>
                <a:ea typeface="微软雅黑" panose="020B0503020204020204" pitchFamily="34" charset="-122"/>
              </a:rPr>
              <a:t>——MX</a:t>
            </a:r>
          </a:p>
        </p:txBody>
      </p:sp>
      <p:sp>
        <p:nvSpPr>
          <p:cNvPr id="19" name="圆角矩形 18"/>
          <p:cNvSpPr/>
          <p:nvPr/>
        </p:nvSpPr>
        <p:spPr bwMode="auto">
          <a:xfrm>
            <a:off x="6446308" y="2457450"/>
            <a:ext cx="7304087" cy="465138"/>
          </a:xfrm>
          <a:prstGeom prst="roundRect">
            <a:avLst>
              <a:gd name="adj" fmla="val 0"/>
            </a:avLst>
          </a:prstGeom>
          <a:noFill/>
          <a:ln>
            <a:noFill/>
          </a:ln>
          <a:effectLst/>
        </p:spPr>
        <p:txBody>
          <a:bodyPr lIns="90000" anchor="ctr"/>
          <a:lstStyle/>
          <a:p>
            <a:pPr algn="ctr"/>
            <a:r>
              <a:rPr lang="zh-CN" altLang="en-US" sz="1800" dirty="0">
                <a:solidFill>
                  <a:srgbClr val="080808"/>
                </a:solidFill>
                <a:latin typeface="微软雅黑" panose="020B0503020204020204" pitchFamily="34" charset="-122"/>
                <a:ea typeface="微软雅黑" panose="020B0503020204020204" pitchFamily="34" charset="-122"/>
              </a:rPr>
              <a:t>新一代展现框架</a:t>
            </a:r>
            <a:r>
              <a:rPr lang="en-US" altLang="zh-CN" sz="1800" dirty="0">
                <a:solidFill>
                  <a:srgbClr val="080808"/>
                </a:solidFill>
                <a:latin typeface="微软雅黑" panose="020B0503020204020204" pitchFamily="34" charset="-122"/>
                <a:ea typeface="微软雅黑" panose="020B0503020204020204" pitchFamily="34" charset="-122"/>
              </a:rPr>
              <a:t>——CUBE</a:t>
            </a:r>
          </a:p>
        </p:txBody>
      </p:sp>
      <p:sp>
        <p:nvSpPr>
          <p:cNvPr id="20" name="TextBox 69"/>
          <p:cNvSpPr txBox="1">
            <a:spLocks noChangeArrowheads="1"/>
          </p:cNvSpPr>
          <p:nvPr/>
        </p:nvSpPr>
        <p:spPr bwMode="auto">
          <a:xfrm>
            <a:off x="229659" y="3032968"/>
            <a:ext cx="14760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0" anchor="ctr"/>
          <a:lstStyle>
            <a:lvl1pPr>
              <a:defRPr sz="1600" b="1">
                <a:solidFill>
                  <a:schemeClr val="tx1"/>
                </a:solidFill>
                <a:latin typeface="黑体" pitchFamily="49" charset="-122"/>
                <a:ea typeface="黑体" pitchFamily="49" charset="-122"/>
              </a:defRPr>
            </a:lvl1pPr>
            <a:lvl2pPr marL="742950" indent="-285750">
              <a:defRPr sz="1600" b="1">
                <a:solidFill>
                  <a:schemeClr val="tx1"/>
                </a:solidFill>
                <a:latin typeface="黑体" pitchFamily="49" charset="-122"/>
                <a:ea typeface="黑体" pitchFamily="49" charset="-122"/>
              </a:defRPr>
            </a:lvl2pPr>
            <a:lvl3pPr marL="1143000" indent="-228600">
              <a:defRPr sz="1600" b="1">
                <a:solidFill>
                  <a:schemeClr val="tx1"/>
                </a:solidFill>
                <a:latin typeface="黑体" pitchFamily="49" charset="-122"/>
                <a:ea typeface="黑体" pitchFamily="49" charset="-122"/>
              </a:defRPr>
            </a:lvl3pPr>
            <a:lvl4pPr marL="1600200" indent="-228600">
              <a:defRPr sz="1600" b="1">
                <a:solidFill>
                  <a:schemeClr val="tx1"/>
                </a:solidFill>
                <a:latin typeface="黑体" pitchFamily="49" charset="-122"/>
                <a:ea typeface="黑体" pitchFamily="49" charset="-122"/>
              </a:defRPr>
            </a:lvl4pPr>
            <a:lvl5pPr marL="2057400" indent="-228600">
              <a:defRPr sz="16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sz="16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sz="16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sz="16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sz="1600" b="1">
                <a:solidFill>
                  <a:schemeClr val="tx1"/>
                </a:solidFill>
                <a:latin typeface="黑体" pitchFamily="49" charset="-122"/>
                <a:ea typeface="黑体" pitchFamily="49" charset="-122"/>
              </a:defRPr>
            </a:lvl9pPr>
          </a:lstStyle>
          <a:p>
            <a:pPr algn="ctr"/>
            <a:r>
              <a:rPr lang="zh-CN" altLang="en-US" dirty="0">
                <a:solidFill>
                  <a:srgbClr val="FFFFFF"/>
                </a:solidFill>
                <a:latin typeface="微软雅黑" pitchFamily="34" charset="-122"/>
                <a:ea typeface="微软雅黑" pitchFamily="34" charset="-122"/>
              </a:rPr>
              <a:t>架构理念</a:t>
            </a:r>
          </a:p>
        </p:txBody>
      </p:sp>
      <p:sp>
        <p:nvSpPr>
          <p:cNvPr id="21" name="TextBox 70"/>
          <p:cNvSpPr txBox="1">
            <a:spLocks noChangeArrowheads="1"/>
          </p:cNvSpPr>
          <p:nvPr/>
        </p:nvSpPr>
        <p:spPr bwMode="auto">
          <a:xfrm>
            <a:off x="1844144" y="2992438"/>
            <a:ext cx="4602163" cy="523220"/>
          </a:xfrm>
          <a:prstGeom prst="rect">
            <a:avLst/>
          </a:prstGeom>
          <a:noFill/>
          <a:ln>
            <a:noFill/>
          </a:ln>
        </p:spPr>
        <p:txBody>
          <a:bodyPr wrap="square">
            <a:spAutoFit/>
          </a:bodyPr>
          <a:lstStyle>
            <a:lvl1pPr>
              <a:defRPr sz="1600" b="1">
                <a:solidFill>
                  <a:schemeClr val="tx1"/>
                </a:solidFill>
                <a:latin typeface="黑体" pitchFamily="49" charset="-122"/>
                <a:ea typeface="黑体" pitchFamily="49" charset="-122"/>
              </a:defRPr>
            </a:lvl1pPr>
            <a:lvl2pPr marL="742950" indent="-285750">
              <a:defRPr sz="1600" b="1">
                <a:solidFill>
                  <a:schemeClr val="tx1"/>
                </a:solidFill>
                <a:latin typeface="黑体" pitchFamily="49" charset="-122"/>
                <a:ea typeface="黑体" pitchFamily="49" charset="-122"/>
              </a:defRPr>
            </a:lvl2pPr>
            <a:lvl3pPr marL="1143000" indent="-228600">
              <a:defRPr sz="1600" b="1">
                <a:solidFill>
                  <a:schemeClr val="tx1"/>
                </a:solidFill>
                <a:latin typeface="黑体" pitchFamily="49" charset="-122"/>
                <a:ea typeface="黑体" pitchFamily="49" charset="-122"/>
              </a:defRPr>
            </a:lvl3pPr>
            <a:lvl4pPr marL="1600200" indent="-228600">
              <a:defRPr sz="1600" b="1">
                <a:solidFill>
                  <a:schemeClr val="tx1"/>
                </a:solidFill>
                <a:latin typeface="黑体" pitchFamily="49" charset="-122"/>
                <a:ea typeface="黑体" pitchFamily="49" charset="-122"/>
              </a:defRPr>
            </a:lvl4pPr>
            <a:lvl5pPr marL="2057400" indent="-228600">
              <a:defRPr sz="16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sz="16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sz="16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sz="16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sz="1600" b="1">
                <a:solidFill>
                  <a:schemeClr val="tx1"/>
                </a:solidFill>
                <a:latin typeface="黑体" pitchFamily="49" charset="-122"/>
                <a:ea typeface="黑体" pitchFamily="49" charset="-122"/>
              </a:defRPr>
            </a:lvl9pPr>
          </a:lstStyle>
          <a:p>
            <a:r>
              <a:rPr lang="zh-CN" altLang="en-US" sz="1400" b="0" dirty="0">
                <a:solidFill>
                  <a:srgbClr val="080808"/>
                </a:solidFill>
                <a:latin typeface="微软雅黑" pitchFamily="34" charset="-122"/>
                <a:ea typeface="微软雅黑" pitchFamily="34" charset="-122"/>
              </a:rPr>
              <a:t>采用</a:t>
            </a:r>
            <a:r>
              <a:rPr lang="en-US" altLang="zh-CN" sz="1400" dirty="0">
                <a:solidFill>
                  <a:srgbClr val="C00000"/>
                </a:solidFill>
                <a:latin typeface="微软雅黑" pitchFamily="34" charset="-122"/>
                <a:ea typeface="微软雅黑" pitchFamily="34" charset="-122"/>
              </a:rPr>
              <a:t>MVC</a:t>
            </a:r>
            <a:r>
              <a:rPr lang="zh-CN" altLang="en-US" sz="1400" b="0" dirty="0">
                <a:solidFill>
                  <a:srgbClr val="080808"/>
                </a:solidFill>
                <a:latin typeface="微软雅黑" pitchFamily="34" charset="-122"/>
                <a:ea typeface="微软雅黑" pitchFamily="34" charset="-122"/>
              </a:rPr>
              <a:t>架构。每个页面由视图、控制器组成</a:t>
            </a:r>
            <a:r>
              <a:rPr lang="zh-CN" altLang="en-US" sz="1400" b="0" dirty="0" smtClean="0">
                <a:solidFill>
                  <a:srgbClr val="080808"/>
                </a:solidFill>
                <a:latin typeface="微软雅黑" pitchFamily="34" charset="-122"/>
                <a:ea typeface="微软雅黑" pitchFamily="34" charset="-122"/>
              </a:rPr>
              <a:t>。由视图单向触发控制器事件</a:t>
            </a:r>
            <a:endParaRPr lang="zh-CN" altLang="en-US" sz="1400" b="0" dirty="0">
              <a:solidFill>
                <a:srgbClr val="080808"/>
              </a:solidFill>
              <a:latin typeface="微软雅黑" pitchFamily="34" charset="-122"/>
              <a:ea typeface="微软雅黑" pitchFamily="34" charset="-122"/>
            </a:endParaRPr>
          </a:p>
        </p:txBody>
      </p:sp>
      <p:sp>
        <p:nvSpPr>
          <p:cNvPr id="22" name="TextBox 71"/>
          <p:cNvSpPr txBox="1">
            <a:spLocks noChangeArrowheads="1"/>
          </p:cNvSpPr>
          <p:nvPr/>
        </p:nvSpPr>
        <p:spPr bwMode="auto">
          <a:xfrm>
            <a:off x="6512983" y="3013075"/>
            <a:ext cx="7237412" cy="523875"/>
          </a:xfrm>
          <a:prstGeom prst="rect">
            <a:avLst/>
          </a:prstGeom>
          <a:noFill/>
          <a:ln>
            <a:noFill/>
          </a:ln>
        </p:spPr>
        <p:txBody>
          <a:bodyPr>
            <a:spAutoFit/>
          </a:bodyPr>
          <a:lstStyle>
            <a:lvl1pPr>
              <a:defRPr sz="1600" b="1">
                <a:solidFill>
                  <a:schemeClr val="tx1"/>
                </a:solidFill>
                <a:latin typeface="黑体" pitchFamily="49" charset="-122"/>
                <a:ea typeface="黑体" pitchFamily="49" charset="-122"/>
              </a:defRPr>
            </a:lvl1pPr>
            <a:lvl2pPr marL="742950" indent="-285750">
              <a:defRPr sz="1600" b="1">
                <a:solidFill>
                  <a:schemeClr val="tx1"/>
                </a:solidFill>
                <a:latin typeface="黑体" pitchFamily="49" charset="-122"/>
                <a:ea typeface="黑体" pitchFamily="49" charset="-122"/>
              </a:defRPr>
            </a:lvl2pPr>
            <a:lvl3pPr marL="1143000" indent="-228600">
              <a:defRPr sz="1600" b="1">
                <a:solidFill>
                  <a:schemeClr val="tx1"/>
                </a:solidFill>
                <a:latin typeface="黑体" pitchFamily="49" charset="-122"/>
                <a:ea typeface="黑体" pitchFamily="49" charset="-122"/>
              </a:defRPr>
            </a:lvl3pPr>
            <a:lvl4pPr marL="1600200" indent="-228600">
              <a:defRPr sz="1600" b="1">
                <a:solidFill>
                  <a:schemeClr val="tx1"/>
                </a:solidFill>
                <a:latin typeface="黑体" pitchFamily="49" charset="-122"/>
                <a:ea typeface="黑体" pitchFamily="49" charset="-122"/>
              </a:defRPr>
            </a:lvl4pPr>
            <a:lvl5pPr marL="2057400" indent="-228600">
              <a:defRPr sz="16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sz="16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sz="16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sz="16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sz="1600" b="1">
                <a:solidFill>
                  <a:schemeClr val="tx1"/>
                </a:solidFill>
                <a:latin typeface="黑体" pitchFamily="49" charset="-122"/>
                <a:ea typeface="黑体" pitchFamily="49" charset="-122"/>
              </a:defRPr>
            </a:lvl9pPr>
          </a:lstStyle>
          <a:p>
            <a:r>
              <a:rPr lang="zh-CN" altLang="en-US" sz="1400" b="0" dirty="0" smtClean="0">
                <a:solidFill>
                  <a:srgbClr val="080808"/>
                </a:solidFill>
                <a:latin typeface="微软雅黑" pitchFamily="34" charset="-122"/>
                <a:ea typeface="微软雅黑" pitchFamily="34" charset="-122"/>
              </a:rPr>
              <a:t>采用</a:t>
            </a:r>
            <a:r>
              <a:rPr lang="en-US" altLang="zh-CN" sz="1400" dirty="0" smtClean="0">
                <a:solidFill>
                  <a:srgbClr val="C00000"/>
                </a:solidFill>
                <a:latin typeface="微软雅黑" pitchFamily="34" charset="-122"/>
                <a:ea typeface="微软雅黑" pitchFamily="34" charset="-122"/>
              </a:rPr>
              <a:t>MVVM</a:t>
            </a:r>
            <a:r>
              <a:rPr lang="zh-CN" altLang="en-US" sz="1400" b="0" dirty="0">
                <a:solidFill>
                  <a:srgbClr val="080808"/>
                </a:solidFill>
                <a:latin typeface="微软雅黑" pitchFamily="34" charset="-122"/>
                <a:ea typeface="微软雅黑" pitchFamily="34" charset="-122"/>
              </a:rPr>
              <a:t>架构。每个页面由视图、视图模型组成，实现双向绑定和依赖跟踪。一个视图模型可绑定多个视图，任何一个视图或者视图模型更新，其余视图即时更新。</a:t>
            </a:r>
          </a:p>
        </p:txBody>
      </p:sp>
      <p:sp>
        <p:nvSpPr>
          <p:cNvPr id="23" name="TextBox 72"/>
          <p:cNvSpPr txBox="1">
            <a:spLocks noChangeArrowheads="1"/>
          </p:cNvSpPr>
          <p:nvPr/>
        </p:nvSpPr>
        <p:spPr bwMode="auto">
          <a:xfrm>
            <a:off x="229659" y="3537024"/>
            <a:ext cx="14760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0" anchor="ctr"/>
          <a:lstStyle>
            <a:lvl1pPr>
              <a:defRPr sz="1600" b="1">
                <a:solidFill>
                  <a:schemeClr val="tx1"/>
                </a:solidFill>
                <a:latin typeface="黑体" pitchFamily="49" charset="-122"/>
                <a:ea typeface="黑体" pitchFamily="49" charset="-122"/>
              </a:defRPr>
            </a:lvl1pPr>
            <a:lvl2pPr marL="742950" indent="-285750">
              <a:defRPr sz="1600" b="1">
                <a:solidFill>
                  <a:schemeClr val="tx1"/>
                </a:solidFill>
                <a:latin typeface="黑体" pitchFamily="49" charset="-122"/>
                <a:ea typeface="黑体" pitchFamily="49" charset="-122"/>
              </a:defRPr>
            </a:lvl2pPr>
            <a:lvl3pPr marL="1143000" indent="-228600">
              <a:defRPr sz="1600" b="1">
                <a:solidFill>
                  <a:schemeClr val="tx1"/>
                </a:solidFill>
                <a:latin typeface="黑体" pitchFamily="49" charset="-122"/>
                <a:ea typeface="黑体" pitchFamily="49" charset="-122"/>
              </a:defRPr>
            </a:lvl3pPr>
            <a:lvl4pPr marL="1600200" indent="-228600">
              <a:defRPr sz="1600" b="1">
                <a:solidFill>
                  <a:schemeClr val="tx1"/>
                </a:solidFill>
                <a:latin typeface="黑体" pitchFamily="49" charset="-122"/>
                <a:ea typeface="黑体" pitchFamily="49" charset="-122"/>
              </a:defRPr>
            </a:lvl4pPr>
            <a:lvl5pPr marL="2057400" indent="-228600">
              <a:defRPr sz="16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sz="16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sz="16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sz="16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sz="1600" b="1">
                <a:solidFill>
                  <a:schemeClr val="tx1"/>
                </a:solidFill>
                <a:latin typeface="黑体" pitchFamily="49" charset="-122"/>
                <a:ea typeface="黑体" pitchFamily="49" charset="-122"/>
              </a:defRPr>
            </a:lvl9pPr>
          </a:lstStyle>
          <a:p>
            <a:pPr algn="ctr"/>
            <a:r>
              <a:rPr lang="zh-CN" altLang="en-US" dirty="0">
                <a:solidFill>
                  <a:srgbClr val="FFFFFF"/>
                </a:solidFill>
                <a:latin typeface="微软雅黑" pitchFamily="34" charset="-122"/>
                <a:ea typeface="微软雅黑" pitchFamily="34" charset="-122"/>
              </a:rPr>
              <a:t>界面风格</a:t>
            </a:r>
          </a:p>
        </p:txBody>
      </p:sp>
      <p:sp>
        <p:nvSpPr>
          <p:cNvPr id="24" name="TextBox 73"/>
          <p:cNvSpPr txBox="1">
            <a:spLocks noChangeArrowheads="1"/>
          </p:cNvSpPr>
          <p:nvPr/>
        </p:nvSpPr>
        <p:spPr bwMode="auto">
          <a:xfrm>
            <a:off x="1766358" y="3537024"/>
            <a:ext cx="4679950" cy="307975"/>
          </a:xfrm>
          <a:prstGeom prst="rect">
            <a:avLst/>
          </a:prstGeom>
          <a:noFill/>
          <a:ln>
            <a:noFill/>
          </a:ln>
        </p:spPr>
        <p:txBody>
          <a:bodyPr wrap="square">
            <a:spAutoFit/>
          </a:bodyPr>
          <a:lstStyle>
            <a:defPPr>
              <a:defRPr lang="zh-CN"/>
            </a:defPPr>
            <a:lvl1pPr>
              <a:buNone/>
              <a:defRPr sz="1400" b="0">
                <a:latin typeface="微软雅黑" pitchFamily="34" charset="-122"/>
                <a:ea typeface="微软雅黑" pitchFamily="34" charset="-122"/>
              </a:defRPr>
            </a:lvl1pPr>
            <a:lvl2pPr marL="742950" indent="-285750">
              <a:defRPr sz="1600"/>
            </a:lvl2pPr>
            <a:lvl3pPr marL="1143000" indent="-228600">
              <a:defRPr sz="1600"/>
            </a:lvl3pPr>
            <a:lvl4pPr marL="1600200" indent="-228600">
              <a:defRPr sz="1600"/>
            </a:lvl4pPr>
            <a:lvl5pPr marL="2057400" indent="-228600">
              <a:defRPr sz="1600"/>
            </a:lvl5pPr>
            <a:lvl6pPr marL="2514600" indent="-228600" eaLnBrk="0" fontAlgn="base" hangingPunct="0">
              <a:spcBef>
                <a:spcPct val="0"/>
              </a:spcBef>
              <a:spcAft>
                <a:spcPct val="0"/>
              </a:spcAft>
              <a:defRPr sz="1600"/>
            </a:lvl6pPr>
            <a:lvl7pPr marL="2971800" indent="-228600" eaLnBrk="0" fontAlgn="base" hangingPunct="0">
              <a:spcBef>
                <a:spcPct val="0"/>
              </a:spcBef>
              <a:spcAft>
                <a:spcPct val="0"/>
              </a:spcAft>
              <a:defRPr sz="1600"/>
            </a:lvl7pPr>
            <a:lvl8pPr marL="3429000" indent="-228600" eaLnBrk="0" fontAlgn="base" hangingPunct="0">
              <a:spcBef>
                <a:spcPct val="0"/>
              </a:spcBef>
              <a:spcAft>
                <a:spcPct val="0"/>
              </a:spcAft>
              <a:defRPr sz="1600"/>
            </a:lvl8pPr>
            <a:lvl9pPr marL="3886200" indent="-228600" eaLnBrk="0" fontAlgn="base" hangingPunct="0">
              <a:spcBef>
                <a:spcPct val="0"/>
              </a:spcBef>
              <a:spcAft>
                <a:spcPct val="0"/>
              </a:spcAft>
              <a:defRPr sz="1600"/>
            </a:lvl9pPr>
          </a:lstStyle>
          <a:p>
            <a:r>
              <a:rPr lang="zh-CN" altLang="en-US" dirty="0">
                <a:solidFill>
                  <a:srgbClr val="080808"/>
                </a:solidFill>
              </a:rPr>
              <a:t>传统</a:t>
            </a:r>
            <a:r>
              <a:rPr lang="zh-CN" altLang="en-US" b="1" dirty="0">
                <a:solidFill>
                  <a:srgbClr val="C00000"/>
                </a:solidFill>
              </a:rPr>
              <a:t>桌面应用</a:t>
            </a:r>
            <a:r>
              <a:rPr lang="zh-CN" altLang="en-US" dirty="0">
                <a:solidFill>
                  <a:srgbClr val="080808"/>
                </a:solidFill>
              </a:rPr>
              <a:t>风格</a:t>
            </a:r>
          </a:p>
        </p:txBody>
      </p:sp>
      <p:sp>
        <p:nvSpPr>
          <p:cNvPr id="25" name="TextBox 74"/>
          <p:cNvSpPr txBox="1">
            <a:spLocks noChangeArrowheads="1"/>
          </p:cNvSpPr>
          <p:nvPr/>
        </p:nvSpPr>
        <p:spPr bwMode="auto">
          <a:xfrm>
            <a:off x="6512983" y="3537024"/>
            <a:ext cx="7237412" cy="307975"/>
          </a:xfrm>
          <a:prstGeom prst="rect">
            <a:avLst/>
          </a:prstGeom>
          <a:noFill/>
          <a:ln>
            <a:noFill/>
          </a:ln>
        </p:spPr>
        <p:txBody>
          <a:bodyPr wrap="square">
            <a:spAutoFit/>
          </a:bodyPr>
          <a:lstStyle>
            <a:defPPr>
              <a:defRPr lang="zh-CN"/>
            </a:defPPr>
            <a:lvl1pPr>
              <a:buNone/>
              <a:defRPr sz="1400" b="0">
                <a:latin typeface="微软雅黑" pitchFamily="34" charset="-122"/>
                <a:ea typeface="微软雅黑" pitchFamily="34" charset="-122"/>
              </a:defRPr>
            </a:lvl1pPr>
            <a:lvl2pPr marL="742950" indent="-285750">
              <a:defRPr sz="1600"/>
            </a:lvl2pPr>
            <a:lvl3pPr marL="1143000" indent="-228600">
              <a:defRPr sz="1600"/>
            </a:lvl3pPr>
            <a:lvl4pPr marL="1600200" indent="-228600">
              <a:defRPr sz="1600"/>
            </a:lvl4pPr>
            <a:lvl5pPr marL="2057400" indent="-228600">
              <a:defRPr sz="1600"/>
            </a:lvl5pPr>
            <a:lvl6pPr marL="2514600" indent="-228600" eaLnBrk="0" fontAlgn="base" hangingPunct="0">
              <a:spcBef>
                <a:spcPct val="0"/>
              </a:spcBef>
              <a:spcAft>
                <a:spcPct val="0"/>
              </a:spcAft>
              <a:defRPr sz="1600"/>
            </a:lvl6pPr>
            <a:lvl7pPr marL="2971800" indent="-228600" eaLnBrk="0" fontAlgn="base" hangingPunct="0">
              <a:spcBef>
                <a:spcPct val="0"/>
              </a:spcBef>
              <a:spcAft>
                <a:spcPct val="0"/>
              </a:spcAft>
              <a:defRPr sz="1600"/>
            </a:lvl7pPr>
            <a:lvl8pPr marL="3429000" indent="-228600" eaLnBrk="0" fontAlgn="base" hangingPunct="0">
              <a:spcBef>
                <a:spcPct val="0"/>
              </a:spcBef>
              <a:spcAft>
                <a:spcPct val="0"/>
              </a:spcAft>
              <a:defRPr sz="1600"/>
            </a:lvl8pPr>
            <a:lvl9pPr marL="3886200" indent="-228600" eaLnBrk="0" fontAlgn="base" hangingPunct="0">
              <a:spcBef>
                <a:spcPct val="0"/>
              </a:spcBef>
              <a:spcAft>
                <a:spcPct val="0"/>
              </a:spcAft>
              <a:defRPr sz="1600"/>
            </a:lvl9pPr>
          </a:lstStyle>
          <a:p>
            <a:r>
              <a:rPr lang="zh-CN" altLang="en-US" b="1" dirty="0">
                <a:solidFill>
                  <a:srgbClr val="C00000"/>
                </a:solidFill>
              </a:rPr>
              <a:t>互联网</a:t>
            </a:r>
            <a:r>
              <a:rPr lang="zh-CN" altLang="en-US" dirty="0">
                <a:solidFill>
                  <a:srgbClr val="080808"/>
                </a:solidFill>
              </a:rPr>
              <a:t>风格</a:t>
            </a:r>
          </a:p>
        </p:txBody>
      </p:sp>
      <p:sp>
        <p:nvSpPr>
          <p:cNvPr id="26" name="TextBox 76"/>
          <p:cNvSpPr txBox="1">
            <a:spLocks noChangeArrowheads="1"/>
          </p:cNvSpPr>
          <p:nvPr/>
        </p:nvSpPr>
        <p:spPr bwMode="auto">
          <a:xfrm>
            <a:off x="229659" y="4149087"/>
            <a:ext cx="14760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0" anchor="ctr"/>
          <a:lstStyle>
            <a:lvl1pPr>
              <a:defRPr sz="1600" b="1">
                <a:solidFill>
                  <a:schemeClr val="tx1"/>
                </a:solidFill>
                <a:latin typeface="黑体" pitchFamily="49" charset="-122"/>
                <a:ea typeface="黑体" pitchFamily="49" charset="-122"/>
              </a:defRPr>
            </a:lvl1pPr>
            <a:lvl2pPr marL="742950" indent="-285750">
              <a:defRPr sz="1600" b="1">
                <a:solidFill>
                  <a:schemeClr val="tx1"/>
                </a:solidFill>
                <a:latin typeface="黑体" pitchFamily="49" charset="-122"/>
                <a:ea typeface="黑体" pitchFamily="49" charset="-122"/>
              </a:defRPr>
            </a:lvl2pPr>
            <a:lvl3pPr marL="1143000" indent="-228600">
              <a:defRPr sz="1600" b="1">
                <a:solidFill>
                  <a:schemeClr val="tx1"/>
                </a:solidFill>
                <a:latin typeface="黑体" pitchFamily="49" charset="-122"/>
                <a:ea typeface="黑体" pitchFamily="49" charset="-122"/>
              </a:defRPr>
            </a:lvl3pPr>
            <a:lvl4pPr marL="1600200" indent="-228600">
              <a:defRPr sz="1600" b="1">
                <a:solidFill>
                  <a:schemeClr val="tx1"/>
                </a:solidFill>
                <a:latin typeface="黑体" pitchFamily="49" charset="-122"/>
                <a:ea typeface="黑体" pitchFamily="49" charset="-122"/>
              </a:defRPr>
            </a:lvl4pPr>
            <a:lvl5pPr marL="2057400" indent="-228600">
              <a:defRPr sz="16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sz="16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sz="16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sz="16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sz="1600" b="1">
                <a:solidFill>
                  <a:schemeClr val="tx1"/>
                </a:solidFill>
                <a:latin typeface="黑体" pitchFamily="49" charset="-122"/>
                <a:ea typeface="黑体" pitchFamily="49" charset="-122"/>
              </a:defRPr>
            </a:lvl9pPr>
          </a:lstStyle>
          <a:p>
            <a:pPr algn="ctr"/>
            <a:r>
              <a:rPr lang="zh-CN" altLang="en-US">
                <a:solidFill>
                  <a:srgbClr val="FFFFFF"/>
                </a:solidFill>
                <a:latin typeface="微软雅黑" pitchFamily="34" charset="-122"/>
                <a:ea typeface="微软雅黑" pitchFamily="34" charset="-122"/>
              </a:rPr>
              <a:t>开发方式</a:t>
            </a:r>
          </a:p>
        </p:txBody>
      </p:sp>
      <p:sp>
        <p:nvSpPr>
          <p:cNvPr id="27" name="TextBox 77"/>
          <p:cNvSpPr txBox="1">
            <a:spLocks noChangeArrowheads="1"/>
          </p:cNvSpPr>
          <p:nvPr/>
        </p:nvSpPr>
        <p:spPr bwMode="auto">
          <a:xfrm>
            <a:off x="1766358" y="3910962"/>
            <a:ext cx="4679950" cy="738664"/>
          </a:xfrm>
          <a:prstGeom prst="rect">
            <a:avLst/>
          </a:prstGeom>
          <a:noFill/>
          <a:ln>
            <a:noFill/>
          </a:ln>
        </p:spPr>
        <p:txBody>
          <a:bodyPr wrap="square">
            <a:spAutoFit/>
          </a:bodyPr>
          <a:lstStyle>
            <a:defPPr>
              <a:defRPr lang="zh-CN"/>
            </a:defPPr>
            <a:lvl1pPr>
              <a:buNone/>
              <a:defRPr sz="1400" b="0">
                <a:latin typeface="微软雅黑" pitchFamily="34" charset="-122"/>
                <a:ea typeface="微软雅黑" pitchFamily="34" charset="-122"/>
              </a:defRPr>
            </a:lvl1pPr>
            <a:lvl2pPr marL="742950" indent="-285750">
              <a:defRPr sz="1600"/>
            </a:lvl2pPr>
            <a:lvl3pPr marL="1143000" indent="-228600">
              <a:defRPr sz="1600"/>
            </a:lvl3pPr>
            <a:lvl4pPr marL="1600200" indent="-228600">
              <a:defRPr sz="1600"/>
            </a:lvl4pPr>
            <a:lvl5pPr marL="2057400" indent="-228600">
              <a:defRPr sz="1600"/>
            </a:lvl5pPr>
            <a:lvl6pPr marL="2514600" indent="-228600" eaLnBrk="0" fontAlgn="base" hangingPunct="0">
              <a:spcBef>
                <a:spcPct val="0"/>
              </a:spcBef>
              <a:spcAft>
                <a:spcPct val="0"/>
              </a:spcAft>
              <a:defRPr sz="1600"/>
            </a:lvl6pPr>
            <a:lvl7pPr marL="2971800" indent="-228600" eaLnBrk="0" fontAlgn="base" hangingPunct="0">
              <a:spcBef>
                <a:spcPct val="0"/>
              </a:spcBef>
              <a:spcAft>
                <a:spcPct val="0"/>
              </a:spcAft>
              <a:defRPr sz="1600"/>
            </a:lvl7pPr>
            <a:lvl8pPr marL="3429000" indent="-228600" eaLnBrk="0" fontAlgn="base" hangingPunct="0">
              <a:spcBef>
                <a:spcPct val="0"/>
              </a:spcBef>
              <a:spcAft>
                <a:spcPct val="0"/>
              </a:spcAft>
              <a:defRPr sz="1600"/>
            </a:lvl8pPr>
            <a:lvl9pPr marL="3886200" indent="-228600" eaLnBrk="0" fontAlgn="base" hangingPunct="0">
              <a:spcBef>
                <a:spcPct val="0"/>
              </a:spcBef>
              <a:spcAft>
                <a:spcPct val="0"/>
              </a:spcAft>
              <a:defRPr sz="1600"/>
            </a:lvl9pPr>
          </a:lstStyle>
          <a:p>
            <a:r>
              <a:rPr lang="zh-CN" altLang="en-US" dirty="0">
                <a:solidFill>
                  <a:srgbClr val="080808"/>
                </a:solidFill>
              </a:rPr>
              <a:t>面向对象，组件</a:t>
            </a:r>
            <a:r>
              <a:rPr lang="zh-CN" altLang="en-US" dirty="0" smtClean="0">
                <a:solidFill>
                  <a:srgbClr val="080808"/>
                </a:solidFill>
              </a:rPr>
              <a:t>以</a:t>
            </a:r>
            <a:r>
              <a:rPr lang="en-US" altLang="zh-CN" b="1" dirty="0" smtClean="0">
                <a:solidFill>
                  <a:srgbClr val="C00000"/>
                </a:solidFill>
              </a:rPr>
              <a:t>JS</a:t>
            </a:r>
            <a:r>
              <a:rPr lang="zh-CN" altLang="en-US" b="1" dirty="0" smtClean="0">
                <a:solidFill>
                  <a:srgbClr val="C00000"/>
                </a:solidFill>
              </a:rPr>
              <a:t>类</a:t>
            </a:r>
            <a:r>
              <a:rPr lang="zh-CN" altLang="en-US" dirty="0">
                <a:solidFill>
                  <a:srgbClr val="080808"/>
                </a:solidFill>
              </a:rPr>
              <a:t>的方式</a:t>
            </a:r>
            <a:r>
              <a:rPr lang="zh-CN" altLang="en-US" dirty="0" smtClean="0">
                <a:solidFill>
                  <a:srgbClr val="080808"/>
                </a:solidFill>
              </a:rPr>
              <a:t>提供：</a:t>
            </a:r>
            <a:endParaRPr lang="en-US" altLang="zh-CN" dirty="0">
              <a:solidFill>
                <a:srgbClr val="080808"/>
              </a:solidFill>
            </a:endParaRPr>
          </a:p>
          <a:p>
            <a:r>
              <a:rPr lang="en-US" altLang="zh-CN" dirty="0" err="1">
                <a:solidFill>
                  <a:srgbClr val="080808"/>
                </a:solidFill>
              </a:rPr>
              <a:t>var</a:t>
            </a:r>
            <a:r>
              <a:rPr lang="en-US" altLang="zh-CN" dirty="0">
                <a:solidFill>
                  <a:srgbClr val="080808"/>
                </a:solidFill>
              </a:rPr>
              <a:t> container = new </a:t>
            </a:r>
            <a:r>
              <a:rPr lang="en-US" altLang="zh-CN" dirty="0" err="1">
                <a:solidFill>
                  <a:srgbClr val="080808"/>
                </a:solidFill>
              </a:rPr>
              <a:t>mx.containers.Container</a:t>
            </a:r>
            <a:r>
              <a:rPr lang="en-US" altLang="zh-CN" dirty="0">
                <a:solidFill>
                  <a:srgbClr val="080808"/>
                </a:solidFill>
              </a:rPr>
              <a:t>({$e:$('#</a:t>
            </a:r>
            <a:r>
              <a:rPr lang="en-US" altLang="zh-CN" dirty="0" err="1">
                <a:solidFill>
                  <a:srgbClr val="080808"/>
                </a:solidFill>
              </a:rPr>
              <a:t>testDom</a:t>
            </a:r>
            <a:r>
              <a:rPr lang="en-US" altLang="zh-CN" dirty="0">
                <a:solidFill>
                  <a:srgbClr val="080808"/>
                </a:solidFill>
              </a:rPr>
              <a:t>')});</a:t>
            </a:r>
            <a:endParaRPr lang="zh-CN" altLang="en-US" dirty="0">
              <a:solidFill>
                <a:srgbClr val="080808"/>
              </a:solidFill>
            </a:endParaRPr>
          </a:p>
        </p:txBody>
      </p:sp>
      <p:sp>
        <p:nvSpPr>
          <p:cNvPr id="28" name="TextBox 78"/>
          <p:cNvSpPr txBox="1">
            <a:spLocks noChangeArrowheads="1"/>
          </p:cNvSpPr>
          <p:nvPr/>
        </p:nvSpPr>
        <p:spPr bwMode="auto">
          <a:xfrm>
            <a:off x="6512983" y="3904612"/>
            <a:ext cx="7237412" cy="738664"/>
          </a:xfrm>
          <a:prstGeom prst="rect">
            <a:avLst/>
          </a:prstGeom>
          <a:noFill/>
          <a:ln>
            <a:noFill/>
          </a:ln>
        </p:spPr>
        <p:txBody>
          <a:bodyPr wrap="square">
            <a:spAutoFit/>
          </a:bodyPr>
          <a:lstStyle>
            <a:defPPr>
              <a:defRPr lang="zh-CN"/>
            </a:defPPr>
            <a:lvl1pPr>
              <a:buNone/>
              <a:defRPr sz="1400" b="0">
                <a:latin typeface="微软雅黑" pitchFamily="34" charset="-122"/>
                <a:ea typeface="微软雅黑" pitchFamily="34" charset="-122"/>
              </a:defRPr>
            </a:lvl1pPr>
            <a:lvl2pPr marL="742950" indent="-285750">
              <a:defRPr sz="1600"/>
            </a:lvl2pPr>
            <a:lvl3pPr marL="1143000" indent="-228600">
              <a:defRPr sz="1600"/>
            </a:lvl3pPr>
            <a:lvl4pPr marL="1600200" indent="-228600">
              <a:defRPr sz="1600"/>
            </a:lvl4pPr>
            <a:lvl5pPr marL="2057400" indent="-228600">
              <a:defRPr sz="1600"/>
            </a:lvl5pPr>
            <a:lvl6pPr marL="2514600" indent="-228600" eaLnBrk="0" fontAlgn="base" hangingPunct="0">
              <a:spcBef>
                <a:spcPct val="0"/>
              </a:spcBef>
              <a:spcAft>
                <a:spcPct val="0"/>
              </a:spcAft>
              <a:defRPr sz="1600"/>
            </a:lvl6pPr>
            <a:lvl7pPr marL="2971800" indent="-228600" eaLnBrk="0" fontAlgn="base" hangingPunct="0">
              <a:spcBef>
                <a:spcPct val="0"/>
              </a:spcBef>
              <a:spcAft>
                <a:spcPct val="0"/>
              </a:spcAft>
              <a:defRPr sz="1600"/>
            </a:lvl7pPr>
            <a:lvl8pPr marL="3429000" indent="-228600" eaLnBrk="0" fontAlgn="base" hangingPunct="0">
              <a:spcBef>
                <a:spcPct val="0"/>
              </a:spcBef>
              <a:spcAft>
                <a:spcPct val="0"/>
              </a:spcAft>
              <a:defRPr sz="1600"/>
            </a:lvl8pPr>
            <a:lvl9pPr marL="3886200" indent="-228600" eaLnBrk="0" fontAlgn="base" hangingPunct="0">
              <a:spcBef>
                <a:spcPct val="0"/>
              </a:spcBef>
              <a:spcAft>
                <a:spcPct val="0"/>
              </a:spcAft>
              <a:defRPr sz="1600"/>
            </a:lvl9pPr>
          </a:lstStyle>
          <a:p>
            <a:r>
              <a:rPr lang="zh-CN" altLang="en-US" dirty="0">
                <a:solidFill>
                  <a:srgbClr val="080808"/>
                </a:solidFill>
              </a:rPr>
              <a:t>提供</a:t>
            </a:r>
            <a:r>
              <a:rPr lang="en-US" altLang="zh-CN" b="1" dirty="0">
                <a:solidFill>
                  <a:srgbClr val="C00000"/>
                </a:solidFill>
              </a:rPr>
              <a:t>HTML</a:t>
            </a:r>
            <a:r>
              <a:rPr lang="zh-CN" altLang="en-US" b="1" dirty="0">
                <a:solidFill>
                  <a:srgbClr val="C00000"/>
                </a:solidFill>
              </a:rPr>
              <a:t>标签式</a:t>
            </a:r>
            <a:r>
              <a:rPr lang="zh-CN" altLang="en-US" dirty="0">
                <a:solidFill>
                  <a:srgbClr val="080808"/>
                </a:solidFill>
              </a:rPr>
              <a:t>组件，组件以标签的方式提供：</a:t>
            </a:r>
            <a:endParaRPr lang="en-US" altLang="zh-CN" dirty="0">
              <a:solidFill>
                <a:srgbClr val="080808"/>
              </a:solidFill>
            </a:endParaRPr>
          </a:p>
          <a:p>
            <a:r>
              <a:rPr lang="en-US" altLang="zh-CN" dirty="0">
                <a:solidFill>
                  <a:srgbClr val="080808"/>
                </a:solidFill>
              </a:rPr>
              <a:t>&lt;</a:t>
            </a:r>
            <a:r>
              <a:rPr lang="en-US" altLang="zh-CN" dirty="0" err="1">
                <a:solidFill>
                  <a:srgbClr val="080808"/>
                </a:solidFill>
              </a:rPr>
              <a:t>collapsepanel</a:t>
            </a:r>
            <a:r>
              <a:rPr lang="en-US" altLang="zh-CN" dirty="0">
                <a:solidFill>
                  <a:srgbClr val="080808"/>
                </a:solidFill>
              </a:rPr>
              <a:t>  </a:t>
            </a:r>
            <a:r>
              <a:rPr lang="en-US" altLang="zh-CN" dirty="0" err="1">
                <a:solidFill>
                  <a:srgbClr val="080808"/>
                </a:solidFill>
              </a:rPr>
              <a:t>params</a:t>
            </a:r>
            <a:r>
              <a:rPr lang="en-US" altLang="zh-CN" dirty="0">
                <a:solidFill>
                  <a:srgbClr val="080808"/>
                </a:solidFill>
              </a:rPr>
              <a:t>="panels: components, </a:t>
            </a:r>
            <a:r>
              <a:rPr lang="en-US" altLang="zh-CN" dirty="0" err="1">
                <a:solidFill>
                  <a:srgbClr val="080808"/>
                </a:solidFill>
              </a:rPr>
              <a:t>isContentType</a:t>
            </a:r>
            <a:r>
              <a:rPr lang="en-US" altLang="zh-CN" dirty="0">
                <a:solidFill>
                  <a:srgbClr val="080808"/>
                </a:solidFill>
              </a:rPr>
              <a:t>: false"&gt;</a:t>
            </a:r>
          </a:p>
          <a:p>
            <a:r>
              <a:rPr lang="en-US" altLang="zh-CN" dirty="0">
                <a:solidFill>
                  <a:srgbClr val="080808"/>
                </a:solidFill>
              </a:rPr>
              <a:t>&lt;/</a:t>
            </a:r>
            <a:r>
              <a:rPr lang="en-US" altLang="zh-CN" dirty="0" err="1">
                <a:solidFill>
                  <a:srgbClr val="080808"/>
                </a:solidFill>
              </a:rPr>
              <a:t>collapsepanel</a:t>
            </a:r>
            <a:r>
              <a:rPr lang="en-US" altLang="zh-CN" dirty="0">
                <a:solidFill>
                  <a:srgbClr val="080808"/>
                </a:solidFill>
              </a:rPr>
              <a:t>&gt;</a:t>
            </a:r>
            <a:endParaRPr lang="zh-CN" altLang="en-US" dirty="0">
              <a:solidFill>
                <a:srgbClr val="080808"/>
              </a:solidFill>
            </a:endParaRPr>
          </a:p>
        </p:txBody>
      </p:sp>
      <p:sp>
        <p:nvSpPr>
          <p:cNvPr id="29" name="TextBox 79"/>
          <p:cNvSpPr txBox="1">
            <a:spLocks noChangeArrowheads="1"/>
          </p:cNvSpPr>
          <p:nvPr/>
        </p:nvSpPr>
        <p:spPr bwMode="auto">
          <a:xfrm>
            <a:off x="229659" y="4765569"/>
            <a:ext cx="14760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0" anchor="ctr"/>
          <a:lstStyle>
            <a:lvl1pPr>
              <a:defRPr sz="1600" b="1">
                <a:solidFill>
                  <a:schemeClr val="tx1"/>
                </a:solidFill>
                <a:latin typeface="黑体" pitchFamily="49" charset="-122"/>
                <a:ea typeface="黑体" pitchFamily="49" charset="-122"/>
              </a:defRPr>
            </a:lvl1pPr>
            <a:lvl2pPr marL="742950" indent="-285750">
              <a:defRPr sz="1600" b="1">
                <a:solidFill>
                  <a:schemeClr val="tx1"/>
                </a:solidFill>
                <a:latin typeface="黑体" pitchFamily="49" charset="-122"/>
                <a:ea typeface="黑体" pitchFamily="49" charset="-122"/>
              </a:defRPr>
            </a:lvl2pPr>
            <a:lvl3pPr marL="1143000" indent="-228600">
              <a:defRPr sz="1600" b="1">
                <a:solidFill>
                  <a:schemeClr val="tx1"/>
                </a:solidFill>
                <a:latin typeface="黑体" pitchFamily="49" charset="-122"/>
                <a:ea typeface="黑体" pitchFamily="49" charset="-122"/>
              </a:defRPr>
            </a:lvl3pPr>
            <a:lvl4pPr marL="1600200" indent="-228600">
              <a:defRPr sz="1600" b="1">
                <a:solidFill>
                  <a:schemeClr val="tx1"/>
                </a:solidFill>
                <a:latin typeface="黑体" pitchFamily="49" charset="-122"/>
                <a:ea typeface="黑体" pitchFamily="49" charset="-122"/>
              </a:defRPr>
            </a:lvl4pPr>
            <a:lvl5pPr marL="2057400" indent="-228600">
              <a:defRPr sz="16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sz="16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sz="16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sz="16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sz="1600" b="1">
                <a:solidFill>
                  <a:schemeClr val="tx1"/>
                </a:solidFill>
                <a:latin typeface="黑体" pitchFamily="49" charset="-122"/>
                <a:ea typeface="黑体" pitchFamily="49" charset="-122"/>
              </a:defRPr>
            </a:lvl9pPr>
          </a:lstStyle>
          <a:p>
            <a:pPr algn="ctr"/>
            <a:r>
              <a:rPr lang="zh-CN" altLang="en-US" dirty="0">
                <a:solidFill>
                  <a:srgbClr val="FFFFFF"/>
                </a:solidFill>
                <a:latin typeface="微软雅黑" pitchFamily="34" charset="-122"/>
                <a:ea typeface="微软雅黑" pitchFamily="34" charset="-122"/>
              </a:rPr>
              <a:t>开发效率</a:t>
            </a:r>
          </a:p>
        </p:txBody>
      </p:sp>
      <p:sp>
        <p:nvSpPr>
          <p:cNvPr id="30" name="矩形 71"/>
          <p:cNvSpPr>
            <a:spLocks noChangeArrowheads="1"/>
          </p:cNvSpPr>
          <p:nvPr/>
        </p:nvSpPr>
        <p:spPr bwMode="auto">
          <a:xfrm>
            <a:off x="1766358" y="4684607"/>
            <a:ext cx="4679950" cy="523875"/>
          </a:xfrm>
          <a:prstGeom prst="rect">
            <a:avLst/>
          </a:prstGeom>
          <a:noFill/>
          <a:ln>
            <a:noFill/>
          </a:ln>
        </p:spPr>
        <p:txBody>
          <a:bodyPr wrap="square">
            <a:spAutoFit/>
          </a:bodyPr>
          <a:lstStyle/>
          <a:p>
            <a:r>
              <a:rPr lang="zh-CN" altLang="en-US" sz="1400" b="0" dirty="0">
                <a:solidFill>
                  <a:srgbClr val="080808"/>
                </a:solidFill>
                <a:latin typeface="微软雅黑" pitchFamily="34" charset="-122"/>
                <a:ea typeface="微软雅黑" pitchFamily="34" charset="-122"/>
              </a:rPr>
              <a:t>纯</a:t>
            </a:r>
            <a:r>
              <a:rPr lang="en-US" altLang="zh-CN" sz="1400" b="0" dirty="0">
                <a:solidFill>
                  <a:srgbClr val="080808"/>
                </a:solidFill>
                <a:latin typeface="微软雅黑" pitchFamily="34" charset="-122"/>
                <a:ea typeface="微软雅黑" pitchFamily="34" charset="-122"/>
              </a:rPr>
              <a:t>JS</a:t>
            </a:r>
            <a:r>
              <a:rPr lang="zh-CN" altLang="en-US" sz="1400" b="0" dirty="0">
                <a:solidFill>
                  <a:srgbClr val="080808"/>
                </a:solidFill>
                <a:latin typeface="微软雅黑" pitchFamily="34" charset="-122"/>
                <a:ea typeface="微软雅黑" pitchFamily="34" charset="-122"/>
              </a:rPr>
              <a:t>开发，</a:t>
            </a:r>
            <a:r>
              <a:rPr lang="en-US" altLang="zh-CN" sz="1400" dirty="0" err="1">
                <a:solidFill>
                  <a:srgbClr val="C00000"/>
                </a:solidFill>
                <a:latin typeface="微软雅黑" pitchFamily="34" charset="-122"/>
                <a:ea typeface="微软雅黑" pitchFamily="34" charset="-122"/>
              </a:rPr>
              <a:t>api</a:t>
            </a:r>
            <a:r>
              <a:rPr lang="zh-CN" altLang="en-US" sz="1400" dirty="0">
                <a:solidFill>
                  <a:srgbClr val="C00000"/>
                </a:solidFill>
                <a:latin typeface="微软雅黑" pitchFamily="34" charset="-122"/>
                <a:ea typeface="微软雅黑" pitchFamily="34" charset="-122"/>
              </a:rPr>
              <a:t>过于复杂</a:t>
            </a:r>
            <a:r>
              <a:rPr lang="zh-CN" altLang="en-US" sz="1400" b="0" dirty="0">
                <a:solidFill>
                  <a:srgbClr val="080808"/>
                </a:solidFill>
                <a:latin typeface="微软雅黑" pitchFamily="34" charset="-122"/>
                <a:ea typeface="微软雅黑" pitchFamily="34" charset="-122"/>
              </a:rPr>
              <a:t>，不便于用户理解和使用。</a:t>
            </a:r>
            <a:endParaRPr lang="en-US" altLang="zh-CN" sz="1400" b="0" dirty="0">
              <a:solidFill>
                <a:srgbClr val="080808"/>
              </a:solidFill>
              <a:latin typeface="微软雅黑" pitchFamily="34" charset="-122"/>
              <a:ea typeface="微软雅黑" pitchFamily="34" charset="-122"/>
            </a:endParaRPr>
          </a:p>
          <a:p>
            <a:r>
              <a:rPr lang="zh-CN" altLang="en-US" sz="1400" b="0" dirty="0">
                <a:solidFill>
                  <a:srgbClr val="080808"/>
                </a:solidFill>
                <a:latin typeface="微软雅黑" pitchFamily="34" charset="-122"/>
                <a:ea typeface="微软雅黑" pitchFamily="34" charset="-122"/>
              </a:rPr>
              <a:t>美工的</a:t>
            </a:r>
            <a:r>
              <a:rPr lang="en-US" altLang="zh-CN" sz="1400" b="0" dirty="0">
                <a:solidFill>
                  <a:srgbClr val="080808"/>
                </a:solidFill>
                <a:latin typeface="微软雅黑" pitchFamily="34" charset="-122"/>
                <a:ea typeface="微软雅黑" pitchFamily="34" charset="-122"/>
              </a:rPr>
              <a:t>HTML</a:t>
            </a:r>
            <a:r>
              <a:rPr lang="zh-CN" altLang="en-US" sz="1400" b="0" dirty="0">
                <a:solidFill>
                  <a:srgbClr val="080808"/>
                </a:solidFill>
                <a:latin typeface="微软雅黑" pitchFamily="34" charset="-122"/>
                <a:ea typeface="微软雅黑" pitchFamily="34" charset="-122"/>
              </a:rPr>
              <a:t>无法在开发中被继承使用。</a:t>
            </a:r>
            <a:endParaRPr lang="en-US" altLang="zh-CN" sz="1400" b="0" dirty="0">
              <a:solidFill>
                <a:srgbClr val="080808"/>
              </a:solidFill>
              <a:latin typeface="微软雅黑" pitchFamily="34" charset="-122"/>
              <a:ea typeface="微软雅黑" pitchFamily="34" charset="-122"/>
            </a:endParaRPr>
          </a:p>
        </p:txBody>
      </p:sp>
      <p:sp>
        <p:nvSpPr>
          <p:cNvPr id="31" name="矩形 72"/>
          <p:cNvSpPr>
            <a:spLocks noChangeArrowheads="1"/>
          </p:cNvSpPr>
          <p:nvPr/>
        </p:nvSpPr>
        <p:spPr bwMode="auto">
          <a:xfrm>
            <a:off x="6512983" y="4684607"/>
            <a:ext cx="7237412" cy="523875"/>
          </a:xfrm>
          <a:prstGeom prst="rect">
            <a:avLst/>
          </a:prstGeom>
          <a:noFill/>
          <a:ln>
            <a:noFill/>
          </a:ln>
        </p:spPr>
        <p:txBody>
          <a:bodyPr wrap="square">
            <a:spAutoFit/>
          </a:bodyPr>
          <a:lstStyle/>
          <a:p>
            <a:r>
              <a:rPr lang="en-US" altLang="zh-CN" sz="1400" b="0" dirty="0">
                <a:solidFill>
                  <a:srgbClr val="080808"/>
                </a:solidFill>
                <a:latin typeface="微软雅黑" pitchFamily="34" charset="-122"/>
                <a:ea typeface="微软雅黑" pitchFamily="34" charset="-122"/>
              </a:rPr>
              <a:t>HTML</a:t>
            </a:r>
            <a:r>
              <a:rPr lang="zh-CN" altLang="en-US" sz="1400" b="0" dirty="0">
                <a:solidFill>
                  <a:srgbClr val="080808"/>
                </a:solidFill>
                <a:latin typeface="微软雅黑" pitchFamily="34" charset="-122"/>
                <a:ea typeface="微软雅黑" pitchFamily="34" charset="-122"/>
              </a:rPr>
              <a:t>标签式组件，更符合前端人员的开发习惯。</a:t>
            </a:r>
            <a:endParaRPr lang="en-US" altLang="zh-CN" sz="1400" b="0" dirty="0">
              <a:solidFill>
                <a:srgbClr val="080808"/>
              </a:solidFill>
              <a:latin typeface="微软雅黑" pitchFamily="34" charset="-122"/>
              <a:ea typeface="微软雅黑" pitchFamily="34" charset="-122"/>
            </a:endParaRPr>
          </a:p>
          <a:p>
            <a:r>
              <a:rPr lang="zh-CN" altLang="en-US" sz="1400" b="0" dirty="0">
                <a:solidFill>
                  <a:srgbClr val="080808"/>
                </a:solidFill>
                <a:latin typeface="微软雅黑" pitchFamily="34" charset="-122"/>
                <a:ea typeface="微软雅黑" pitchFamily="34" charset="-122"/>
              </a:rPr>
              <a:t>美工设计的页面可直接以组件方式在应用中使用，使</a:t>
            </a:r>
            <a:r>
              <a:rPr lang="en-US" altLang="zh-CN" sz="1400" dirty="0">
                <a:solidFill>
                  <a:srgbClr val="C00000"/>
                </a:solidFill>
                <a:latin typeface="微软雅黑" pitchFamily="34" charset="-122"/>
                <a:ea typeface="微软雅黑" pitchFamily="34" charset="-122"/>
              </a:rPr>
              <a:t>UI</a:t>
            </a:r>
            <a:r>
              <a:rPr lang="zh-CN" altLang="en-US" sz="1400" dirty="0">
                <a:solidFill>
                  <a:srgbClr val="C00000"/>
                </a:solidFill>
                <a:latin typeface="微软雅黑" pitchFamily="34" charset="-122"/>
                <a:ea typeface="微软雅黑" pitchFamily="34" charset="-122"/>
              </a:rPr>
              <a:t>设计成果可在开发阶段复用</a:t>
            </a:r>
            <a:r>
              <a:rPr lang="zh-CN" altLang="en-US" sz="1400" b="0" dirty="0">
                <a:solidFill>
                  <a:srgbClr val="080808"/>
                </a:solidFill>
                <a:latin typeface="微软雅黑" pitchFamily="34" charset="-122"/>
                <a:ea typeface="微软雅黑" pitchFamily="34" charset="-122"/>
              </a:rPr>
              <a:t>。</a:t>
            </a:r>
            <a:endParaRPr lang="en-US" altLang="zh-CN" sz="1400" b="0" dirty="0">
              <a:solidFill>
                <a:srgbClr val="080808"/>
              </a:solidFill>
              <a:latin typeface="微软雅黑" pitchFamily="34" charset="-122"/>
              <a:ea typeface="微软雅黑" pitchFamily="34" charset="-122"/>
            </a:endParaRPr>
          </a:p>
        </p:txBody>
      </p:sp>
      <p:sp>
        <p:nvSpPr>
          <p:cNvPr id="32" name="TextBox 82"/>
          <p:cNvSpPr txBox="1">
            <a:spLocks noChangeArrowheads="1"/>
          </p:cNvSpPr>
          <p:nvPr/>
        </p:nvSpPr>
        <p:spPr bwMode="auto">
          <a:xfrm>
            <a:off x="229659" y="5261931"/>
            <a:ext cx="1476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0" anchor="ctr"/>
          <a:lstStyle>
            <a:lvl1pPr>
              <a:defRPr sz="1600" b="1">
                <a:solidFill>
                  <a:schemeClr val="tx1"/>
                </a:solidFill>
                <a:latin typeface="黑体" pitchFamily="49" charset="-122"/>
                <a:ea typeface="黑体" pitchFamily="49" charset="-122"/>
              </a:defRPr>
            </a:lvl1pPr>
            <a:lvl2pPr marL="742950" indent="-285750">
              <a:defRPr sz="1600" b="1">
                <a:solidFill>
                  <a:schemeClr val="tx1"/>
                </a:solidFill>
                <a:latin typeface="黑体" pitchFamily="49" charset="-122"/>
                <a:ea typeface="黑体" pitchFamily="49" charset="-122"/>
              </a:defRPr>
            </a:lvl2pPr>
            <a:lvl3pPr marL="1143000" indent="-228600">
              <a:defRPr sz="1600" b="1">
                <a:solidFill>
                  <a:schemeClr val="tx1"/>
                </a:solidFill>
                <a:latin typeface="黑体" pitchFamily="49" charset="-122"/>
                <a:ea typeface="黑体" pitchFamily="49" charset="-122"/>
              </a:defRPr>
            </a:lvl3pPr>
            <a:lvl4pPr marL="1600200" indent="-228600">
              <a:defRPr sz="1600" b="1">
                <a:solidFill>
                  <a:schemeClr val="tx1"/>
                </a:solidFill>
                <a:latin typeface="黑体" pitchFamily="49" charset="-122"/>
                <a:ea typeface="黑体" pitchFamily="49" charset="-122"/>
              </a:defRPr>
            </a:lvl4pPr>
            <a:lvl5pPr marL="2057400" indent="-228600">
              <a:defRPr sz="16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sz="16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sz="16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sz="16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sz="1600" b="1">
                <a:solidFill>
                  <a:schemeClr val="tx1"/>
                </a:solidFill>
                <a:latin typeface="黑体" pitchFamily="49" charset="-122"/>
                <a:ea typeface="黑体" pitchFamily="49" charset="-122"/>
              </a:defRPr>
            </a:lvl9pPr>
          </a:lstStyle>
          <a:p>
            <a:pPr algn="ctr"/>
            <a:r>
              <a:rPr lang="zh-CN" altLang="en-US" dirty="0">
                <a:solidFill>
                  <a:srgbClr val="FFFFFF"/>
                </a:solidFill>
                <a:latin typeface="微软雅黑" pitchFamily="34" charset="-122"/>
                <a:ea typeface="微软雅黑" pitchFamily="34" charset="-122"/>
              </a:rPr>
              <a:t>页面加载效率</a:t>
            </a:r>
          </a:p>
        </p:txBody>
      </p:sp>
      <p:sp>
        <p:nvSpPr>
          <p:cNvPr id="33" name="TextBox 83"/>
          <p:cNvSpPr txBox="1">
            <a:spLocks noChangeArrowheads="1"/>
          </p:cNvSpPr>
          <p:nvPr/>
        </p:nvSpPr>
        <p:spPr bwMode="auto">
          <a:xfrm>
            <a:off x="1766358" y="5241292"/>
            <a:ext cx="4679950" cy="523875"/>
          </a:xfrm>
          <a:prstGeom prst="rect">
            <a:avLst/>
          </a:prstGeom>
          <a:noFill/>
          <a:ln>
            <a:noFill/>
          </a:ln>
        </p:spPr>
        <p:txBody>
          <a:bodyPr wrap="square">
            <a:spAutoFit/>
          </a:bodyPr>
          <a:lstStyle>
            <a:defPPr>
              <a:defRPr lang="zh-CN"/>
            </a:defPPr>
            <a:lvl1pPr>
              <a:buNone/>
              <a:defRPr sz="1400" b="0">
                <a:latin typeface="微软雅黑" pitchFamily="34" charset="-122"/>
                <a:ea typeface="微软雅黑" pitchFamily="34" charset="-122"/>
              </a:defRPr>
            </a:lvl1pPr>
            <a:lvl2pPr marL="742950" indent="-285750">
              <a:defRPr sz="1600"/>
            </a:lvl2pPr>
            <a:lvl3pPr marL="1143000" indent="-228600">
              <a:defRPr sz="1600"/>
            </a:lvl3pPr>
            <a:lvl4pPr marL="1600200" indent="-228600">
              <a:defRPr sz="1600"/>
            </a:lvl4pPr>
            <a:lvl5pPr marL="2057400" indent="-228600">
              <a:defRPr sz="1600"/>
            </a:lvl5pPr>
            <a:lvl6pPr marL="2514600" indent="-228600" eaLnBrk="0" fontAlgn="base" hangingPunct="0">
              <a:spcBef>
                <a:spcPct val="0"/>
              </a:spcBef>
              <a:spcAft>
                <a:spcPct val="0"/>
              </a:spcAft>
              <a:defRPr sz="1600"/>
            </a:lvl6pPr>
            <a:lvl7pPr marL="2971800" indent="-228600" eaLnBrk="0" fontAlgn="base" hangingPunct="0">
              <a:spcBef>
                <a:spcPct val="0"/>
              </a:spcBef>
              <a:spcAft>
                <a:spcPct val="0"/>
              </a:spcAft>
              <a:defRPr sz="1600"/>
            </a:lvl7pPr>
            <a:lvl8pPr marL="3429000" indent="-228600" eaLnBrk="0" fontAlgn="base" hangingPunct="0">
              <a:spcBef>
                <a:spcPct val="0"/>
              </a:spcBef>
              <a:spcAft>
                <a:spcPct val="0"/>
              </a:spcAft>
              <a:defRPr sz="1600"/>
            </a:lvl8pPr>
            <a:lvl9pPr marL="3886200" indent="-228600" eaLnBrk="0" fontAlgn="base" hangingPunct="0">
              <a:spcBef>
                <a:spcPct val="0"/>
              </a:spcBef>
              <a:spcAft>
                <a:spcPct val="0"/>
              </a:spcAft>
              <a:defRPr sz="1600"/>
            </a:lvl9pPr>
          </a:lstStyle>
          <a:p>
            <a:r>
              <a:rPr lang="en-US" altLang="zh-CN" dirty="0" err="1">
                <a:solidFill>
                  <a:srgbClr val="080808"/>
                </a:solidFill>
              </a:rPr>
              <a:t>weblet</a:t>
            </a:r>
            <a:r>
              <a:rPr lang="zh-CN" altLang="en-US" dirty="0">
                <a:solidFill>
                  <a:srgbClr val="080808"/>
                </a:solidFill>
              </a:rPr>
              <a:t>中包含的所有组件资源都进行加载，页面资源的加载效率，依赖整个</a:t>
            </a:r>
            <a:r>
              <a:rPr lang="en-US" altLang="zh-CN" dirty="0" err="1">
                <a:solidFill>
                  <a:srgbClr val="080808"/>
                </a:solidFill>
              </a:rPr>
              <a:t>weblet</a:t>
            </a:r>
            <a:r>
              <a:rPr lang="zh-CN" altLang="en-US" dirty="0">
                <a:solidFill>
                  <a:srgbClr val="080808"/>
                </a:solidFill>
              </a:rPr>
              <a:t>加载的组件资源数量。</a:t>
            </a:r>
          </a:p>
        </p:txBody>
      </p:sp>
      <p:sp>
        <p:nvSpPr>
          <p:cNvPr id="34" name="TextBox 91"/>
          <p:cNvSpPr txBox="1"/>
          <p:nvPr/>
        </p:nvSpPr>
        <p:spPr>
          <a:xfrm>
            <a:off x="229658" y="7515225"/>
            <a:ext cx="1484312" cy="741363"/>
          </a:xfrm>
          <a:prstGeom prst="rect">
            <a:avLst/>
          </a:prstGeom>
          <a:solidFill>
            <a:srgbClr val="2E75B5"/>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rgbClr val="42719B"/>
                </a:solidFill>
                <a:bevel/>
                <a:headEnd/>
                <a:tailEnd/>
              </a14:hiddenLine>
            </a:ext>
          </a:extLst>
        </p:spPr>
        <p:txBody>
          <a:bodyPr lIns="90000" anchor="ctr"/>
          <a:lstStyle>
            <a:defPPr>
              <a:defRPr lang="zh-CN"/>
            </a:defPPr>
            <a:lvl1pPr algn="ctr">
              <a:defRPr sz="1800">
                <a:solidFill>
                  <a:srgbClr val="FFFFFF"/>
                </a:solidFill>
                <a:latin typeface="微软雅黑" panose="020B0503020204020204" pitchFamily="34" charset="-122"/>
                <a:ea typeface="微软雅黑" panose="020B0503020204020204" pitchFamily="34" charset="-122"/>
              </a:defRPr>
            </a:lvl1pPr>
          </a:lstStyle>
          <a:p>
            <a:pPr>
              <a:defRPr/>
            </a:pPr>
            <a:r>
              <a:rPr lang="en-US" altLang="zh-CN" dirty="0" smtClean="0"/>
              <a:t>2</a:t>
            </a:r>
            <a:r>
              <a:rPr lang="zh-CN" altLang="en-US" dirty="0" smtClean="0"/>
              <a:t>、系统升级</a:t>
            </a:r>
            <a:endParaRPr lang="en-US" altLang="zh-CN" dirty="0" smtClean="0"/>
          </a:p>
          <a:p>
            <a:pPr>
              <a:defRPr/>
            </a:pPr>
            <a:r>
              <a:rPr lang="zh-CN" altLang="en-US" dirty="0" smtClean="0"/>
              <a:t>改造</a:t>
            </a:r>
            <a:endParaRPr lang="zh-CN" altLang="en-US" dirty="0"/>
          </a:p>
        </p:txBody>
      </p:sp>
      <p:sp>
        <p:nvSpPr>
          <p:cNvPr id="35" name="TextBox 148"/>
          <p:cNvSpPr txBox="1">
            <a:spLocks noChangeArrowheads="1"/>
          </p:cNvSpPr>
          <p:nvPr/>
        </p:nvSpPr>
        <p:spPr bwMode="auto">
          <a:xfrm>
            <a:off x="6512983" y="5241292"/>
            <a:ext cx="7235825" cy="523220"/>
          </a:xfrm>
          <a:prstGeom prst="rect">
            <a:avLst/>
          </a:prstGeom>
          <a:noFill/>
          <a:ln>
            <a:noFill/>
          </a:ln>
        </p:spPr>
        <p:txBody>
          <a:bodyPr wrap="square">
            <a:spAutoFit/>
          </a:bodyPr>
          <a:lstStyle>
            <a:defPPr>
              <a:defRPr lang="zh-CN"/>
            </a:defPPr>
            <a:lvl1pPr>
              <a:buNone/>
              <a:defRPr sz="1400" b="0">
                <a:latin typeface="微软雅黑" pitchFamily="34" charset="-122"/>
                <a:ea typeface="微软雅黑" pitchFamily="34" charset="-122"/>
              </a:defRPr>
            </a:lvl1pPr>
            <a:lvl2pPr marL="742950" indent="-285750">
              <a:defRPr sz="1600"/>
            </a:lvl2pPr>
            <a:lvl3pPr marL="1143000" indent="-228600">
              <a:defRPr sz="1600"/>
            </a:lvl3pPr>
            <a:lvl4pPr marL="1600200" indent="-228600">
              <a:defRPr sz="1600"/>
            </a:lvl4pPr>
            <a:lvl5pPr marL="2057400" indent="-228600">
              <a:defRPr sz="1600"/>
            </a:lvl5pPr>
            <a:lvl6pPr marL="2514600" indent="-228600" eaLnBrk="0" fontAlgn="base" hangingPunct="0">
              <a:spcBef>
                <a:spcPct val="0"/>
              </a:spcBef>
              <a:spcAft>
                <a:spcPct val="0"/>
              </a:spcAft>
              <a:defRPr sz="1600"/>
            </a:lvl6pPr>
            <a:lvl7pPr marL="2971800" indent="-228600" eaLnBrk="0" fontAlgn="base" hangingPunct="0">
              <a:spcBef>
                <a:spcPct val="0"/>
              </a:spcBef>
              <a:spcAft>
                <a:spcPct val="0"/>
              </a:spcAft>
              <a:defRPr sz="1600"/>
            </a:lvl7pPr>
            <a:lvl8pPr marL="3429000" indent="-228600" eaLnBrk="0" fontAlgn="base" hangingPunct="0">
              <a:spcBef>
                <a:spcPct val="0"/>
              </a:spcBef>
              <a:spcAft>
                <a:spcPct val="0"/>
              </a:spcAft>
              <a:defRPr sz="1600"/>
            </a:lvl8pPr>
            <a:lvl9pPr marL="3886200" indent="-228600" eaLnBrk="0" fontAlgn="base" hangingPunct="0">
              <a:spcBef>
                <a:spcPct val="0"/>
              </a:spcBef>
              <a:spcAft>
                <a:spcPct val="0"/>
              </a:spcAft>
              <a:defRPr sz="1600"/>
            </a:lvl9pPr>
          </a:lstStyle>
          <a:p>
            <a:r>
              <a:rPr lang="zh-CN" altLang="en-US" dirty="0">
                <a:solidFill>
                  <a:srgbClr val="080808"/>
                </a:solidFill>
              </a:rPr>
              <a:t>提供</a:t>
            </a:r>
            <a:r>
              <a:rPr lang="zh-CN" altLang="en-US" b="1" dirty="0">
                <a:solidFill>
                  <a:srgbClr val="C00000"/>
                </a:solidFill>
              </a:rPr>
              <a:t>按需</a:t>
            </a:r>
            <a:r>
              <a:rPr lang="zh-CN" altLang="en-US" b="1" dirty="0" smtClean="0">
                <a:solidFill>
                  <a:srgbClr val="C00000"/>
                </a:solidFill>
              </a:rPr>
              <a:t>加载</a:t>
            </a:r>
            <a:r>
              <a:rPr lang="zh-CN" altLang="en-US" dirty="0" smtClean="0">
                <a:solidFill>
                  <a:srgbClr val="080808"/>
                </a:solidFill>
              </a:rPr>
              <a:t>功能</a:t>
            </a:r>
            <a:r>
              <a:rPr lang="zh-CN" altLang="en-US" dirty="0">
                <a:solidFill>
                  <a:srgbClr val="080808"/>
                </a:solidFill>
              </a:rPr>
              <a:t>。注册组件本身并不加载组件资源，仅仅在页面上需要渲染组件时才加载组件资源，一次加载后，通过客户端页面缓存并不需要重复加载，大大提高加载效率。</a:t>
            </a:r>
          </a:p>
        </p:txBody>
      </p:sp>
      <p:sp>
        <p:nvSpPr>
          <p:cNvPr id="36" name="TextBox 152"/>
          <p:cNvSpPr txBox="1">
            <a:spLocks noChangeArrowheads="1"/>
          </p:cNvSpPr>
          <p:nvPr/>
        </p:nvSpPr>
        <p:spPr bwMode="auto">
          <a:xfrm>
            <a:off x="1713971" y="7518400"/>
            <a:ext cx="12034838" cy="815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600" b="1">
                <a:solidFill>
                  <a:schemeClr val="tx1"/>
                </a:solidFill>
                <a:latin typeface="黑体" pitchFamily="49" charset="-122"/>
                <a:ea typeface="黑体" pitchFamily="49" charset="-122"/>
              </a:defRPr>
            </a:lvl1pPr>
            <a:lvl2pPr marL="742950" indent="-285750">
              <a:defRPr sz="1600" b="1">
                <a:solidFill>
                  <a:schemeClr val="tx1"/>
                </a:solidFill>
                <a:latin typeface="黑体" pitchFamily="49" charset="-122"/>
                <a:ea typeface="黑体" pitchFamily="49" charset="-122"/>
              </a:defRPr>
            </a:lvl2pPr>
            <a:lvl3pPr marL="1143000" indent="-228600">
              <a:defRPr sz="1600" b="1">
                <a:solidFill>
                  <a:schemeClr val="tx1"/>
                </a:solidFill>
                <a:latin typeface="黑体" pitchFamily="49" charset="-122"/>
                <a:ea typeface="黑体" pitchFamily="49" charset="-122"/>
              </a:defRPr>
            </a:lvl3pPr>
            <a:lvl4pPr marL="1600200" indent="-228600">
              <a:defRPr sz="1600" b="1">
                <a:solidFill>
                  <a:schemeClr val="tx1"/>
                </a:solidFill>
                <a:latin typeface="黑体" pitchFamily="49" charset="-122"/>
                <a:ea typeface="黑体" pitchFamily="49" charset="-122"/>
              </a:defRPr>
            </a:lvl4pPr>
            <a:lvl5pPr marL="2057400" indent="-228600">
              <a:defRPr sz="16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sz="16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sz="16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sz="16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sz="1600" b="1">
                <a:solidFill>
                  <a:schemeClr val="tx1"/>
                </a:solidFill>
                <a:latin typeface="黑体" pitchFamily="49" charset="-122"/>
                <a:ea typeface="黑体" pitchFamily="49" charset="-122"/>
              </a:defRPr>
            </a:lvl9pPr>
          </a:lstStyle>
          <a:p>
            <a:pPr marL="284400" indent="0">
              <a:spcBef>
                <a:spcPts val="300"/>
              </a:spcBef>
            </a:pPr>
            <a:r>
              <a:rPr lang="zh-CN" altLang="en-US" sz="1400" b="0" dirty="0">
                <a:solidFill>
                  <a:srgbClr val="0070C0"/>
                </a:solidFill>
                <a:latin typeface="微软雅黑" pitchFamily="34" charset="-122"/>
                <a:ea typeface="微软雅黑" pitchFamily="34" charset="-122"/>
              </a:rPr>
              <a:t>新建页面</a:t>
            </a:r>
            <a:r>
              <a:rPr lang="zh-CN" altLang="en-US" sz="1400" b="0" dirty="0">
                <a:solidFill>
                  <a:srgbClr val="080808"/>
                </a:solidFill>
                <a:latin typeface="微软雅黑" pitchFamily="34" charset="-122"/>
                <a:ea typeface="微软雅黑" pitchFamily="34" charset="-122"/>
              </a:rPr>
              <a:t>：可采用新框架开发，对原有页面无任何影响。</a:t>
            </a:r>
            <a:endParaRPr lang="en-US" altLang="zh-CN" sz="1400" b="0" dirty="0">
              <a:solidFill>
                <a:srgbClr val="080808"/>
              </a:solidFill>
              <a:latin typeface="微软雅黑" pitchFamily="34" charset="-122"/>
              <a:ea typeface="微软雅黑" pitchFamily="34" charset="-122"/>
            </a:endParaRPr>
          </a:p>
          <a:p>
            <a:pPr marL="284400" indent="0">
              <a:spcBef>
                <a:spcPts val="300"/>
              </a:spcBef>
            </a:pPr>
            <a:r>
              <a:rPr lang="zh-CN" altLang="en-US" sz="1400" b="0" dirty="0">
                <a:solidFill>
                  <a:srgbClr val="0070C0"/>
                </a:solidFill>
                <a:latin typeface="微软雅黑" pitchFamily="34" charset="-122"/>
                <a:ea typeface="微软雅黑" pitchFamily="34" charset="-122"/>
              </a:rPr>
              <a:t>已建页面重构</a:t>
            </a:r>
            <a:r>
              <a:rPr lang="zh-CN" altLang="en-US" sz="1400" b="0" dirty="0">
                <a:solidFill>
                  <a:srgbClr val="080808"/>
                </a:solidFill>
                <a:latin typeface="微软雅黑" pitchFamily="34" charset="-122"/>
                <a:ea typeface="微软雅黑" pitchFamily="34" charset="-122"/>
              </a:rPr>
              <a:t>：支持对应用的全部或部分页面重构，对其他页面没有影响</a:t>
            </a:r>
            <a:r>
              <a:rPr lang="zh-CN" altLang="en-US" sz="1400" b="0" dirty="0" smtClean="0">
                <a:solidFill>
                  <a:srgbClr val="080808"/>
                </a:solidFill>
                <a:latin typeface="微软雅黑" pitchFamily="34" charset="-122"/>
                <a:ea typeface="微软雅黑" pitchFamily="34" charset="-122"/>
              </a:rPr>
              <a:t>。</a:t>
            </a:r>
            <a:endParaRPr lang="en-US" altLang="zh-CN" sz="1400" b="0" dirty="0">
              <a:solidFill>
                <a:srgbClr val="080808"/>
              </a:solidFill>
              <a:latin typeface="微软雅黑" pitchFamily="34" charset="-122"/>
              <a:ea typeface="微软雅黑" pitchFamily="34" charset="-122"/>
            </a:endParaRPr>
          </a:p>
          <a:p>
            <a:pPr marL="284400" indent="0">
              <a:spcBef>
                <a:spcPts val="300"/>
              </a:spcBef>
            </a:pPr>
            <a:r>
              <a:rPr lang="zh-CN" altLang="en-US" sz="1400" b="0" dirty="0">
                <a:solidFill>
                  <a:srgbClr val="0070C0"/>
                </a:solidFill>
                <a:latin typeface="微软雅黑" pitchFamily="34" charset="-122"/>
                <a:ea typeface="微软雅黑" pitchFamily="34" charset="-122"/>
              </a:rPr>
              <a:t>后端数据交互</a:t>
            </a:r>
            <a:r>
              <a:rPr lang="zh-CN" altLang="en-US" sz="1400" b="0" dirty="0">
                <a:solidFill>
                  <a:srgbClr val="080808"/>
                </a:solidFill>
                <a:latin typeface="微软雅黑" pitchFamily="34" charset="-122"/>
                <a:ea typeface="微软雅黑" pitchFamily="34" charset="-122"/>
              </a:rPr>
              <a:t>：采用新框架，不影响和后端数据交互。</a:t>
            </a:r>
          </a:p>
        </p:txBody>
      </p:sp>
      <p:sp>
        <p:nvSpPr>
          <p:cNvPr id="37" name="圆角矩形 36"/>
          <p:cNvSpPr/>
          <p:nvPr/>
        </p:nvSpPr>
        <p:spPr bwMode="auto">
          <a:xfrm>
            <a:off x="229658" y="2457450"/>
            <a:ext cx="1484312" cy="465138"/>
          </a:xfrm>
          <a:prstGeom prst="roundRect">
            <a:avLst>
              <a:gd name="adj" fmla="val 0"/>
            </a:avLst>
          </a:prstGeom>
          <a:solidFill>
            <a:srgbClr val="2E75B5"/>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rgbClr val="42719B"/>
                </a:solidFill>
                <a:bevel/>
                <a:headEnd/>
                <a:tailEnd/>
              </a14:hiddenLine>
            </a:ext>
          </a:extLst>
        </p:spPr>
        <p:txBody>
          <a:bodyPr lIns="90000" anchor="ctr"/>
          <a:lstStyle/>
          <a:p>
            <a:pPr algn="ctr">
              <a:defRPr/>
            </a:pPr>
            <a:r>
              <a:rPr lang="en-US" altLang="zh-CN" sz="1800" dirty="0">
                <a:solidFill>
                  <a:srgbClr val="FFFFFF"/>
                </a:solidFill>
                <a:latin typeface="微软雅黑" panose="020B0503020204020204" pitchFamily="34" charset="-122"/>
                <a:ea typeface="微软雅黑" panose="020B0503020204020204" pitchFamily="34" charset="-122"/>
              </a:rPr>
              <a:t>1</a:t>
            </a:r>
            <a:r>
              <a:rPr lang="zh-CN" altLang="en-US" sz="1800" dirty="0">
                <a:solidFill>
                  <a:srgbClr val="FFFFFF"/>
                </a:solidFill>
                <a:latin typeface="微软雅黑" panose="020B0503020204020204" pitchFamily="34" charset="-122"/>
                <a:ea typeface="微软雅黑" panose="020B0503020204020204" pitchFamily="34" charset="-122"/>
              </a:rPr>
              <a:t>、框架对比</a:t>
            </a:r>
          </a:p>
        </p:txBody>
      </p:sp>
      <p:pic>
        <p:nvPicPr>
          <p:cNvPr id="3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722" y="7580313"/>
            <a:ext cx="17145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147" y="7813675"/>
            <a:ext cx="22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6684" y="8080375"/>
            <a:ext cx="2762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1" name="直接连接符 40"/>
          <p:cNvCxnSpPr/>
          <p:nvPr/>
        </p:nvCxnSpPr>
        <p:spPr bwMode="auto">
          <a:xfrm>
            <a:off x="229658" y="3537024"/>
            <a:ext cx="13536000" cy="0"/>
          </a:xfrm>
          <a:prstGeom prst="line">
            <a:avLst/>
          </a:prstGeom>
          <a:solidFill>
            <a:schemeClr val="accent1"/>
          </a:solidFill>
          <a:ln w="9525" cap="flat" cmpd="sng" algn="ctr">
            <a:solidFill>
              <a:schemeClr val="tx1">
                <a:lumMod val="50000"/>
                <a:lumOff val="50000"/>
              </a:schemeClr>
            </a:solidFill>
            <a:prstDash val="sysDash"/>
            <a:round/>
            <a:headEnd type="none" w="med" len="med"/>
            <a:tailEnd type="none" w="med" len="med"/>
          </a:ln>
        </p:spPr>
      </p:cxnSp>
      <p:cxnSp>
        <p:nvCxnSpPr>
          <p:cNvPr id="42" name="直接连接符 41"/>
          <p:cNvCxnSpPr/>
          <p:nvPr/>
        </p:nvCxnSpPr>
        <p:spPr bwMode="auto">
          <a:xfrm>
            <a:off x="229658" y="3897064"/>
            <a:ext cx="13536000" cy="0"/>
          </a:xfrm>
          <a:prstGeom prst="line">
            <a:avLst/>
          </a:prstGeom>
          <a:solidFill>
            <a:schemeClr val="accent1"/>
          </a:solidFill>
          <a:ln w="9525" cap="flat" cmpd="sng" algn="ctr">
            <a:solidFill>
              <a:schemeClr val="tx1">
                <a:lumMod val="50000"/>
                <a:lumOff val="50000"/>
              </a:schemeClr>
            </a:solidFill>
            <a:prstDash val="sysDash"/>
            <a:round/>
            <a:headEnd type="none" w="med" len="med"/>
            <a:tailEnd type="none" w="med" len="med"/>
          </a:ln>
        </p:spPr>
      </p:cxnSp>
      <p:cxnSp>
        <p:nvCxnSpPr>
          <p:cNvPr id="43" name="直接连接符 42"/>
          <p:cNvCxnSpPr/>
          <p:nvPr/>
        </p:nvCxnSpPr>
        <p:spPr bwMode="auto">
          <a:xfrm>
            <a:off x="227582" y="4655286"/>
            <a:ext cx="13536000" cy="0"/>
          </a:xfrm>
          <a:prstGeom prst="line">
            <a:avLst/>
          </a:prstGeom>
          <a:solidFill>
            <a:schemeClr val="accent1"/>
          </a:solidFill>
          <a:ln w="9525" cap="flat" cmpd="sng" algn="ctr">
            <a:solidFill>
              <a:schemeClr val="tx1">
                <a:lumMod val="50000"/>
                <a:lumOff val="50000"/>
              </a:schemeClr>
            </a:solidFill>
            <a:prstDash val="sysDash"/>
            <a:round/>
            <a:headEnd type="none" w="med" len="med"/>
            <a:tailEnd type="none" w="med" len="med"/>
          </a:ln>
        </p:spPr>
      </p:cxnSp>
      <p:cxnSp>
        <p:nvCxnSpPr>
          <p:cNvPr id="44" name="直接连接符 43"/>
          <p:cNvCxnSpPr/>
          <p:nvPr/>
        </p:nvCxnSpPr>
        <p:spPr bwMode="auto">
          <a:xfrm>
            <a:off x="227582" y="5210141"/>
            <a:ext cx="13536000" cy="0"/>
          </a:xfrm>
          <a:prstGeom prst="line">
            <a:avLst/>
          </a:prstGeom>
          <a:solidFill>
            <a:schemeClr val="accent1"/>
          </a:solidFill>
          <a:ln w="9525" cap="flat" cmpd="sng" algn="ctr">
            <a:solidFill>
              <a:schemeClr val="tx1">
                <a:lumMod val="50000"/>
                <a:lumOff val="50000"/>
              </a:schemeClr>
            </a:solidFill>
            <a:prstDash val="sysDash"/>
            <a:round/>
            <a:headEnd type="none" w="med" len="med"/>
            <a:tailEnd type="none" w="med" len="med"/>
          </a:ln>
        </p:spPr>
      </p:cxnSp>
      <p:cxnSp>
        <p:nvCxnSpPr>
          <p:cNvPr id="45" name="直接连接符 44"/>
          <p:cNvCxnSpPr/>
          <p:nvPr/>
        </p:nvCxnSpPr>
        <p:spPr bwMode="auto">
          <a:xfrm>
            <a:off x="6398683" y="2457450"/>
            <a:ext cx="0" cy="50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6" name="直接连接符 45"/>
          <p:cNvCxnSpPr/>
          <p:nvPr/>
        </p:nvCxnSpPr>
        <p:spPr bwMode="auto">
          <a:xfrm>
            <a:off x="201083" y="2939596"/>
            <a:ext cx="13536000" cy="0"/>
          </a:xfrm>
          <a:prstGeom prst="line">
            <a:avLst/>
          </a:prstGeom>
          <a:solidFill>
            <a:schemeClr val="accent1"/>
          </a:solidFill>
          <a:ln w="9525" cap="flat" cmpd="sng" algn="ctr">
            <a:solidFill>
              <a:schemeClr val="tx1">
                <a:lumMod val="50000"/>
                <a:lumOff val="50000"/>
              </a:schemeClr>
            </a:solidFill>
            <a:prstDash val="sysDash"/>
            <a:round/>
            <a:headEnd type="none" w="med" len="med"/>
            <a:tailEnd type="none" w="med" len="med"/>
          </a:ln>
        </p:spPr>
      </p:cxnSp>
      <p:cxnSp>
        <p:nvCxnSpPr>
          <p:cNvPr id="47" name="直接连接符 46"/>
          <p:cNvCxnSpPr/>
          <p:nvPr/>
        </p:nvCxnSpPr>
        <p:spPr bwMode="auto">
          <a:xfrm>
            <a:off x="201083" y="5765167"/>
            <a:ext cx="13536000" cy="0"/>
          </a:xfrm>
          <a:prstGeom prst="line">
            <a:avLst/>
          </a:prstGeom>
          <a:solidFill>
            <a:schemeClr val="accent1"/>
          </a:solidFill>
          <a:ln w="9525" cap="flat" cmpd="sng" algn="ctr">
            <a:solidFill>
              <a:schemeClr val="tx1">
                <a:lumMod val="50000"/>
                <a:lumOff val="50000"/>
              </a:schemeClr>
            </a:solidFill>
            <a:prstDash val="sysDash"/>
            <a:round/>
            <a:headEnd type="none" w="med" len="med"/>
            <a:tailEnd type="none" w="med" len="med"/>
          </a:ln>
        </p:spPr>
      </p:cxnSp>
      <p:sp>
        <p:nvSpPr>
          <p:cNvPr id="48" name="TextBox 149"/>
          <p:cNvSpPr txBox="1">
            <a:spLocks noChangeArrowheads="1"/>
          </p:cNvSpPr>
          <p:nvPr/>
        </p:nvSpPr>
        <p:spPr bwMode="auto">
          <a:xfrm>
            <a:off x="201083" y="6201320"/>
            <a:ext cx="1476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rIns="0" anchor="ctr"/>
          <a:lstStyle>
            <a:lvl1pPr>
              <a:defRPr sz="1600" b="1">
                <a:solidFill>
                  <a:schemeClr val="tx1"/>
                </a:solidFill>
                <a:latin typeface="黑体" pitchFamily="49" charset="-122"/>
                <a:ea typeface="黑体" pitchFamily="49" charset="-122"/>
              </a:defRPr>
            </a:lvl1pPr>
            <a:lvl2pPr marL="742950" indent="-285750">
              <a:defRPr sz="1600" b="1">
                <a:solidFill>
                  <a:schemeClr val="tx1"/>
                </a:solidFill>
                <a:latin typeface="黑体" pitchFamily="49" charset="-122"/>
                <a:ea typeface="黑体" pitchFamily="49" charset="-122"/>
              </a:defRPr>
            </a:lvl2pPr>
            <a:lvl3pPr marL="1143000" indent="-228600">
              <a:defRPr sz="1600" b="1">
                <a:solidFill>
                  <a:schemeClr val="tx1"/>
                </a:solidFill>
                <a:latin typeface="黑体" pitchFamily="49" charset="-122"/>
                <a:ea typeface="黑体" pitchFamily="49" charset="-122"/>
              </a:defRPr>
            </a:lvl3pPr>
            <a:lvl4pPr marL="1600200" indent="-228600">
              <a:defRPr sz="1600" b="1">
                <a:solidFill>
                  <a:schemeClr val="tx1"/>
                </a:solidFill>
                <a:latin typeface="黑体" pitchFamily="49" charset="-122"/>
                <a:ea typeface="黑体" pitchFamily="49" charset="-122"/>
              </a:defRPr>
            </a:lvl4pPr>
            <a:lvl5pPr marL="2057400" indent="-228600">
              <a:defRPr sz="1600" b="1">
                <a:solidFill>
                  <a:schemeClr val="tx1"/>
                </a:solidFill>
                <a:latin typeface="黑体" pitchFamily="49" charset="-122"/>
                <a:ea typeface="黑体" pitchFamily="49" charset="-122"/>
              </a:defRPr>
            </a:lvl5pPr>
            <a:lvl6pPr marL="2514600" indent="-228600" eaLnBrk="0" fontAlgn="base" hangingPunct="0">
              <a:spcBef>
                <a:spcPct val="0"/>
              </a:spcBef>
              <a:spcAft>
                <a:spcPct val="0"/>
              </a:spcAft>
              <a:defRPr sz="1600" b="1">
                <a:solidFill>
                  <a:schemeClr val="tx1"/>
                </a:solidFill>
                <a:latin typeface="黑体" pitchFamily="49" charset="-122"/>
                <a:ea typeface="黑体" pitchFamily="49" charset="-122"/>
              </a:defRPr>
            </a:lvl6pPr>
            <a:lvl7pPr marL="2971800" indent="-228600" eaLnBrk="0" fontAlgn="base" hangingPunct="0">
              <a:spcBef>
                <a:spcPct val="0"/>
              </a:spcBef>
              <a:spcAft>
                <a:spcPct val="0"/>
              </a:spcAft>
              <a:defRPr sz="1600" b="1">
                <a:solidFill>
                  <a:schemeClr val="tx1"/>
                </a:solidFill>
                <a:latin typeface="黑体" pitchFamily="49" charset="-122"/>
                <a:ea typeface="黑体" pitchFamily="49" charset="-122"/>
              </a:defRPr>
            </a:lvl7pPr>
            <a:lvl8pPr marL="3429000" indent="-228600" eaLnBrk="0" fontAlgn="base" hangingPunct="0">
              <a:spcBef>
                <a:spcPct val="0"/>
              </a:spcBef>
              <a:spcAft>
                <a:spcPct val="0"/>
              </a:spcAft>
              <a:defRPr sz="1600" b="1">
                <a:solidFill>
                  <a:schemeClr val="tx1"/>
                </a:solidFill>
                <a:latin typeface="黑体" pitchFamily="49" charset="-122"/>
                <a:ea typeface="黑体" pitchFamily="49" charset="-122"/>
              </a:defRPr>
            </a:lvl8pPr>
            <a:lvl9pPr marL="3886200" indent="-228600" eaLnBrk="0" fontAlgn="base" hangingPunct="0">
              <a:spcBef>
                <a:spcPct val="0"/>
              </a:spcBef>
              <a:spcAft>
                <a:spcPct val="0"/>
              </a:spcAft>
              <a:defRPr sz="1600" b="1">
                <a:solidFill>
                  <a:schemeClr val="tx1"/>
                </a:solidFill>
                <a:latin typeface="黑体" pitchFamily="49" charset="-122"/>
                <a:ea typeface="黑体" pitchFamily="49" charset="-122"/>
              </a:defRPr>
            </a:lvl9pPr>
          </a:lstStyle>
          <a:p>
            <a:pPr algn="ctr"/>
            <a:r>
              <a:rPr lang="zh-CN" altLang="en-US" dirty="0" smtClean="0">
                <a:solidFill>
                  <a:srgbClr val="FFFFFF"/>
                </a:solidFill>
                <a:latin typeface="微软雅黑" pitchFamily="34" charset="-122"/>
                <a:ea typeface="微软雅黑" pitchFamily="34" charset="-122"/>
              </a:rPr>
              <a:t>应用效果</a:t>
            </a:r>
            <a:endParaRPr lang="zh-CN" altLang="en-US" dirty="0">
              <a:solidFill>
                <a:srgbClr val="FFFFFF"/>
              </a:solidFill>
              <a:latin typeface="微软雅黑" pitchFamily="34" charset="-122"/>
              <a:ea typeface="微软雅黑" pitchFamily="34" charset="-122"/>
            </a:endParaRPr>
          </a:p>
        </p:txBody>
      </p:sp>
      <p:pic>
        <p:nvPicPr>
          <p:cNvPr id="4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4756" y="5894995"/>
            <a:ext cx="3077304" cy="14925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3" descr="G:\2016\2-SG-UAP\13-10月份汇报材料 to 王主任\系统截图.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96021" y="5828418"/>
            <a:ext cx="3214221" cy="1559128"/>
          </a:xfrm>
          <a:prstGeom prst="rect">
            <a:avLst/>
          </a:prstGeom>
          <a:noFill/>
          <a:ln>
            <a:solidFill>
              <a:srgbClr val="050B06"/>
            </a:solidFill>
          </a:ln>
          <a:extLst>
            <a:ext uri="{909E8E84-426E-40DD-AFC4-6F175D3DCCD1}">
              <a14:hiddenFill xmlns:a14="http://schemas.microsoft.com/office/drawing/2010/main">
                <a:solidFill>
                  <a:srgbClr val="FFFFFF"/>
                </a:solidFill>
              </a14:hiddenFill>
            </a:ext>
          </a:extLst>
        </p:spPr>
      </p:pic>
      <p:sp>
        <p:nvSpPr>
          <p:cNvPr id="51" name="矩形 50"/>
          <p:cNvSpPr>
            <a:spLocks noChangeArrowheads="1"/>
          </p:cNvSpPr>
          <p:nvPr/>
        </p:nvSpPr>
        <p:spPr bwMode="auto">
          <a:xfrm>
            <a:off x="10915592" y="1304776"/>
            <a:ext cx="1439863"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en-US" altLang="zh-CN"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CUBE</a:t>
            </a: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架构</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2" name="矩形 98"/>
          <p:cNvSpPr>
            <a:spLocks noChangeArrowheads="1"/>
          </p:cNvSpPr>
          <p:nvPr/>
        </p:nvSpPr>
        <p:spPr bwMode="auto">
          <a:xfrm>
            <a:off x="12396730" y="1318531"/>
            <a:ext cx="1439863"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组件库</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520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55455" y="2888952"/>
            <a:ext cx="13710203" cy="5472607"/>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zh-CN" altLang="en-US" sz="1800" dirty="0" smtClean="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26</a:t>
            </a:fld>
            <a:r>
              <a:rPr smtClean="0"/>
              <a:t>页</a:t>
            </a:r>
            <a:endParaRPr dirty="0"/>
          </a:p>
        </p:txBody>
      </p:sp>
      <p:sp>
        <p:nvSpPr>
          <p:cNvPr id="57" name="标题 1"/>
          <p:cNvSpPr txBox="1">
            <a:spLocks/>
          </p:cNvSpPr>
          <p:nvPr/>
        </p:nvSpPr>
        <p:spPr>
          <a:xfrm>
            <a:off x="3108474" y="460375"/>
            <a:ext cx="10369153" cy="7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0" fontAlgn="base" hangingPunct="0">
              <a:spcBef>
                <a:spcPct val="0"/>
              </a:spcBef>
              <a:spcAft>
                <a:spcPct val="0"/>
              </a:spcAft>
              <a:defRPr lang="zh-CN" altLang="en-US" sz="4000" b="1" kern="1200">
                <a:solidFill>
                  <a:srgbClr val="28918D"/>
                </a:solidFill>
                <a:latin typeface="黑体" pitchFamily="49" charset="-122"/>
                <a:ea typeface="黑体" pitchFamily="49" charset="-122"/>
                <a:cs typeface="+mn-cs"/>
              </a:defRPr>
            </a:lvl1pPr>
            <a:lvl2pPr algn="l" rtl="0" eaLnBrk="0" fontAlgn="base" hangingPunct="0">
              <a:spcBef>
                <a:spcPct val="0"/>
              </a:spcBef>
              <a:spcAft>
                <a:spcPct val="0"/>
              </a:spcAft>
              <a:defRPr sz="5415" b="1">
                <a:solidFill>
                  <a:schemeClr val="bg1"/>
                </a:solidFill>
                <a:latin typeface="Arial" pitchFamily="34" charset="0"/>
                <a:ea typeface="MS PGothic" pitchFamily="34" charset="-128"/>
              </a:defRPr>
            </a:lvl2pPr>
            <a:lvl3pPr algn="l" rtl="0" eaLnBrk="0" fontAlgn="base" hangingPunct="0">
              <a:spcBef>
                <a:spcPct val="0"/>
              </a:spcBef>
              <a:spcAft>
                <a:spcPct val="0"/>
              </a:spcAft>
              <a:defRPr sz="5415" b="1">
                <a:solidFill>
                  <a:schemeClr val="bg1"/>
                </a:solidFill>
                <a:latin typeface="Arial" pitchFamily="34" charset="0"/>
                <a:ea typeface="MS PGothic" pitchFamily="34" charset="-128"/>
              </a:defRPr>
            </a:lvl3pPr>
            <a:lvl4pPr algn="l" rtl="0" eaLnBrk="0" fontAlgn="base" hangingPunct="0">
              <a:spcBef>
                <a:spcPct val="0"/>
              </a:spcBef>
              <a:spcAft>
                <a:spcPct val="0"/>
              </a:spcAft>
              <a:defRPr sz="5415" b="1">
                <a:solidFill>
                  <a:schemeClr val="bg1"/>
                </a:solidFill>
                <a:latin typeface="Arial" pitchFamily="34" charset="0"/>
                <a:ea typeface="MS PGothic" pitchFamily="34" charset="-128"/>
              </a:defRPr>
            </a:lvl4pPr>
            <a:lvl5pPr algn="l" rtl="0" eaLnBrk="0" fontAlgn="base" hangingPunct="0">
              <a:spcBef>
                <a:spcPct val="0"/>
              </a:spcBef>
              <a:spcAft>
                <a:spcPct val="0"/>
              </a:spcAft>
              <a:defRPr sz="5415" b="1">
                <a:solidFill>
                  <a:schemeClr val="bg1"/>
                </a:solidFill>
                <a:latin typeface="Arial" pitchFamily="34" charset="0"/>
                <a:ea typeface="MS PGothic" pitchFamily="34" charset="-128"/>
              </a:defRPr>
            </a:lvl5pPr>
            <a:lvl6pPr marL="562610" algn="l" rtl="0" eaLnBrk="0" fontAlgn="base" hangingPunct="0">
              <a:spcBef>
                <a:spcPct val="0"/>
              </a:spcBef>
              <a:spcAft>
                <a:spcPct val="0"/>
              </a:spcAft>
              <a:defRPr sz="5415" b="1">
                <a:solidFill>
                  <a:schemeClr val="bg1"/>
                </a:solidFill>
                <a:latin typeface="Arial" pitchFamily="34" charset="0"/>
                <a:ea typeface="MS PGothic" pitchFamily="34" charset="-128"/>
              </a:defRPr>
            </a:lvl6pPr>
            <a:lvl7pPr marL="1125220" algn="l" rtl="0" eaLnBrk="0" fontAlgn="base" hangingPunct="0">
              <a:spcBef>
                <a:spcPct val="0"/>
              </a:spcBef>
              <a:spcAft>
                <a:spcPct val="0"/>
              </a:spcAft>
              <a:defRPr sz="5415" b="1">
                <a:solidFill>
                  <a:schemeClr val="bg1"/>
                </a:solidFill>
                <a:latin typeface="Arial" pitchFamily="34" charset="0"/>
                <a:ea typeface="MS PGothic" pitchFamily="34" charset="-128"/>
              </a:defRPr>
            </a:lvl7pPr>
            <a:lvl8pPr marL="1688465" algn="l" rtl="0" eaLnBrk="0" fontAlgn="base" hangingPunct="0">
              <a:spcBef>
                <a:spcPct val="0"/>
              </a:spcBef>
              <a:spcAft>
                <a:spcPct val="0"/>
              </a:spcAft>
              <a:defRPr sz="5415" b="1">
                <a:solidFill>
                  <a:schemeClr val="bg1"/>
                </a:solidFill>
                <a:latin typeface="Arial" pitchFamily="34" charset="0"/>
                <a:ea typeface="MS PGothic" pitchFamily="34" charset="-128"/>
              </a:defRPr>
            </a:lvl8pPr>
            <a:lvl9pPr marL="2251075" algn="l" rtl="0" eaLnBrk="0" fontAlgn="base" hangingPunct="0">
              <a:spcBef>
                <a:spcPct val="0"/>
              </a:spcBef>
              <a:spcAft>
                <a:spcPct val="0"/>
              </a:spcAft>
              <a:defRPr sz="5415" b="1">
                <a:solidFill>
                  <a:schemeClr val="bg1"/>
                </a:solidFill>
                <a:latin typeface="Arial" pitchFamily="34" charset="0"/>
                <a:ea typeface="MS PGothic" pitchFamily="34" charset="-128"/>
              </a:defRPr>
            </a:lvl9pPr>
          </a:lstStyle>
          <a:p>
            <a:pPr>
              <a:buFontTx/>
            </a:pPr>
            <a:r>
              <a:rPr lang="zh-CN" altLang="en-US" smtClean="0"/>
              <a:t>四、</a:t>
            </a:r>
            <a:r>
              <a:rPr lang="en-US" altLang="zh-CN" smtClean="0"/>
              <a:t>CUBE</a:t>
            </a:r>
            <a:r>
              <a:rPr lang="zh-CN" altLang="en-US" smtClean="0"/>
              <a:t>展现框架</a:t>
            </a:r>
            <a:endParaRPr lang="zh-CN" altLang="en-US" dirty="0"/>
          </a:p>
        </p:txBody>
      </p:sp>
      <p:sp>
        <p:nvSpPr>
          <p:cNvPr id="73" name="矩形 96"/>
          <p:cNvSpPr>
            <a:spLocks noChangeArrowheads="1"/>
          </p:cNvSpPr>
          <p:nvPr/>
        </p:nvSpPr>
        <p:spPr bwMode="auto">
          <a:xfrm>
            <a:off x="9410964" y="1304776"/>
            <a:ext cx="1439862"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核心价值</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a:spLocks noChangeArrowheads="1"/>
          </p:cNvSpPr>
          <p:nvPr/>
        </p:nvSpPr>
        <p:spPr bwMode="auto">
          <a:xfrm>
            <a:off x="10915592" y="1304776"/>
            <a:ext cx="1439863"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en-US" altLang="zh-CN"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CUBE</a:t>
            </a: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架构</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5" name="矩形 98"/>
          <p:cNvSpPr>
            <a:spLocks noChangeArrowheads="1"/>
          </p:cNvSpPr>
          <p:nvPr/>
        </p:nvSpPr>
        <p:spPr bwMode="auto">
          <a:xfrm>
            <a:off x="12396730" y="1318531"/>
            <a:ext cx="1439863"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组件库</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6" name="文本占位符 1"/>
          <p:cNvSpPr>
            <a:spLocks noGrp="1"/>
          </p:cNvSpPr>
          <p:nvPr>
            <p:ph type="body" sz="quarter" idx="12"/>
          </p:nvPr>
        </p:nvSpPr>
        <p:spPr>
          <a:xfrm>
            <a:off x="55455" y="1736784"/>
            <a:ext cx="13710203" cy="1124658"/>
          </a:xfrm>
        </p:spPr>
        <p:txBody>
          <a:bodyPr lIns="72000" tIns="36000" bIns="36000" anchor="ctr" anchorCtr="0"/>
          <a:lstStyle/>
          <a:p>
            <a:pPr>
              <a:spcBef>
                <a:spcPts val="0"/>
              </a:spcBef>
            </a:pPr>
            <a:r>
              <a:rPr lang="en-US" altLang="zh-CN" sz="2000" b="1" dirty="0"/>
              <a:t>MVVM</a:t>
            </a:r>
            <a:r>
              <a:rPr lang="zh-CN" altLang="en-US" sz="2000" b="1" dirty="0"/>
              <a:t>全称</a:t>
            </a:r>
            <a:r>
              <a:rPr lang="en-US" altLang="zh-CN" sz="2000" b="1" dirty="0"/>
              <a:t>Model-View-ViewModel</a:t>
            </a:r>
            <a:r>
              <a:rPr lang="zh-CN" altLang="en-US" sz="2000" b="1" dirty="0"/>
              <a:t>，</a:t>
            </a:r>
            <a:r>
              <a:rPr lang="en-US" altLang="zh-CN" sz="2000" b="1" dirty="0"/>
              <a:t>Model</a:t>
            </a:r>
            <a:r>
              <a:rPr lang="zh-CN" altLang="en-US" sz="2000" b="1" dirty="0"/>
              <a:t>提供数据，</a:t>
            </a:r>
            <a:r>
              <a:rPr lang="en-US" altLang="zh-CN" sz="2000" b="1" dirty="0"/>
              <a:t>View</a:t>
            </a:r>
            <a:r>
              <a:rPr lang="zh-CN" altLang="en-US" sz="2000" b="1" dirty="0"/>
              <a:t>负责显示，这个还和</a:t>
            </a:r>
            <a:r>
              <a:rPr lang="en-US" altLang="zh-CN" sz="2000" b="1" dirty="0"/>
              <a:t>MVP</a:t>
            </a:r>
            <a:r>
              <a:rPr lang="zh-CN" altLang="en-US" sz="2000" b="1" dirty="0"/>
              <a:t>一样，这个模式的重点就是</a:t>
            </a:r>
            <a:r>
              <a:rPr lang="en-US" altLang="zh-CN" sz="2000" b="1" dirty="0"/>
              <a:t>ViewModel</a:t>
            </a:r>
            <a:r>
              <a:rPr lang="zh-CN" altLang="en-US" sz="2000" b="1" dirty="0"/>
              <a:t>的部分，它通过双向绑定</a:t>
            </a:r>
            <a:r>
              <a:rPr lang="en-US" altLang="zh-CN" sz="2000" b="1" dirty="0"/>
              <a:t>(</a:t>
            </a:r>
            <a:r>
              <a:rPr lang="zh-CN" altLang="en-US" sz="2000" b="1" dirty="0"/>
              <a:t>松耦合</a:t>
            </a:r>
            <a:r>
              <a:rPr lang="en-US" altLang="zh-CN" sz="2000" b="1" dirty="0"/>
              <a:t>)</a:t>
            </a:r>
            <a:r>
              <a:rPr lang="zh-CN" altLang="en-US" sz="2000" b="1" dirty="0"/>
              <a:t>解决了</a:t>
            </a:r>
            <a:r>
              <a:rPr lang="en-US" altLang="zh-CN" sz="2000" b="1" dirty="0"/>
              <a:t>MVP</a:t>
            </a:r>
            <a:r>
              <a:rPr lang="zh-CN" altLang="en-US" sz="2000" b="1" dirty="0"/>
              <a:t>中</a:t>
            </a:r>
            <a:r>
              <a:rPr lang="en-US" altLang="zh-CN" sz="2000" b="1" dirty="0"/>
              <a:t>Presenter</a:t>
            </a:r>
            <a:r>
              <a:rPr lang="zh-CN" altLang="en-US" sz="2000" b="1" dirty="0"/>
              <a:t>与</a:t>
            </a:r>
            <a:r>
              <a:rPr lang="en-US" altLang="zh-CN" sz="2000" b="1" dirty="0"/>
              <a:t>View</a:t>
            </a:r>
            <a:r>
              <a:rPr lang="zh-CN" altLang="en-US" sz="2000" b="1" dirty="0"/>
              <a:t>联系比较紧密的问题。 </a:t>
            </a:r>
            <a:endParaRPr lang="en-US" altLang="zh-CN" sz="2000" b="1" dirty="0" smtClean="0"/>
          </a:p>
          <a:p>
            <a:pPr>
              <a:spcBef>
                <a:spcPts val="0"/>
              </a:spcBef>
            </a:pPr>
            <a:r>
              <a:rPr lang="zh-CN" altLang="en-US" sz="2000" b="1" dirty="0"/>
              <a:t>微软的前端框架</a:t>
            </a:r>
            <a:r>
              <a:rPr lang="en-US" altLang="zh-CN" sz="2000" b="1" dirty="0"/>
              <a:t>knockoutjs </a:t>
            </a:r>
            <a:r>
              <a:rPr lang="zh-CN" altLang="en-US" sz="2000" b="1" dirty="0" smtClean="0"/>
              <a:t>是</a:t>
            </a:r>
            <a:r>
              <a:rPr lang="zh-CN" altLang="en-US" sz="2000" b="1" dirty="0"/>
              <a:t>一个独立的前端</a:t>
            </a:r>
            <a:r>
              <a:rPr lang="en-US" altLang="zh-CN" sz="2000" b="1" dirty="0"/>
              <a:t>MVVM</a:t>
            </a:r>
            <a:r>
              <a:rPr lang="zh-CN" altLang="en-US" sz="2000" b="1" dirty="0"/>
              <a:t>框架，也是最早的前端</a:t>
            </a:r>
            <a:r>
              <a:rPr lang="en-US" altLang="zh-CN" sz="2000" b="1" dirty="0"/>
              <a:t>MVVM</a:t>
            </a:r>
            <a:r>
              <a:rPr lang="zh-CN" altLang="en-US" sz="2000" b="1" dirty="0" smtClean="0"/>
              <a:t>框架。</a:t>
            </a:r>
            <a:endParaRPr lang="zh-CN" altLang="en-US" sz="2000" b="1" dirty="0"/>
          </a:p>
        </p:txBody>
      </p:sp>
      <p:sp>
        <p:nvSpPr>
          <p:cNvPr id="5" name="矩形 4"/>
          <p:cNvSpPr/>
          <p:nvPr/>
        </p:nvSpPr>
        <p:spPr bwMode="auto">
          <a:xfrm>
            <a:off x="375337" y="4401120"/>
            <a:ext cx="3096344" cy="1944216"/>
          </a:xfrm>
          <a:prstGeom prst="rect">
            <a:avLst/>
          </a:prstGeom>
          <a:gradFill flip="none" rotWithShape="1">
            <a:gsLst>
              <a:gs pos="0">
                <a:srgbClr val="00ACC0">
                  <a:shade val="30000"/>
                  <a:satMod val="115000"/>
                </a:srgbClr>
              </a:gs>
              <a:gs pos="50000">
                <a:srgbClr val="00ACC0">
                  <a:shade val="67500"/>
                  <a:satMod val="115000"/>
                </a:srgbClr>
              </a:gs>
              <a:gs pos="100000">
                <a:srgbClr val="00ACC0">
                  <a:shade val="100000"/>
                  <a:satMod val="115000"/>
                </a:srgbClr>
              </a:gs>
            </a:gsLst>
            <a:lin ang="162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6" name="文本框 5"/>
          <p:cNvSpPr txBox="1"/>
          <p:nvPr/>
        </p:nvSpPr>
        <p:spPr>
          <a:xfrm>
            <a:off x="458776" y="4656920"/>
            <a:ext cx="2901756" cy="1138773"/>
          </a:xfrm>
          <a:prstGeom prst="rect">
            <a:avLst/>
          </a:prstGeom>
          <a:noFill/>
        </p:spPr>
        <p:txBody>
          <a:bodyPr wrap="none" rtlCol="0">
            <a:spAutoFit/>
          </a:bodyPr>
          <a:lstStyle/>
          <a:p>
            <a:pPr algn="ctr"/>
            <a:r>
              <a:rPr lang="en-US" altLang="zh-CN" sz="2800" dirty="0" smtClean="0">
                <a:solidFill>
                  <a:srgbClr val="FF0000"/>
                </a:solidFill>
              </a:rPr>
              <a:t>View </a:t>
            </a:r>
          </a:p>
          <a:p>
            <a:pPr algn="ctr"/>
            <a:r>
              <a:rPr lang="zh-CN" altLang="en-US" sz="2000" dirty="0" smtClean="0">
                <a:solidFill>
                  <a:schemeClr val="bg1"/>
                </a:solidFill>
              </a:rPr>
              <a:t>显示数据</a:t>
            </a:r>
            <a:endParaRPr lang="en-US" altLang="zh-CN" sz="2000" dirty="0" smtClean="0">
              <a:solidFill>
                <a:schemeClr val="bg1"/>
              </a:solidFill>
            </a:endParaRPr>
          </a:p>
          <a:p>
            <a:pPr algn="ctr"/>
            <a:r>
              <a:rPr lang="zh-CN" altLang="en-US" sz="2000" dirty="0" smtClean="0">
                <a:solidFill>
                  <a:schemeClr val="bg1"/>
                </a:solidFill>
              </a:rPr>
              <a:t>发送用户输入</a:t>
            </a:r>
            <a:r>
              <a:rPr lang="en-US" altLang="zh-CN" sz="2000" dirty="0" smtClean="0">
                <a:solidFill>
                  <a:schemeClr val="bg1"/>
                </a:solidFill>
              </a:rPr>
              <a:t>ViewModel</a:t>
            </a:r>
            <a:endParaRPr lang="zh-CN" altLang="en-US" sz="2000" dirty="0">
              <a:solidFill>
                <a:schemeClr val="bg1"/>
              </a:solidFill>
            </a:endParaRPr>
          </a:p>
        </p:txBody>
      </p:sp>
      <p:sp>
        <p:nvSpPr>
          <p:cNvPr id="77" name="矩形 76"/>
          <p:cNvSpPr/>
          <p:nvPr/>
        </p:nvSpPr>
        <p:spPr bwMode="auto">
          <a:xfrm>
            <a:off x="5551632" y="4401120"/>
            <a:ext cx="3096344" cy="1944216"/>
          </a:xfrm>
          <a:prstGeom prst="rect">
            <a:avLst/>
          </a:prstGeom>
          <a:gradFill flip="none" rotWithShape="1">
            <a:gsLst>
              <a:gs pos="0">
                <a:srgbClr val="00ACC0">
                  <a:shade val="30000"/>
                  <a:satMod val="115000"/>
                </a:srgbClr>
              </a:gs>
              <a:gs pos="50000">
                <a:srgbClr val="00ACC0">
                  <a:shade val="67500"/>
                  <a:satMod val="115000"/>
                </a:srgbClr>
              </a:gs>
              <a:gs pos="100000">
                <a:srgbClr val="00ACC0">
                  <a:shade val="100000"/>
                  <a:satMod val="115000"/>
                </a:srgbClr>
              </a:gs>
            </a:gsLst>
            <a:lin ang="162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78" name="矩形 77"/>
          <p:cNvSpPr/>
          <p:nvPr/>
        </p:nvSpPr>
        <p:spPr bwMode="auto">
          <a:xfrm>
            <a:off x="10411998" y="4401120"/>
            <a:ext cx="3096344" cy="1944216"/>
          </a:xfrm>
          <a:prstGeom prst="rect">
            <a:avLst/>
          </a:prstGeom>
          <a:gradFill flip="none" rotWithShape="1">
            <a:gsLst>
              <a:gs pos="0">
                <a:srgbClr val="00ACC0">
                  <a:shade val="30000"/>
                  <a:satMod val="115000"/>
                </a:srgbClr>
              </a:gs>
              <a:gs pos="50000">
                <a:srgbClr val="00ACC0">
                  <a:shade val="67500"/>
                  <a:satMod val="115000"/>
                </a:srgbClr>
              </a:gs>
              <a:gs pos="100000">
                <a:srgbClr val="00ACC0">
                  <a:shade val="100000"/>
                  <a:satMod val="115000"/>
                </a:srgbClr>
              </a:gs>
            </a:gsLst>
            <a:lin ang="16200000" scaled="1"/>
            <a:tileRec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79" name="文本框 78"/>
          <p:cNvSpPr txBox="1"/>
          <p:nvPr/>
        </p:nvSpPr>
        <p:spPr>
          <a:xfrm>
            <a:off x="5511869" y="4694133"/>
            <a:ext cx="3175870" cy="1384995"/>
          </a:xfrm>
          <a:prstGeom prst="rect">
            <a:avLst/>
          </a:prstGeom>
          <a:noFill/>
        </p:spPr>
        <p:txBody>
          <a:bodyPr wrap="none" rtlCol="0">
            <a:spAutoFit/>
          </a:bodyPr>
          <a:lstStyle/>
          <a:p>
            <a:pPr algn="ctr"/>
            <a:r>
              <a:rPr lang="en-US" altLang="zh-CN" sz="2400" dirty="0" smtClean="0">
                <a:solidFill>
                  <a:srgbClr val="FF0000"/>
                </a:solidFill>
                <a:latin typeface="微软雅黑" panose="020B0503020204020204" pitchFamily="34" charset="-122"/>
                <a:ea typeface="微软雅黑" panose="020B0503020204020204" pitchFamily="34" charset="-122"/>
              </a:rPr>
              <a:t>ViewModel</a:t>
            </a:r>
          </a:p>
          <a:p>
            <a:pPr algn="ctr"/>
            <a:r>
              <a:rPr lang="zh-CN" altLang="en-US" sz="2000" dirty="0" smtClean="0">
                <a:solidFill>
                  <a:schemeClr val="bg1"/>
                </a:solidFill>
                <a:latin typeface="微软雅黑" panose="020B0503020204020204" pitchFamily="34" charset="-122"/>
                <a:ea typeface="微软雅黑" panose="020B0503020204020204" pitchFamily="34" charset="-122"/>
              </a:rPr>
              <a:t>根据用户输入处理</a:t>
            </a:r>
            <a:r>
              <a:rPr lang="en-US" altLang="zh-CN" sz="2000" dirty="0" smtClean="0">
                <a:solidFill>
                  <a:schemeClr val="bg1"/>
                </a:solidFill>
                <a:latin typeface="微软雅黑" panose="020B0503020204020204" pitchFamily="34" charset="-122"/>
                <a:ea typeface="微软雅黑" panose="020B0503020204020204" pitchFamily="34" charset="-122"/>
              </a:rPr>
              <a:t>Model</a:t>
            </a:r>
          </a:p>
          <a:p>
            <a:pPr algn="ctr"/>
            <a:r>
              <a:rPr lang="zh-CN" altLang="en-US" sz="2000" dirty="0" smtClean="0">
                <a:solidFill>
                  <a:schemeClr val="bg1"/>
                </a:solidFill>
                <a:latin typeface="微软雅黑" panose="020B0503020204020204" pitchFamily="34" charset="-122"/>
                <a:ea typeface="微软雅黑" panose="020B0503020204020204" pitchFamily="34" charset="-122"/>
              </a:rPr>
              <a:t>响应</a:t>
            </a:r>
            <a:r>
              <a:rPr lang="en-US" altLang="zh-CN" sz="2000" dirty="0" smtClean="0">
                <a:solidFill>
                  <a:schemeClr val="bg1"/>
                </a:solidFill>
                <a:latin typeface="微软雅黑" panose="020B0503020204020204" pitchFamily="34" charset="-122"/>
                <a:ea typeface="微软雅黑" panose="020B0503020204020204" pitchFamily="34" charset="-122"/>
              </a:rPr>
              <a:t>Model</a:t>
            </a:r>
            <a:r>
              <a:rPr lang="zh-CN" altLang="en-US" sz="2000" dirty="0" smtClean="0">
                <a:solidFill>
                  <a:schemeClr val="bg1"/>
                </a:solidFill>
                <a:latin typeface="微软雅黑" panose="020B0503020204020204" pitchFamily="34" charset="-122"/>
                <a:ea typeface="微软雅黑" panose="020B0503020204020204" pitchFamily="34" charset="-122"/>
              </a:rPr>
              <a:t>变化事件</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ctr"/>
            <a:r>
              <a:rPr lang="zh-CN" altLang="en-US" sz="2000" dirty="0" smtClean="0">
                <a:solidFill>
                  <a:schemeClr val="bg1"/>
                </a:solidFill>
                <a:latin typeface="微软雅黑" panose="020B0503020204020204" pitchFamily="34" charset="-122"/>
                <a:ea typeface="微软雅黑" panose="020B0503020204020204" pitchFamily="34" charset="-122"/>
              </a:rPr>
              <a:t>发送</a:t>
            </a:r>
            <a:r>
              <a:rPr lang="en-US" altLang="zh-CN" sz="2000" dirty="0" smtClean="0">
                <a:solidFill>
                  <a:schemeClr val="bg1"/>
                </a:solidFill>
                <a:latin typeface="微软雅黑" panose="020B0503020204020204" pitchFamily="34" charset="-122"/>
                <a:ea typeface="微软雅黑" panose="020B0503020204020204" pitchFamily="34" charset="-122"/>
              </a:rPr>
              <a:t>ViewModel</a:t>
            </a:r>
            <a:r>
              <a:rPr lang="zh-CN" altLang="en-US" sz="2000" dirty="0" smtClean="0">
                <a:solidFill>
                  <a:schemeClr val="bg1"/>
                </a:solidFill>
                <a:latin typeface="微软雅黑" panose="020B0503020204020204" pitchFamily="34" charset="-122"/>
                <a:ea typeface="微软雅黑" panose="020B0503020204020204" pitchFamily="34" charset="-122"/>
              </a:rPr>
              <a:t>变化事件</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10670052" y="4696120"/>
            <a:ext cx="2768707" cy="1138773"/>
          </a:xfrm>
          <a:prstGeom prst="rect">
            <a:avLst/>
          </a:prstGeom>
          <a:noFill/>
        </p:spPr>
        <p:txBody>
          <a:bodyPr wrap="none" rtlCol="0">
            <a:spAutoFit/>
          </a:bodyPr>
          <a:lstStyle/>
          <a:p>
            <a:pPr algn="ctr"/>
            <a:r>
              <a:rPr lang="en-US" altLang="zh-CN" sz="2800" dirty="0" smtClean="0">
                <a:solidFill>
                  <a:srgbClr val="FF0000"/>
                </a:solidFill>
              </a:rPr>
              <a:t>Model</a:t>
            </a:r>
          </a:p>
          <a:p>
            <a:pPr algn="ctr"/>
            <a:r>
              <a:rPr lang="zh-CN" altLang="en-US" sz="2000" dirty="0" smtClean="0">
                <a:solidFill>
                  <a:schemeClr val="bg1"/>
                </a:solidFill>
              </a:rPr>
              <a:t>程序数据</a:t>
            </a:r>
            <a:r>
              <a:rPr lang="en-US" altLang="zh-CN" sz="2000" dirty="0" smtClean="0">
                <a:solidFill>
                  <a:schemeClr val="bg1"/>
                </a:solidFill>
              </a:rPr>
              <a:t>Data</a:t>
            </a:r>
          </a:p>
          <a:p>
            <a:pPr algn="ctr"/>
            <a:r>
              <a:rPr lang="zh-CN" altLang="en-US" sz="2000" dirty="0" smtClean="0">
                <a:solidFill>
                  <a:schemeClr val="bg1"/>
                </a:solidFill>
              </a:rPr>
              <a:t>发送数据</a:t>
            </a:r>
            <a:r>
              <a:rPr lang="en-US" altLang="zh-CN" sz="2000" dirty="0" smtClean="0">
                <a:solidFill>
                  <a:schemeClr val="bg1"/>
                </a:solidFill>
              </a:rPr>
              <a:t>Data</a:t>
            </a:r>
            <a:r>
              <a:rPr lang="zh-CN" altLang="en-US" sz="2000" dirty="0" smtClean="0">
                <a:solidFill>
                  <a:schemeClr val="bg1"/>
                </a:solidFill>
              </a:rPr>
              <a:t>变化事件</a:t>
            </a:r>
            <a:endParaRPr lang="zh-CN" altLang="en-US" sz="2000" dirty="0">
              <a:solidFill>
                <a:schemeClr val="bg1"/>
              </a:solidFill>
            </a:endParaRPr>
          </a:p>
        </p:txBody>
      </p:sp>
      <p:cxnSp>
        <p:nvCxnSpPr>
          <p:cNvPr id="8" name="直接箭头连接符 7"/>
          <p:cNvCxnSpPr/>
          <p:nvPr/>
        </p:nvCxnSpPr>
        <p:spPr bwMode="auto">
          <a:xfrm>
            <a:off x="3471681" y="4911563"/>
            <a:ext cx="2079951" cy="0"/>
          </a:xfrm>
          <a:prstGeom prst="straightConnector1">
            <a:avLst/>
          </a:prstGeom>
          <a:ln>
            <a:prstDash val="dash"/>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81" name="直接箭头连接符 80"/>
          <p:cNvCxnSpPr/>
          <p:nvPr/>
        </p:nvCxnSpPr>
        <p:spPr bwMode="auto">
          <a:xfrm flipV="1">
            <a:off x="8691645" y="4911563"/>
            <a:ext cx="1699401" cy="2765"/>
          </a:xfrm>
          <a:prstGeom prst="straightConnector1">
            <a:avLst/>
          </a:prstGeom>
          <a:ln>
            <a:prstDash val="dash"/>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7" name="直接箭头连接符 6"/>
          <p:cNvCxnSpPr/>
          <p:nvPr/>
        </p:nvCxnSpPr>
        <p:spPr bwMode="auto">
          <a:xfrm flipH="1">
            <a:off x="8691645" y="5834893"/>
            <a:ext cx="1699401" cy="0"/>
          </a:xfrm>
          <a:prstGeom prst="straightConnector1">
            <a:avLst/>
          </a:prstGeom>
          <a:ln>
            <a:prstDash val="dash"/>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0" name="直接箭头连接符 9"/>
          <p:cNvCxnSpPr/>
          <p:nvPr/>
        </p:nvCxnSpPr>
        <p:spPr bwMode="auto">
          <a:xfrm flipH="1">
            <a:off x="3471681" y="5834893"/>
            <a:ext cx="2079951" cy="0"/>
          </a:xfrm>
          <a:prstGeom prst="straightConnector1">
            <a:avLst/>
          </a:prstGeom>
          <a:ln>
            <a:prstDash val="dash"/>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1" name="文本框 10"/>
          <p:cNvSpPr txBox="1"/>
          <p:nvPr/>
        </p:nvSpPr>
        <p:spPr>
          <a:xfrm>
            <a:off x="3897462" y="4306782"/>
            <a:ext cx="1217000" cy="707886"/>
          </a:xfrm>
          <a:prstGeom prst="rect">
            <a:avLst/>
          </a:prstGeom>
          <a:noFill/>
        </p:spPr>
        <p:txBody>
          <a:bodyPr wrap="none" rtlCol="0">
            <a:spAutoFit/>
          </a:bodyPr>
          <a:lstStyle/>
          <a:p>
            <a:r>
              <a:rPr lang="zh-CN" altLang="en-US" sz="2000" dirty="0" smtClean="0"/>
              <a:t>用户输入</a:t>
            </a:r>
            <a:endParaRPr lang="en-US" altLang="zh-CN" sz="2000" dirty="0" smtClean="0"/>
          </a:p>
          <a:p>
            <a:r>
              <a:rPr lang="en-US" altLang="zh-CN" sz="2000" dirty="0" smtClean="0"/>
              <a:t>Command</a:t>
            </a:r>
            <a:endParaRPr lang="zh-CN" altLang="en-US" sz="2000" dirty="0"/>
          </a:p>
        </p:txBody>
      </p:sp>
      <p:sp>
        <p:nvSpPr>
          <p:cNvPr id="23" name="文本框 22"/>
          <p:cNvSpPr txBox="1"/>
          <p:nvPr/>
        </p:nvSpPr>
        <p:spPr>
          <a:xfrm>
            <a:off x="3681681" y="5422006"/>
            <a:ext cx="1736373" cy="400110"/>
          </a:xfrm>
          <a:prstGeom prst="rect">
            <a:avLst/>
          </a:prstGeom>
          <a:noFill/>
        </p:spPr>
        <p:txBody>
          <a:bodyPr wrap="none" rtlCol="0">
            <a:spAutoFit/>
          </a:bodyPr>
          <a:lstStyle/>
          <a:p>
            <a:r>
              <a:rPr lang="zh-CN" altLang="en-US" sz="2000" dirty="0" smtClean="0"/>
              <a:t>通知</a:t>
            </a:r>
            <a:r>
              <a:rPr lang="en-US" altLang="zh-CN" sz="2000" dirty="0" smtClean="0"/>
              <a:t>View</a:t>
            </a:r>
            <a:r>
              <a:rPr lang="zh-CN" altLang="en-US" sz="2000" dirty="0" smtClean="0"/>
              <a:t>更新</a:t>
            </a:r>
            <a:endParaRPr lang="en-US" altLang="zh-CN" sz="2000" dirty="0" smtClean="0"/>
          </a:p>
        </p:txBody>
      </p:sp>
      <p:sp>
        <p:nvSpPr>
          <p:cNvPr id="24" name="文本框 23"/>
          <p:cNvSpPr txBox="1"/>
          <p:nvPr/>
        </p:nvSpPr>
        <p:spPr>
          <a:xfrm>
            <a:off x="8668928" y="5216357"/>
            <a:ext cx="1869423" cy="707886"/>
          </a:xfrm>
          <a:prstGeom prst="rect">
            <a:avLst/>
          </a:prstGeom>
          <a:noFill/>
        </p:spPr>
        <p:txBody>
          <a:bodyPr wrap="none" rtlCol="0">
            <a:spAutoFit/>
          </a:bodyPr>
          <a:lstStyle/>
          <a:p>
            <a:r>
              <a:rPr lang="zh-CN" altLang="en-US" sz="2000" dirty="0" smtClean="0"/>
              <a:t>通知</a:t>
            </a:r>
            <a:r>
              <a:rPr lang="en-US" altLang="zh-CN" sz="2000" dirty="0" smtClean="0"/>
              <a:t>ViewModel</a:t>
            </a:r>
          </a:p>
          <a:p>
            <a:pPr algn="ctr"/>
            <a:r>
              <a:rPr lang="zh-CN" altLang="en-US" sz="2000" dirty="0" smtClean="0"/>
              <a:t>更新</a:t>
            </a:r>
            <a:endParaRPr lang="en-US" altLang="zh-CN" sz="2000" dirty="0" smtClean="0"/>
          </a:p>
        </p:txBody>
      </p:sp>
      <p:sp>
        <p:nvSpPr>
          <p:cNvPr id="25" name="文本框 24"/>
          <p:cNvSpPr txBox="1"/>
          <p:nvPr/>
        </p:nvSpPr>
        <p:spPr>
          <a:xfrm>
            <a:off x="8965706" y="4431167"/>
            <a:ext cx="1350050" cy="400110"/>
          </a:xfrm>
          <a:prstGeom prst="rect">
            <a:avLst/>
          </a:prstGeom>
          <a:noFill/>
        </p:spPr>
        <p:txBody>
          <a:bodyPr wrap="none" rtlCol="0">
            <a:spAutoFit/>
          </a:bodyPr>
          <a:lstStyle/>
          <a:p>
            <a:r>
              <a:rPr lang="zh-CN" altLang="en-US" sz="2000" dirty="0" smtClean="0"/>
              <a:t>修改</a:t>
            </a:r>
            <a:r>
              <a:rPr lang="en-US" altLang="zh-CN" sz="2000" dirty="0" smtClean="0"/>
              <a:t>Model</a:t>
            </a:r>
          </a:p>
        </p:txBody>
      </p:sp>
    </p:spTree>
    <p:extLst>
      <p:ext uri="{BB962C8B-B14F-4D97-AF65-F5344CB8AC3E}">
        <p14:creationId xmlns:p14="http://schemas.microsoft.com/office/powerpoint/2010/main" val="280028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a:xfrm>
            <a:off x="6521738" y="8189217"/>
            <a:ext cx="792088" cy="460375"/>
          </a:xfrm>
        </p:spPr>
        <p:txBody>
          <a:bodyPr/>
          <a:lstStyle/>
          <a:p>
            <a:r>
              <a:rPr lang="zh-CN" altLang="en-US" smtClean="0"/>
              <a:t>第</a:t>
            </a:r>
            <a:fld id="{9D2FEF71-74F8-4C5C-93FB-8C5C3B9EB568}" type="slidenum">
              <a:rPr smtClean="0"/>
              <a:pPr/>
              <a:t>27</a:t>
            </a:fld>
            <a:r>
              <a:rPr smtClean="0"/>
              <a:t>页</a:t>
            </a:r>
            <a:endParaRPr dirty="0"/>
          </a:p>
        </p:txBody>
      </p:sp>
      <p:sp>
        <p:nvSpPr>
          <p:cNvPr id="11" name="文本占位符 2"/>
          <p:cNvSpPr>
            <a:spLocks noGrp="1"/>
          </p:cNvSpPr>
          <p:nvPr>
            <p:ph type="body" sz="quarter" idx="12"/>
          </p:nvPr>
        </p:nvSpPr>
        <p:spPr>
          <a:xfrm>
            <a:off x="127462" y="1736823"/>
            <a:ext cx="13710203" cy="926511"/>
          </a:xfrm>
        </p:spPr>
        <p:txBody>
          <a:bodyPr anchor="ctr"/>
          <a:lstStyle/>
          <a:p>
            <a:r>
              <a:rPr lang="en-US" altLang="zh-CN" b="1" dirty="0" smtClean="0"/>
              <a:t>CUBE</a:t>
            </a:r>
            <a:r>
              <a:rPr lang="zh-CN" altLang="en-US" b="1" dirty="0" smtClean="0"/>
              <a:t>展现</a:t>
            </a:r>
            <a:r>
              <a:rPr lang="zh-CN" altLang="en-US" b="1" dirty="0"/>
              <a:t>框架</a:t>
            </a:r>
            <a:r>
              <a:rPr lang="zh-CN" altLang="en-US" b="1" dirty="0" smtClean="0"/>
              <a:t>是基于</a:t>
            </a:r>
            <a:r>
              <a:rPr lang="en-US" altLang="zh-CN" b="1" dirty="0" smtClean="0"/>
              <a:t>KnockoutJs</a:t>
            </a:r>
            <a:r>
              <a:rPr lang="zh-CN" altLang="en-US" b="1" dirty="0" smtClean="0"/>
              <a:t>实现的。所有</a:t>
            </a:r>
            <a:r>
              <a:rPr lang="zh-CN" altLang="en-US" b="1" dirty="0"/>
              <a:t>的页面按照视图</a:t>
            </a:r>
            <a:r>
              <a:rPr lang="en-US" altLang="zh-CN" b="1" dirty="0"/>
              <a:t>/</a:t>
            </a:r>
            <a:r>
              <a:rPr lang="zh-CN" altLang="en-US" b="1" dirty="0"/>
              <a:t>视图模型</a:t>
            </a:r>
            <a:r>
              <a:rPr lang="en-US" altLang="zh-CN" b="1" dirty="0"/>
              <a:t>/</a:t>
            </a:r>
            <a:r>
              <a:rPr lang="zh-CN" altLang="en-US" b="1" dirty="0"/>
              <a:t>组件的方式进行</a:t>
            </a:r>
            <a:r>
              <a:rPr lang="zh-CN" altLang="en-US" b="1" dirty="0" smtClean="0"/>
              <a:t>组织。</a:t>
            </a:r>
            <a:endParaRPr lang="en-US" altLang="zh-CN" b="1" dirty="0" smtClean="0"/>
          </a:p>
          <a:p>
            <a:r>
              <a:rPr lang="zh-CN" altLang="en-US" b="1" dirty="0"/>
              <a:t>每个页面视图文件，对应一个页面视图模型，用于初始化</a:t>
            </a:r>
            <a:r>
              <a:rPr lang="en-US" altLang="zh-CN" b="1" dirty="0"/>
              <a:t>knockout</a:t>
            </a:r>
            <a:r>
              <a:rPr lang="zh-CN" altLang="en-US" b="1" dirty="0"/>
              <a:t>绑定操作，以便于整个框架的应用；页面视图和页面视图模型建议放在对应的</a:t>
            </a:r>
            <a:r>
              <a:rPr lang="en-US" altLang="zh-CN" b="1" dirty="0"/>
              <a:t>page</a:t>
            </a:r>
            <a:r>
              <a:rPr lang="zh-CN" altLang="en-US" b="1" dirty="0"/>
              <a:t>目录下</a:t>
            </a:r>
            <a:r>
              <a:rPr lang="zh-CN" altLang="en-US" b="1" dirty="0" smtClean="0"/>
              <a:t>。</a:t>
            </a:r>
            <a:endParaRPr lang="zh-CN" altLang="en-US" b="1" dirty="0"/>
          </a:p>
        </p:txBody>
      </p:sp>
      <p:sp>
        <p:nvSpPr>
          <p:cNvPr id="13" name="矩形 12"/>
          <p:cNvSpPr/>
          <p:nvPr/>
        </p:nvSpPr>
        <p:spPr bwMode="auto">
          <a:xfrm>
            <a:off x="127463" y="2735381"/>
            <a:ext cx="6439179" cy="5554171"/>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smtClean="0">
              <a:ln>
                <a:noFill/>
              </a:ln>
              <a:solidFill>
                <a:schemeClr val="tx1"/>
              </a:solidFill>
              <a:effectLst/>
              <a:latin typeface="黑体" pitchFamily="49" charset="-122"/>
              <a:ea typeface="黑体" pitchFamily="49" charset="-122"/>
            </a:endParaRPr>
          </a:p>
        </p:txBody>
      </p:sp>
      <p:sp>
        <p:nvSpPr>
          <p:cNvPr id="58" name="矩形 57"/>
          <p:cNvSpPr/>
          <p:nvPr/>
        </p:nvSpPr>
        <p:spPr>
          <a:xfrm>
            <a:off x="189277" y="4148802"/>
            <a:ext cx="3261684" cy="2670683"/>
          </a:xfrm>
          <a:prstGeom prst="rect">
            <a:avLst/>
          </a:prstGeom>
          <a:solidFill>
            <a:schemeClr val="bg1"/>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9" name="矩形 58"/>
          <p:cNvSpPr/>
          <p:nvPr/>
        </p:nvSpPr>
        <p:spPr>
          <a:xfrm>
            <a:off x="3542696" y="4125691"/>
            <a:ext cx="2937953" cy="2670683"/>
          </a:xfrm>
          <a:prstGeom prst="rect">
            <a:avLst/>
          </a:prstGeom>
          <a:solidFill>
            <a:schemeClr val="bg1"/>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1" name="矩形 60"/>
          <p:cNvSpPr/>
          <p:nvPr/>
        </p:nvSpPr>
        <p:spPr>
          <a:xfrm>
            <a:off x="169232" y="2861396"/>
            <a:ext cx="6274408" cy="957952"/>
          </a:xfrm>
          <a:prstGeom prst="rect">
            <a:avLst/>
          </a:prstGeom>
          <a:solidFill>
            <a:schemeClr val="bg1"/>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2" name="圆角矩形 61"/>
          <p:cNvSpPr/>
          <p:nvPr/>
        </p:nvSpPr>
        <p:spPr>
          <a:xfrm>
            <a:off x="127462" y="7494334"/>
            <a:ext cx="6333142" cy="566943"/>
          </a:xfrm>
          <a:prstGeom prst="roundRect">
            <a:avLst>
              <a:gd name="adj" fmla="val 0"/>
            </a:avLst>
          </a:prstGeom>
          <a:solidFill>
            <a:schemeClr val="bg1"/>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服务端</a:t>
            </a:r>
          </a:p>
        </p:txBody>
      </p:sp>
      <p:sp>
        <p:nvSpPr>
          <p:cNvPr id="63" name="矩形 62"/>
          <p:cNvSpPr/>
          <p:nvPr/>
        </p:nvSpPr>
        <p:spPr>
          <a:xfrm>
            <a:off x="3809002" y="7090043"/>
            <a:ext cx="2723823" cy="369332"/>
          </a:xfrm>
          <a:prstGeom prst="rect">
            <a:avLst/>
          </a:prstGeom>
        </p:spPr>
        <p:txBody>
          <a:bodyPr wrap="none">
            <a:spAutoFit/>
          </a:bodyPr>
          <a:lstStyle/>
          <a:p>
            <a:pPr algn="ctr"/>
            <a:r>
              <a:rPr lang="zh-CN" altLang="en-US" dirty="0" smtClean="0">
                <a:latin typeface="微软雅黑" panose="020B0503020204020204" pitchFamily="34" charset="-122"/>
                <a:ea typeface="微软雅黑" panose="020B0503020204020204" pitchFamily="34" charset="-122"/>
              </a:rPr>
              <a:t>信息交互，业务数据交互</a:t>
            </a:r>
            <a:endParaRPr lang="en-US" altLang="zh-CN" dirty="0" smtClean="0">
              <a:latin typeface="微软雅黑" panose="020B0503020204020204" pitchFamily="34" charset="-122"/>
              <a:ea typeface="微软雅黑" panose="020B0503020204020204" pitchFamily="34" charset="-122"/>
            </a:endParaRPr>
          </a:p>
        </p:txBody>
      </p:sp>
      <p:sp>
        <p:nvSpPr>
          <p:cNvPr id="84" name="圆角矩形 83"/>
          <p:cNvSpPr/>
          <p:nvPr/>
        </p:nvSpPr>
        <p:spPr>
          <a:xfrm>
            <a:off x="355849" y="4643448"/>
            <a:ext cx="2925759" cy="648072"/>
          </a:xfrm>
          <a:prstGeom prst="roundRect">
            <a:avLst/>
          </a:prstGeom>
          <a:solidFill>
            <a:srgbClr val="EEEEEE"/>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页面视图</a:t>
            </a:r>
            <a:r>
              <a:rPr lang="en-US" altLang="zh-CN" b="1" dirty="0">
                <a:solidFill>
                  <a:srgbClr val="0090CC"/>
                </a:solidFill>
                <a:latin typeface="微软雅黑" panose="020B0503020204020204" pitchFamily="34" charset="-122"/>
                <a:ea typeface="微软雅黑" panose="020B0503020204020204" pitchFamily="34" charset="-122"/>
              </a:rPr>
              <a:t>V</a:t>
            </a:r>
            <a:endParaRPr lang="zh-CN" altLang="en-US" b="1" dirty="0">
              <a:solidFill>
                <a:srgbClr val="0090CC"/>
              </a:solidFill>
              <a:latin typeface="微软雅黑" panose="020B0503020204020204" pitchFamily="34" charset="-122"/>
              <a:ea typeface="微软雅黑" panose="020B0503020204020204" pitchFamily="34" charset="-122"/>
            </a:endParaRPr>
          </a:p>
        </p:txBody>
      </p:sp>
      <p:sp>
        <p:nvSpPr>
          <p:cNvPr id="90" name="圆角矩形 89"/>
          <p:cNvSpPr/>
          <p:nvPr/>
        </p:nvSpPr>
        <p:spPr>
          <a:xfrm>
            <a:off x="339136" y="5379325"/>
            <a:ext cx="2942472" cy="648072"/>
          </a:xfrm>
          <a:prstGeom prst="roundRect">
            <a:avLst/>
          </a:prstGeom>
          <a:solidFill>
            <a:srgbClr val="EEEEEE"/>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视图模型</a:t>
            </a:r>
            <a:r>
              <a:rPr lang="en-US" altLang="zh-CN" b="1" dirty="0">
                <a:solidFill>
                  <a:srgbClr val="0090CC"/>
                </a:solidFill>
                <a:latin typeface="微软雅黑" panose="020B0503020204020204" pitchFamily="34" charset="-122"/>
                <a:ea typeface="微软雅黑" panose="020B0503020204020204" pitchFamily="34" charset="-122"/>
              </a:rPr>
              <a:t>VM</a:t>
            </a:r>
            <a:endParaRPr lang="zh-CN" altLang="en-US" b="1" dirty="0">
              <a:solidFill>
                <a:srgbClr val="0090CC"/>
              </a:solidFill>
              <a:latin typeface="微软雅黑" panose="020B0503020204020204" pitchFamily="34" charset="-122"/>
              <a:ea typeface="微软雅黑" panose="020B0503020204020204" pitchFamily="34" charset="-122"/>
            </a:endParaRPr>
          </a:p>
        </p:txBody>
      </p:sp>
      <p:sp>
        <p:nvSpPr>
          <p:cNvPr id="91" name="圆角矩形 90"/>
          <p:cNvSpPr/>
          <p:nvPr/>
        </p:nvSpPr>
        <p:spPr>
          <a:xfrm>
            <a:off x="1885207" y="3007141"/>
            <a:ext cx="1376356" cy="648072"/>
          </a:xfrm>
          <a:prstGeom prst="roundRect">
            <a:avLst/>
          </a:prstGeom>
          <a:solidFill>
            <a:srgbClr val="EEEEEE"/>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UI</a:t>
            </a:r>
            <a:r>
              <a:rPr lang="zh-CN" altLang="en-US" dirty="0">
                <a:solidFill>
                  <a:schemeClr val="tx1"/>
                </a:solidFill>
                <a:latin typeface="微软雅黑" panose="020B0503020204020204" pitchFamily="34" charset="-122"/>
                <a:ea typeface="微软雅黑" panose="020B0503020204020204" pitchFamily="34" charset="-122"/>
              </a:rPr>
              <a:t>展现</a:t>
            </a:r>
          </a:p>
        </p:txBody>
      </p:sp>
      <p:sp>
        <p:nvSpPr>
          <p:cNvPr id="92" name="圆角矩形 91"/>
          <p:cNvSpPr/>
          <p:nvPr/>
        </p:nvSpPr>
        <p:spPr>
          <a:xfrm>
            <a:off x="3608734" y="4624655"/>
            <a:ext cx="2834906" cy="2093849"/>
          </a:xfrm>
          <a:prstGeom prst="roundRect">
            <a:avLst/>
          </a:prstGeom>
          <a:solidFill>
            <a:srgbClr val="EEEEEE"/>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latin typeface="微软雅黑" panose="020B0503020204020204" pitchFamily="34" charset="-122"/>
                <a:ea typeface="微软雅黑" panose="020B0503020204020204" pitchFamily="34" charset="-122"/>
              </a:rPr>
              <a:t>路由</a:t>
            </a:r>
            <a:endParaRPr lang="en-US" altLang="zh-CN" sz="1600" b="1" dirty="0">
              <a:solidFill>
                <a:schemeClr val="tx1"/>
              </a:solidFill>
              <a:latin typeface="微软雅黑" panose="020B0503020204020204" pitchFamily="34" charset="-122"/>
              <a:ea typeface="微软雅黑" panose="020B0503020204020204" pitchFamily="34" charset="-122"/>
            </a:endParaRPr>
          </a:p>
          <a:p>
            <a:r>
              <a:rPr lang="zh-CN" altLang="en-US" sz="1600" dirty="0">
                <a:solidFill>
                  <a:schemeClr val="tx1"/>
                </a:solidFill>
                <a:latin typeface="微软雅黑" panose="020B0503020204020204" pitchFamily="34" charset="-122"/>
                <a:ea typeface="微软雅黑" panose="020B0503020204020204" pitchFamily="34" charset="-122"/>
              </a:rPr>
              <a:t>可用于绑定组件名切换，业务模型变更等，可结合导航类组件使用，或用于获得用户请求的参数后，进行处理、转发等。</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93" name="矩形 92"/>
          <p:cNvSpPr/>
          <p:nvPr/>
        </p:nvSpPr>
        <p:spPr>
          <a:xfrm>
            <a:off x="285661" y="4148803"/>
            <a:ext cx="2364289" cy="461665"/>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Knockout</a:t>
            </a:r>
            <a:endParaRPr lang="zh-CN" altLang="en-US" sz="2400" b="1" dirty="0">
              <a:latin typeface="微软雅黑" panose="020B0503020204020204" pitchFamily="34" charset="-122"/>
              <a:ea typeface="微软雅黑" panose="020B0503020204020204" pitchFamily="34" charset="-122"/>
            </a:endParaRPr>
          </a:p>
        </p:txBody>
      </p:sp>
      <p:sp>
        <p:nvSpPr>
          <p:cNvPr id="94" name="矩形 93"/>
          <p:cNvSpPr/>
          <p:nvPr/>
        </p:nvSpPr>
        <p:spPr>
          <a:xfrm>
            <a:off x="3510095" y="4201642"/>
            <a:ext cx="1288712" cy="461665"/>
          </a:xfrm>
          <a:prstGeom prst="rect">
            <a:avLst/>
          </a:prstGeom>
        </p:spPr>
        <p:txBody>
          <a:bodyPr wrap="none">
            <a:spAutoFit/>
          </a:bodyPr>
          <a:lstStyle/>
          <a:p>
            <a:pPr lvl="0" algn="ctr"/>
            <a:r>
              <a:rPr lang="en-US" altLang="zh-CN" sz="2400" b="1" dirty="0">
                <a:latin typeface="微软雅黑" panose="020B0503020204020204" pitchFamily="34" charset="-122"/>
                <a:ea typeface="微软雅黑" panose="020B0503020204020204" pitchFamily="34" charset="-122"/>
              </a:rPr>
              <a:t>sammy</a:t>
            </a:r>
            <a:endParaRPr lang="zh-CN" altLang="en-US" sz="2400" b="1" dirty="0">
              <a:latin typeface="微软雅黑" panose="020B0503020204020204" pitchFamily="34" charset="-122"/>
              <a:ea typeface="微软雅黑" panose="020B0503020204020204" pitchFamily="34" charset="-122"/>
            </a:endParaRPr>
          </a:p>
        </p:txBody>
      </p:sp>
      <p:sp>
        <p:nvSpPr>
          <p:cNvPr id="95" name="矩形 94"/>
          <p:cNvSpPr/>
          <p:nvPr/>
        </p:nvSpPr>
        <p:spPr>
          <a:xfrm>
            <a:off x="154862" y="3120463"/>
            <a:ext cx="1715534" cy="461665"/>
          </a:xfrm>
          <a:prstGeom prst="rect">
            <a:avLst/>
          </a:prstGeom>
        </p:spPr>
        <p:txBody>
          <a:bodyPr wrap="none">
            <a:spAutoFit/>
          </a:bodyPr>
          <a:lstStyle/>
          <a:p>
            <a:pPr lvl="0" algn="ctr"/>
            <a:r>
              <a:rPr lang="en-US" altLang="zh-CN" sz="2400" b="1" dirty="0">
                <a:latin typeface="微软雅黑" panose="020B0503020204020204" pitchFamily="34" charset="-122"/>
                <a:ea typeface="微软雅黑" panose="020B0503020204020204" pitchFamily="34" charset="-122"/>
              </a:rPr>
              <a:t>bootstrap</a:t>
            </a:r>
            <a:endParaRPr lang="zh-CN" altLang="en-US" sz="2400" b="1" dirty="0">
              <a:latin typeface="微软雅黑" panose="020B0503020204020204" pitchFamily="34" charset="-122"/>
              <a:ea typeface="微软雅黑" panose="020B0503020204020204" pitchFamily="34" charset="-122"/>
            </a:endParaRPr>
          </a:p>
        </p:txBody>
      </p:sp>
      <p:cxnSp>
        <p:nvCxnSpPr>
          <p:cNvPr id="96" name="肘形连接符 95"/>
          <p:cNvCxnSpPr>
            <a:stCxn id="91" idx="2"/>
            <a:endCxn id="84" idx="0"/>
          </p:cNvCxnSpPr>
          <p:nvPr/>
        </p:nvCxnSpPr>
        <p:spPr>
          <a:xfrm rot="5400000">
            <a:off x="1701940" y="3772002"/>
            <a:ext cx="988235" cy="754656"/>
          </a:xfrm>
          <a:prstGeom prst="bentConnector3">
            <a:avLst/>
          </a:prstGeom>
          <a:ln>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肘形连接符 96"/>
          <p:cNvCxnSpPr>
            <a:stCxn id="99" idx="2"/>
            <a:endCxn id="62" idx="0"/>
          </p:cNvCxnSpPr>
          <p:nvPr/>
        </p:nvCxnSpPr>
        <p:spPr>
          <a:xfrm rot="16200000" flipH="1">
            <a:off x="2154495" y="6354796"/>
            <a:ext cx="790016" cy="1489059"/>
          </a:xfrm>
          <a:prstGeom prst="bentConnector3">
            <a:avLst>
              <a:gd name="adj1" fmla="val 50000"/>
            </a:avLst>
          </a:prstGeom>
          <a:ln>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703063" y="6967127"/>
            <a:ext cx="1182144" cy="461665"/>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Ajax</a:t>
            </a:r>
            <a:endParaRPr lang="zh-CN" altLang="en-US" sz="2400" b="1" dirty="0">
              <a:latin typeface="微软雅黑" panose="020B0503020204020204" pitchFamily="34" charset="-122"/>
              <a:ea typeface="微软雅黑" panose="020B0503020204020204" pitchFamily="34" charset="-122"/>
            </a:endParaRPr>
          </a:p>
        </p:txBody>
      </p:sp>
      <p:sp>
        <p:nvSpPr>
          <p:cNvPr id="99" name="圆角矩形 98"/>
          <p:cNvSpPr/>
          <p:nvPr/>
        </p:nvSpPr>
        <p:spPr>
          <a:xfrm>
            <a:off x="328339" y="6056246"/>
            <a:ext cx="2953269" cy="648072"/>
          </a:xfrm>
          <a:prstGeom prst="roundRect">
            <a:avLst/>
          </a:prstGeom>
          <a:solidFill>
            <a:srgbClr val="EEEEEE"/>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业务数据模型</a:t>
            </a:r>
            <a:r>
              <a:rPr lang="en-US" altLang="zh-CN" b="1" dirty="0">
                <a:solidFill>
                  <a:srgbClr val="0090CC"/>
                </a:solidFill>
                <a:latin typeface="微软雅黑" panose="020B0503020204020204" pitchFamily="34" charset="-122"/>
                <a:ea typeface="微软雅黑" panose="020B0503020204020204" pitchFamily="34" charset="-122"/>
              </a:rPr>
              <a:t>M</a:t>
            </a:r>
            <a:endParaRPr lang="zh-CN" altLang="en-US" b="1" dirty="0">
              <a:solidFill>
                <a:srgbClr val="0090CC"/>
              </a:solidFill>
              <a:latin typeface="微软雅黑" panose="020B0503020204020204" pitchFamily="34" charset="-122"/>
              <a:ea typeface="微软雅黑" panose="020B0503020204020204" pitchFamily="34" charset="-122"/>
            </a:endParaRPr>
          </a:p>
        </p:txBody>
      </p:sp>
      <p:sp>
        <p:nvSpPr>
          <p:cNvPr id="103" name="标题 1"/>
          <p:cNvSpPr>
            <a:spLocks noGrp="1"/>
          </p:cNvSpPr>
          <p:nvPr>
            <p:ph type="title"/>
          </p:nvPr>
        </p:nvSpPr>
        <p:spPr>
          <a:xfrm>
            <a:off x="3108474" y="460375"/>
            <a:ext cx="10369153" cy="772393"/>
          </a:xfrm>
        </p:spPr>
        <p:txBody>
          <a:bodyPr/>
          <a:lstStyle/>
          <a:p>
            <a:r>
              <a:rPr lang="zh-CN" altLang="en-US" dirty="0" smtClean="0"/>
              <a:t>四、</a:t>
            </a:r>
            <a:r>
              <a:rPr lang="en-US" altLang="zh-CN" dirty="0" smtClean="0"/>
              <a:t>CUBE</a:t>
            </a:r>
            <a:r>
              <a:rPr lang="zh-CN" altLang="en-US" dirty="0" smtClean="0"/>
              <a:t>展现框架</a:t>
            </a:r>
            <a:endParaRPr lang="zh-CN" altLang="en-US" dirty="0"/>
          </a:p>
        </p:txBody>
      </p:sp>
      <p:sp>
        <p:nvSpPr>
          <p:cNvPr id="30" name="灯片编号占位符 3"/>
          <p:cNvSpPr txBox="1">
            <a:spLocks/>
          </p:cNvSpPr>
          <p:nvPr/>
        </p:nvSpPr>
        <p:spPr>
          <a:xfrm>
            <a:off x="6521738" y="8189217"/>
            <a:ext cx="792088" cy="460375"/>
          </a:xfrm>
          <a:prstGeom prst="rect">
            <a:avLst/>
          </a:prstGeom>
        </p:spPr>
        <p:txBody>
          <a:bodyPr vert="horz" lIns="91440" tIns="45720" rIns="91440" bIns="45720" rtlCol="0" anchor="ctr"/>
          <a:lstStyle>
            <a:defPPr>
              <a:defRPr lang="zh-CN"/>
            </a:defPPr>
            <a:lvl1pPr algn="ctr" rtl="0" eaLnBrk="0" fontAlgn="base" hangingPunct="0">
              <a:spcBef>
                <a:spcPct val="0"/>
              </a:spcBef>
              <a:spcAft>
                <a:spcPct val="0"/>
              </a:spcAft>
              <a:buFont typeface="Arial" pitchFamily="34" charset="0"/>
              <a:defRPr lang="zh-CN" altLang="en-US" sz="1200" b="1" kern="1200" smtClean="0">
                <a:solidFill>
                  <a:schemeClr val="tx1">
                    <a:lumMod val="90000"/>
                    <a:lumOff val="10000"/>
                  </a:schemeClr>
                </a:solidFill>
                <a:latin typeface="黑体" pitchFamily="49" charset="-122"/>
                <a:ea typeface="黑体" pitchFamily="49" charset="-122"/>
                <a:cs typeface="+mn-cs"/>
              </a:defRPr>
            </a:lvl1pPr>
            <a:lvl2pPr marL="543560" algn="l" rtl="0" eaLnBrk="0" fontAlgn="base" hangingPunct="0">
              <a:spcBef>
                <a:spcPct val="0"/>
              </a:spcBef>
              <a:spcAft>
                <a:spcPct val="0"/>
              </a:spcAft>
              <a:buFont typeface="Arial" pitchFamily="34" charset="0"/>
              <a:defRPr sz="1665" b="1" kern="1200">
                <a:solidFill>
                  <a:schemeClr val="tx1"/>
                </a:solidFill>
                <a:latin typeface="黑体" pitchFamily="49" charset="-122"/>
                <a:ea typeface="黑体" pitchFamily="49" charset="-122"/>
                <a:cs typeface="+mn-cs"/>
              </a:defRPr>
            </a:lvl2pPr>
            <a:lvl3pPr marL="1087120" algn="l" rtl="0" eaLnBrk="0" fontAlgn="base" hangingPunct="0">
              <a:spcBef>
                <a:spcPct val="0"/>
              </a:spcBef>
              <a:spcAft>
                <a:spcPct val="0"/>
              </a:spcAft>
              <a:buFont typeface="Arial" pitchFamily="34" charset="0"/>
              <a:defRPr sz="1665" b="1" kern="1200">
                <a:solidFill>
                  <a:schemeClr val="tx1"/>
                </a:solidFill>
                <a:latin typeface="黑体" pitchFamily="49" charset="-122"/>
                <a:ea typeface="黑体" pitchFamily="49" charset="-122"/>
                <a:cs typeface="+mn-cs"/>
              </a:defRPr>
            </a:lvl3pPr>
            <a:lvl4pPr marL="1630680" algn="l" rtl="0" eaLnBrk="0" fontAlgn="base" hangingPunct="0">
              <a:spcBef>
                <a:spcPct val="0"/>
              </a:spcBef>
              <a:spcAft>
                <a:spcPct val="0"/>
              </a:spcAft>
              <a:buFont typeface="Arial" pitchFamily="34" charset="0"/>
              <a:defRPr sz="1665" b="1" kern="1200">
                <a:solidFill>
                  <a:schemeClr val="tx1"/>
                </a:solidFill>
                <a:latin typeface="黑体" pitchFamily="49" charset="-122"/>
                <a:ea typeface="黑体" pitchFamily="49" charset="-122"/>
                <a:cs typeface="+mn-cs"/>
              </a:defRPr>
            </a:lvl4pPr>
            <a:lvl5pPr marL="2173605" algn="l" rtl="0" eaLnBrk="0" fontAlgn="base" hangingPunct="0">
              <a:spcBef>
                <a:spcPct val="0"/>
              </a:spcBef>
              <a:spcAft>
                <a:spcPct val="0"/>
              </a:spcAft>
              <a:buFont typeface="Arial" pitchFamily="34" charset="0"/>
              <a:defRPr sz="1665" b="1" kern="1200">
                <a:solidFill>
                  <a:schemeClr val="tx1"/>
                </a:solidFill>
                <a:latin typeface="黑体" pitchFamily="49" charset="-122"/>
                <a:ea typeface="黑体" pitchFamily="49" charset="-122"/>
                <a:cs typeface="+mn-cs"/>
              </a:defRPr>
            </a:lvl5pPr>
            <a:lvl6pPr marL="2717165" algn="l" defTabSz="1086485" rtl="0" eaLnBrk="1" latinLnBrk="0" hangingPunct="1">
              <a:defRPr sz="1665" b="1" kern="1200">
                <a:solidFill>
                  <a:schemeClr val="tx1"/>
                </a:solidFill>
                <a:latin typeface="黑体" pitchFamily="49" charset="-122"/>
                <a:ea typeface="黑体" pitchFamily="49" charset="-122"/>
                <a:cs typeface="+mn-cs"/>
              </a:defRPr>
            </a:lvl6pPr>
            <a:lvl7pPr marL="3260725" algn="l" defTabSz="1086485" rtl="0" eaLnBrk="1" latinLnBrk="0" hangingPunct="1">
              <a:defRPr sz="1665" b="1" kern="1200">
                <a:solidFill>
                  <a:schemeClr val="tx1"/>
                </a:solidFill>
                <a:latin typeface="黑体" pitchFamily="49" charset="-122"/>
                <a:ea typeface="黑体" pitchFamily="49" charset="-122"/>
                <a:cs typeface="+mn-cs"/>
              </a:defRPr>
            </a:lvl7pPr>
            <a:lvl8pPr marL="3804285" algn="l" defTabSz="1086485" rtl="0" eaLnBrk="1" latinLnBrk="0" hangingPunct="1">
              <a:defRPr sz="1665" b="1" kern="1200">
                <a:solidFill>
                  <a:schemeClr val="tx1"/>
                </a:solidFill>
                <a:latin typeface="黑体" pitchFamily="49" charset="-122"/>
                <a:ea typeface="黑体" pitchFamily="49" charset="-122"/>
                <a:cs typeface="+mn-cs"/>
              </a:defRPr>
            </a:lvl8pPr>
            <a:lvl9pPr marL="4347845" algn="l" defTabSz="1086485" rtl="0" eaLnBrk="1" latinLnBrk="0" hangingPunct="1">
              <a:defRPr sz="1665" b="1" kern="1200">
                <a:solidFill>
                  <a:schemeClr val="tx1"/>
                </a:solidFill>
                <a:latin typeface="黑体" pitchFamily="49" charset="-122"/>
                <a:ea typeface="黑体" pitchFamily="49" charset="-122"/>
                <a:cs typeface="+mn-cs"/>
              </a:defRPr>
            </a:lvl9pPr>
          </a:lstStyle>
          <a:p>
            <a:r>
              <a:rPr lang="zh-CN" altLang="en-US" smtClean="0"/>
              <a:t>第</a:t>
            </a:r>
            <a:fld id="{9D2FEF71-74F8-4C5C-93FB-8C5C3B9EB568}" type="slidenum">
              <a:rPr smtClean="0"/>
              <a:pPr/>
              <a:t>27</a:t>
            </a:fld>
            <a:r>
              <a:rPr smtClean="0"/>
              <a:t>页</a:t>
            </a:r>
            <a:endParaRPr dirty="0"/>
          </a:p>
        </p:txBody>
      </p:sp>
      <p:sp>
        <p:nvSpPr>
          <p:cNvPr id="31" name="矩形 30"/>
          <p:cNvSpPr/>
          <p:nvPr/>
        </p:nvSpPr>
        <p:spPr bwMode="auto">
          <a:xfrm>
            <a:off x="6680229" y="2735381"/>
            <a:ext cx="7141655" cy="5554171"/>
          </a:xfrm>
          <a:prstGeom prst="rect">
            <a:avLst/>
          </a:prstGeom>
          <a:solidFill>
            <a:srgbClr val="FEEDC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smtClean="0">
              <a:ln>
                <a:noFill/>
              </a:ln>
              <a:solidFill>
                <a:schemeClr val="tx1"/>
              </a:solidFill>
              <a:effectLst/>
              <a:latin typeface="黑体" pitchFamily="49" charset="-122"/>
              <a:ea typeface="黑体" pitchFamily="49" charset="-122"/>
            </a:endParaRPr>
          </a:p>
        </p:txBody>
      </p:sp>
      <p:sp>
        <p:nvSpPr>
          <p:cNvPr id="32" name="圆角矩形 31"/>
          <p:cNvSpPr/>
          <p:nvPr/>
        </p:nvSpPr>
        <p:spPr bwMode="auto">
          <a:xfrm>
            <a:off x="6733958" y="3152516"/>
            <a:ext cx="1030939" cy="433289"/>
          </a:xfrm>
          <a:prstGeom prst="roundRect">
            <a:avLst/>
          </a:prstGeom>
          <a:solidFill>
            <a:srgbClr val="0090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EEEEEE"/>
                </a:solidFill>
                <a:latin typeface="微软雅黑" panose="020B0503020204020204" pitchFamily="34" charset="-122"/>
                <a:ea typeface="微软雅黑" panose="020B0503020204020204" pitchFamily="34" charset="-122"/>
                <a:sym typeface="微软雅黑" pitchFamily="34" charset="-122"/>
              </a:rPr>
              <a:t>应用层</a:t>
            </a:r>
          </a:p>
        </p:txBody>
      </p:sp>
      <p:sp>
        <p:nvSpPr>
          <p:cNvPr id="33" name="圆角矩形 32"/>
          <p:cNvSpPr/>
          <p:nvPr/>
        </p:nvSpPr>
        <p:spPr bwMode="auto">
          <a:xfrm>
            <a:off x="10023205" y="3182876"/>
            <a:ext cx="1035496" cy="445732"/>
          </a:xfrm>
          <a:prstGeom prst="roundRect">
            <a:avLst/>
          </a:prstGeom>
          <a:solidFill>
            <a:srgbClr val="0090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EEEEEE"/>
                </a:solidFill>
                <a:latin typeface="微软雅黑" panose="020B0503020204020204" pitchFamily="34" charset="-122"/>
                <a:ea typeface="微软雅黑" panose="020B0503020204020204" pitchFamily="34" charset="-122"/>
                <a:sym typeface="微软雅黑" pitchFamily="34" charset="-122"/>
              </a:rPr>
              <a:t>框架层</a:t>
            </a:r>
            <a:endParaRPr lang="zh-CN" altLang="en-US" sz="2000" dirty="0">
              <a:solidFill>
                <a:srgbClr val="EEEEEE"/>
              </a:solidFill>
              <a:latin typeface="微软雅黑" panose="020B0503020204020204" pitchFamily="34" charset="-122"/>
              <a:ea typeface="微软雅黑" panose="020B0503020204020204" pitchFamily="34" charset="-122"/>
              <a:sym typeface="微软雅黑" pitchFamily="34" charset="-122"/>
            </a:endParaRPr>
          </a:p>
        </p:txBody>
      </p:sp>
      <p:sp>
        <p:nvSpPr>
          <p:cNvPr id="34" name="矩形 33"/>
          <p:cNvSpPr/>
          <p:nvPr/>
        </p:nvSpPr>
        <p:spPr>
          <a:xfrm>
            <a:off x="6752963" y="3599397"/>
            <a:ext cx="3154835" cy="3812905"/>
          </a:xfrm>
          <a:prstGeom prst="rect">
            <a:avLst/>
          </a:prstGeom>
          <a:solidFill>
            <a:schemeClr val="bg1"/>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7371680" y="5097050"/>
            <a:ext cx="2410617" cy="1723953"/>
          </a:xfrm>
          <a:prstGeom prst="rect">
            <a:avLst/>
          </a:prstGeom>
          <a:solidFill>
            <a:srgbClr val="EEEEEE"/>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6" name="矩形 35"/>
          <p:cNvSpPr/>
          <p:nvPr/>
        </p:nvSpPr>
        <p:spPr>
          <a:xfrm>
            <a:off x="7371680" y="3669665"/>
            <a:ext cx="2410617" cy="660310"/>
          </a:xfrm>
          <a:prstGeom prst="rect">
            <a:avLst/>
          </a:prstGeom>
          <a:solidFill>
            <a:srgbClr val="EEEE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微软雅黑" panose="020B0503020204020204" pitchFamily="34" charset="-122"/>
                <a:ea typeface="微软雅黑" panose="020B0503020204020204" pitchFamily="34" charset="-122"/>
              </a:rPr>
              <a:t>html</a:t>
            </a:r>
            <a:r>
              <a:rPr lang="zh-CN" altLang="en-US" dirty="0" smtClean="0">
                <a:solidFill>
                  <a:schemeClr val="tx1"/>
                </a:solidFill>
                <a:latin typeface="微软雅黑" panose="020B0503020204020204" pitchFamily="34" charset="-122"/>
                <a:ea typeface="微软雅黑" panose="020B0503020204020204" pitchFamily="34" charset="-122"/>
              </a:rPr>
              <a:t>文件</a:t>
            </a:r>
            <a:endParaRPr lang="en-US" altLang="zh-CN" dirty="0" smtClean="0">
              <a:solidFill>
                <a:schemeClr val="tx1"/>
              </a:solidFill>
              <a:latin typeface="微软雅黑" panose="020B0503020204020204" pitchFamily="34" charset="-122"/>
              <a:ea typeface="微软雅黑" panose="020B0503020204020204" pitchFamily="34" charset="-122"/>
            </a:endParaRPr>
          </a:p>
          <a:p>
            <a:pPr algn="ctr"/>
            <a:r>
              <a:rPr lang="en-US" altLang="zh-CN" dirty="0" err="1" smtClean="0">
                <a:solidFill>
                  <a:schemeClr val="tx1"/>
                </a:solidFill>
                <a:latin typeface="微软雅黑" panose="020B0503020204020204" pitchFamily="34" charset="-122"/>
                <a:ea typeface="微软雅黑" panose="020B0503020204020204" pitchFamily="34" charset="-122"/>
              </a:rPr>
              <a:t>jsp</a:t>
            </a:r>
            <a:r>
              <a:rPr lang="zh-CN" altLang="en-US" dirty="0" smtClean="0">
                <a:solidFill>
                  <a:schemeClr val="tx1"/>
                </a:solidFill>
                <a:latin typeface="微软雅黑" panose="020B0503020204020204" pitchFamily="34" charset="-122"/>
                <a:ea typeface="微软雅黑" panose="020B0503020204020204" pitchFamily="34" charset="-122"/>
              </a:rPr>
              <a:t>文件等</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7" name="矩形 36"/>
          <p:cNvSpPr/>
          <p:nvPr/>
        </p:nvSpPr>
        <p:spPr>
          <a:xfrm>
            <a:off x="7371680" y="4376971"/>
            <a:ext cx="2410617" cy="660310"/>
          </a:xfrm>
          <a:prstGeom prst="rect">
            <a:avLst/>
          </a:prstGeom>
          <a:solidFill>
            <a:srgbClr val="EEEE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m</a:t>
            </a:r>
            <a:r>
              <a:rPr lang="en-US" altLang="zh-CN" dirty="0" smtClean="0">
                <a:solidFill>
                  <a:schemeClr val="tx1"/>
                </a:solidFill>
                <a:latin typeface="微软雅黑" panose="020B0503020204020204" pitchFamily="34" charset="-122"/>
                <a:ea typeface="微软雅黑" panose="020B0503020204020204" pitchFamily="34" charset="-122"/>
              </a:rPr>
              <a:t>odel.js</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8" name="TextBox 8"/>
          <p:cNvSpPr txBox="1"/>
          <p:nvPr/>
        </p:nvSpPr>
        <p:spPr>
          <a:xfrm>
            <a:off x="6755339" y="3697320"/>
            <a:ext cx="671055" cy="604781"/>
          </a:xfrm>
          <a:prstGeom prst="rect">
            <a:avLst/>
          </a:prstGeom>
          <a:noFill/>
        </p:spPr>
        <p:txBody>
          <a:bodyPr wrap="square" rtlCol="0">
            <a:spAutoFit/>
          </a:bodyPr>
          <a:lstStyle/>
          <a:p>
            <a:r>
              <a:rPr lang="zh-CN" altLang="en-US" b="1" dirty="0" smtClean="0">
                <a:solidFill>
                  <a:srgbClr val="0090CC"/>
                </a:solidFill>
              </a:rPr>
              <a:t>页面</a:t>
            </a:r>
            <a:endParaRPr lang="en-US" altLang="zh-CN" b="1" dirty="0" smtClean="0">
              <a:solidFill>
                <a:srgbClr val="0090CC"/>
              </a:solidFill>
            </a:endParaRPr>
          </a:p>
          <a:p>
            <a:r>
              <a:rPr lang="zh-CN" altLang="en-US" b="1" dirty="0" smtClean="0">
                <a:solidFill>
                  <a:srgbClr val="0090CC"/>
                </a:solidFill>
              </a:rPr>
              <a:t>视图</a:t>
            </a:r>
            <a:endParaRPr lang="zh-CN" altLang="en-US" b="1" dirty="0">
              <a:solidFill>
                <a:srgbClr val="0090CC"/>
              </a:solidFill>
            </a:endParaRPr>
          </a:p>
        </p:txBody>
      </p:sp>
      <p:sp>
        <p:nvSpPr>
          <p:cNvPr id="39" name="TextBox 20"/>
          <p:cNvSpPr txBox="1"/>
          <p:nvPr/>
        </p:nvSpPr>
        <p:spPr>
          <a:xfrm>
            <a:off x="6733958" y="4302357"/>
            <a:ext cx="671055" cy="861005"/>
          </a:xfrm>
          <a:prstGeom prst="rect">
            <a:avLst/>
          </a:prstGeom>
          <a:noFill/>
        </p:spPr>
        <p:txBody>
          <a:bodyPr wrap="square" rtlCol="0">
            <a:spAutoFit/>
          </a:bodyPr>
          <a:lstStyle>
            <a:defPPr>
              <a:defRPr lang="zh-CN"/>
            </a:defPPr>
            <a:lvl1pPr>
              <a:defRPr>
                <a:solidFill>
                  <a:srgbClr val="0090CC"/>
                </a:solidFill>
              </a:defRPr>
            </a:lvl1pPr>
          </a:lstStyle>
          <a:p>
            <a:r>
              <a:rPr lang="zh-CN" altLang="en-US" b="1" dirty="0"/>
              <a:t>页面</a:t>
            </a:r>
            <a:endParaRPr lang="en-US" altLang="zh-CN" b="1" dirty="0"/>
          </a:p>
          <a:p>
            <a:r>
              <a:rPr lang="zh-CN" altLang="en-US" b="1" dirty="0" smtClean="0"/>
              <a:t>视图</a:t>
            </a:r>
            <a:endParaRPr lang="en-US" altLang="zh-CN" b="1" dirty="0" smtClean="0"/>
          </a:p>
          <a:p>
            <a:r>
              <a:rPr lang="zh-CN" altLang="en-US" b="1" dirty="0" smtClean="0"/>
              <a:t>模型</a:t>
            </a:r>
            <a:endParaRPr lang="zh-CN" altLang="en-US" b="1" dirty="0"/>
          </a:p>
        </p:txBody>
      </p:sp>
      <p:sp>
        <p:nvSpPr>
          <p:cNvPr id="40" name="TextBox 21"/>
          <p:cNvSpPr txBox="1"/>
          <p:nvPr/>
        </p:nvSpPr>
        <p:spPr>
          <a:xfrm>
            <a:off x="6755338" y="5495609"/>
            <a:ext cx="671055" cy="604781"/>
          </a:xfrm>
          <a:prstGeom prst="rect">
            <a:avLst/>
          </a:prstGeom>
          <a:noFill/>
        </p:spPr>
        <p:txBody>
          <a:bodyPr wrap="square" rtlCol="0">
            <a:spAutoFit/>
          </a:bodyPr>
          <a:lstStyle>
            <a:defPPr>
              <a:defRPr lang="zh-CN"/>
            </a:defPPr>
            <a:lvl1pPr>
              <a:defRPr>
                <a:solidFill>
                  <a:srgbClr val="0090CC"/>
                </a:solidFill>
              </a:defRPr>
            </a:lvl1pPr>
          </a:lstStyle>
          <a:p>
            <a:r>
              <a:rPr lang="zh-CN" altLang="en-US" b="1" dirty="0" smtClean="0"/>
              <a:t>页面</a:t>
            </a:r>
            <a:endParaRPr lang="en-US" altLang="zh-CN" b="1" dirty="0" smtClean="0"/>
          </a:p>
          <a:p>
            <a:r>
              <a:rPr lang="zh-CN" altLang="en-US" b="1" dirty="0" smtClean="0"/>
              <a:t>部件</a:t>
            </a:r>
            <a:endParaRPr lang="zh-CN" altLang="en-US" b="1" dirty="0"/>
          </a:p>
        </p:txBody>
      </p:sp>
      <p:sp>
        <p:nvSpPr>
          <p:cNvPr id="41" name="TextBox 28"/>
          <p:cNvSpPr txBox="1"/>
          <p:nvPr/>
        </p:nvSpPr>
        <p:spPr>
          <a:xfrm>
            <a:off x="6794565" y="6899689"/>
            <a:ext cx="671055" cy="348557"/>
          </a:xfrm>
          <a:prstGeom prst="rect">
            <a:avLst/>
          </a:prstGeom>
          <a:noFill/>
        </p:spPr>
        <p:txBody>
          <a:bodyPr wrap="square" rtlCol="0">
            <a:spAutoFit/>
          </a:bodyPr>
          <a:lstStyle>
            <a:defPPr>
              <a:defRPr lang="zh-CN"/>
            </a:defPPr>
            <a:lvl1pPr>
              <a:defRPr>
                <a:solidFill>
                  <a:srgbClr val="0090CC"/>
                </a:solidFill>
              </a:defRPr>
            </a:lvl1pPr>
          </a:lstStyle>
          <a:p>
            <a:r>
              <a:rPr lang="zh-CN" altLang="en-US" b="1" dirty="0" smtClean="0"/>
              <a:t>资源</a:t>
            </a:r>
            <a:endParaRPr lang="zh-CN" altLang="en-US" b="1" dirty="0"/>
          </a:p>
        </p:txBody>
      </p:sp>
      <p:sp>
        <p:nvSpPr>
          <p:cNvPr id="42" name="矩形 41"/>
          <p:cNvSpPr/>
          <p:nvPr/>
        </p:nvSpPr>
        <p:spPr>
          <a:xfrm>
            <a:off x="7396525" y="6874065"/>
            <a:ext cx="2410617" cy="403478"/>
          </a:xfrm>
          <a:prstGeom prst="rect">
            <a:avLst/>
          </a:prstGeom>
          <a:solidFill>
            <a:srgbClr val="EEEEEE"/>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dirty="0">
                <a:solidFill>
                  <a:schemeClr val="tx1"/>
                </a:solidFill>
                <a:latin typeface="微软雅黑" panose="020B0503020204020204" pitchFamily="34" charset="-122"/>
                <a:ea typeface="微软雅黑" panose="020B0503020204020204" pitchFamily="34" charset="-122"/>
              </a:rPr>
              <a:t>l</a:t>
            </a:r>
            <a:r>
              <a:rPr lang="en-US" altLang="zh-CN" dirty="0" smtClean="0">
                <a:solidFill>
                  <a:schemeClr val="tx1"/>
                </a:solidFill>
                <a:latin typeface="微软雅黑" panose="020B0503020204020204" pitchFamily="34" charset="-122"/>
                <a:ea typeface="微软雅黑" panose="020B0503020204020204" pitchFamily="34" charset="-122"/>
              </a:rPr>
              <a:t>ibs</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r</a:t>
            </a:r>
            <a:r>
              <a:rPr lang="en-US" altLang="zh-CN" dirty="0" smtClean="0">
                <a:solidFill>
                  <a:schemeClr val="tx1"/>
                </a:solidFill>
                <a:latin typeface="微软雅黑" panose="020B0503020204020204" pitchFamily="34" charset="-122"/>
                <a:ea typeface="微软雅黑" panose="020B0503020204020204" pitchFamily="34" charset="-122"/>
              </a:rPr>
              <a:t>esources</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3" name="矩形 42"/>
          <p:cNvSpPr/>
          <p:nvPr/>
        </p:nvSpPr>
        <p:spPr>
          <a:xfrm>
            <a:off x="7722252" y="5301962"/>
            <a:ext cx="1671313" cy="604781"/>
          </a:xfrm>
          <a:prstGeom prst="rect">
            <a:avLst/>
          </a:prstGeom>
        </p:spPr>
        <p:txBody>
          <a:bodyPr wrap="square">
            <a:spAutoFit/>
          </a:bodyPr>
          <a:lstStyle/>
          <a:p>
            <a:pPr algn="ctr"/>
            <a:r>
              <a:rPr lang="en-US" altLang="zh-CN" dirty="0" smtClean="0">
                <a:latin typeface="微软雅黑" panose="020B0503020204020204" pitchFamily="34" charset="-122"/>
                <a:ea typeface="微软雅黑" panose="020B0503020204020204" pitchFamily="34" charset="-122"/>
              </a:rPr>
              <a:t>view.html</a:t>
            </a:r>
          </a:p>
          <a:p>
            <a:pPr algn="ctr"/>
            <a:r>
              <a:rPr lang="en-US" altLang="zh-CN" dirty="0" smtClean="0">
                <a:latin typeface="微软雅黑" panose="020B0503020204020204" pitchFamily="34" charset="-122"/>
                <a:ea typeface="微软雅黑" panose="020B0503020204020204" pitchFamily="34" charset="-122"/>
              </a:rPr>
              <a:t>viewmodel.js</a:t>
            </a:r>
            <a:endParaRPr lang="zh-CN" altLang="en-US" dirty="0">
              <a:latin typeface="微软雅黑" panose="020B0503020204020204" pitchFamily="34" charset="-122"/>
              <a:ea typeface="微软雅黑" panose="020B0503020204020204" pitchFamily="34" charset="-122"/>
            </a:endParaRPr>
          </a:p>
        </p:txBody>
      </p:sp>
      <p:sp>
        <p:nvSpPr>
          <p:cNvPr id="44" name="矩形 43"/>
          <p:cNvSpPr/>
          <p:nvPr/>
        </p:nvSpPr>
        <p:spPr>
          <a:xfrm>
            <a:off x="10034806" y="3621655"/>
            <a:ext cx="3580311" cy="3790894"/>
          </a:xfrm>
          <a:prstGeom prst="rect">
            <a:avLst/>
          </a:prstGeom>
          <a:solidFill>
            <a:schemeClr val="bg1"/>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0140844" y="4406980"/>
            <a:ext cx="1605973" cy="640870"/>
          </a:xfrm>
          <a:prstGeom prst="rect">
            <a:avLst/>
          </a:prstGeom>
          <a:solidFill>
            <a:srgbClr val="EEEE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90CC"/>
                </a:solidFill>
                <a:latin typeface="微软雅黑" panose="020B0503020204020204" pitchFamily="34" charset="-122"/>
                <a:ea typeface="微软雅黑" panose="020B0503020204020204" pitchFamily="34" charset="-122"/>
              </a:rPr>
              <a:t>Cube</a:t>
            </a:r>
            <a:r>
              <a:rPr lang="zh-CN" altLang="en-US" dirty="0">
                <a:solidFill>
                  <a:schemeClr val="tx1"/>
                </a:solidFill>
                <a:latin typeface="微软雅黑" panose="020B0503020204020204" pitchFamily="34" charset="-122"/>
                <a:ea typeface="微软雅黑" panose="020B0503020204020204" pitchFamily="34" charset="-122"/>
              </a:rPr>
              <a:t>类</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全局单例</a:t>
            </a:r>
          </a:p>
        </p:txBody>
      </p:sp>
      <p:sp>
        <p:nvSpPr>
          <p:cNvPr id="46" name="矩形 45"/>
          <p:cNvSpPr/>
          <p:nvPr/>
        </p:nvSpPr>
        <p:spPr>
          <a:xfrm>
            <a:off x="11880730" y="4412003"/>
            <a:ext cx="1605973" cy="640870"/>
          </a:xfrm>
          <a:prstGeom prst="rect">
            <a:avLst/>
          </a:prstGeom>
          <a:solidFill>
            <a:srgbClr val="EEEE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工具</a:t>
            </a:r>
            <a:r>
              <a:rPr lang="zh-CN" altLang="en-US" dirty="0" smtClean="0">
                <a:solidFill>
                  <a:schemeClr val="tx1"/>
                </a:solidFill>
                <a:latin typeface="微软雅黑" panose="020B0503020204020204" pitchFamily="34" charset="-122"/>
                <a:ea typeface="微软雅黑" panose="020B0503020204020204" pitchFamily="34" charset="-122"/>
              </a:rPr>
              <a:t>类</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7" name="矩形 46"/>
          <p:cNvSpPr/>
          <p:nvPr/>
        </p:nvSpPr>
        <p:spPr>
          <a:xfrm>
            <a:off x="10146305" y="6572243"/>
            <a:ext cx="3340398" cy="640870"/>
          </a:xfrm>
          <a:prstGeom prst="rect">
            <a:avLst/>
          </a:prstGeom>
          <a:solidFill>
            <a:srgbClr val="EEEE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90CC"/>
                </a:solidFill>
                <a:latin typeface="微软雅黑" panose="020B0503020204020204" pitchFamily="34" charset="-122"/>
                <a:ea typeface="微软雅黑" panose="020B0503020204020204" pitchFamily="34" charset="-122"/>
              </a:rPr>
              <a:t>Framework core</a:t>
            </a:r>
            <a:r>
              <a:rPr lang="zh-CN" altLang="en-US" dirty="0" smtClean="0">
                <a:solidFill>
                  <a:schemeClr val="tx1"/>
                </a:solidFill>
                <a:latin typeface="微软雅黑" panose="020B0503020204020204" pitchFamily="34" charset="-122"/>
                <a:ea typeface="微软雅黑" panose="020B0503020204020204" pitchFamily="34" charset="-122"/>
              </a:rPr>
              <a:t>：框架核心</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8" name="矩形 47"/>
          <p:cNvSpPr/>
          <p:nvPr/>
        </p:nvSpPr>
        <p:spPr>
          <a:xfrm>
            <a:off x="10146305" y="5132083"/>
            <a:ext cx="3340398" cy="640870"/>
          </a:xfrm>
          <a:prstGeom prst="rect">
            <a:avLst/>
          </a:prstGeom>
          <a:solidFill>
            <a:srgbClr val="EEEE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90CC"/>
                </a:solidFill>
                <a:latin typeface="微软雅黑" panose="020B0503020204020204" pitchFamily="34" charset="-122"/>
                <a:ea typeface="微软雅黑" panose="020B0503020204020204" pitchFamily="34" charset="-122"/>
              </a:rPr>
              <a:t>Resources</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images</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css</a:t>
            </a:r>
            <a:r>
              <a:rPr lang="zh-CN" altLang="en-US" dirty="0">
                <a:solidFill>
                  <a:schemeClr val="tx1"/>
                </a:solidFill>
                <a:latin typeface="微软雅黑" panose="020B0503020204020204" pitchFamily="34" charset="-122"/>
                <a:ea typeface="微软雅黑" panose="020B0503020204020204" pitchFamily="34" charset="-122"/>
              </a:rPr>
              <a:t>等</a:t>
            </a:r>
          </a:p>
        </p:txBody>
      </p:sp>
      <p:sp>
        <p:nvSpPr>
          <p:cNvPr id="49" name="矩形 48"/>
          <p:cNvSpPr/>
          <p:nvPr/>
        </p:nvSpPr>
        <p:spPr>
          <a:xfrm>
            <a:off x="10146305" y="5852163"/>
            <a:ext cx="3340398" cy="640870"/>
          </a:xfrm>
          <a:prstGeom prst="rect">
            <a:avLst/>
          </a:prstGeom>
          <a:solidFill>
            <a:srgbClr val="EEEE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90CC"/>
                </a:solidFill>
                <a:latin typeface="微软雅黑" panose="020B0503020204020204" pitchFamily="34" charset="-122"/>
                <a:ea typeface="微软雅黑" panose="020B0503020204020204" pitchFamily="34" charset="-122"/>
              </a:rPr>
              <a:t>Libs</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jquery</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knockout</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mvvm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require</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bootstrap</a:t>
            </a:r>
            <a:r>
              <a:rPr lang="zh-CN" altLang="en-US" dirty="0" smtClean="0">
                <a:solidFill>
                  <a:schemeClr val="tx1"/>
                </a:solidFill>
                <a:latin typeface="微软雅黑" panose="020B0503020204020204" pitchFamily="34" charset="-122"/>
                <a:ea typeface="微软雅黑" panose="020B0503020204020204" pitchFamily="34" charset="-122"/>
              </a:rPr>
              <a:t>等</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0" name="矩形 49"/>
          <p:cNvSpPr/>
          <p:nvPr/>
        </p:nvSpPr>
        <p:spPr>
          <a:xfrm>
            <a:off x="10140844" y="3686900"/>
            <a:ext cx="3332350" cy="640870"/>
          </a:xfrm>
          <a:prstGeom prst="rect">
            <a:avLst/>
          </a:prstGeom>
          <a:solidFill>
            <a:srgbClr val="EEEE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90CC"/>
                </a:solidFill>
                <a:latin typeface="微软雅黑" panose="020B0503020204020204" pitchFamily="34" charset="-122"/>
                <a:ea typeface="微软雅黑" panose="020B0503020204020204" pitchFamily="34" charset="-122"/>
              </a:rPr>
              <a:t>Components</a:t>
            </a:r>
            <a:r>
              <a:rPr lang="zh-CN" altLang="en-US" dirty="0">
                <a:solidFill>
                  <a:schemeClr val="tx1"/>
                </a:solidFill>
                <a:latin typeface="微软雅黑" panose="020B0503020204020204" pitchFamily="34" charset="-122"/>
                <a:ea typeface="微软雅黑" panose="020B0503020204020204" pitchFamily="34" charset="-122"/>
              </a:rPr>
              <a:t>：组件库</a:t>
            </a:r>
          </a:p>
        </p:txBody>
      </p:sp>
      <p:sp>
        <p:nvSpPr>
          <p:cNvPr id="51" name="矩形 96"/>
          <p:cNvSpPr>
            <a:spLocks noChangeArrowheads="1"/>
          </p:cNvSpPr>
          <p:nvPr/>
        </p:nvSpPr>
        <p:spPr bwMode="auto">
          <a:xfrm>
            <a:off x="9410964" y="1304776"/>
            <a:ext cx="1439862"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核心价值</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矩形 51"/>
          <p:cNvSpPr>
            <a:spLocks noChangeArrowheads="1"/>
          </p:cNvSpPr>
          <p:nvPr/>
        </p:nvSpPr>
        <p:spPr bwMode="auto">
          <a:xfrm>
            <a:off x="10915592" y="1304776"/>
            <a:ext cx="1439863"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en-US" altLang="zh-CN"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CUBE</a:t>
            </a: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架构</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3" name="矩形 98"/>
          <p:cNvSpPr>
            <a:spLocks noChangeArrowheads="1"/>
          </p:cNvSpPr>
          <p:nvPr/>
        </p:nvSpPr>
        <p:spPr bwMode="auto">
          <a:xfrm>
            <a:off x="12396730" y="1318531"/>
            <a:ext cx="1439863"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组件库</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669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55455" y="1708496"/>
            <a:ext cx="13710203" cy="6653063"/>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r>
              <a:rPr lang="zh-CN" altLang="en-US" sz="1800" dirty="0" smtClean="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目前</a:t>
            </a:r>
            <a:r>
              <a:rPr lang="zh-CN" altLang="en-US" sz="1800" dirty="0">
                <a:latin typeface="微软雅黑" panose="020B0503020204020204" pitchFamily="34" charset="-122"/>
                <a:ea typeface="微软雅黑" panose="020B0503020204020204" pitchFamily="34" charset="-122"/>
              </a:rPr>
              <a:t>，框架组件库提供</a:t>
            </a:r>
            <a:r>
              <a:rPr lang="en-US" altLang="zh-CN" sz="1800" dirty="0">
                <a:solidFill>
                  <a:srgbClr val="FF0000"/>
                </a:solidFill>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个类别，共</a:t>
            </a:r>
            <a:r>
              <a:rPr lang="en-US" altLang="zh-CN" sz="1800" dirty="0">
                <a:solidFill>
                  <a:srgbClr val="FF0000"/>
                </a:solidFill>
                <a:latin typeface="微软雅黑" panose="020B0503020204020204" pitchFamily="34" charset="-122"/>
                <a:ea typeface="微软雅黑" panose="020B0503020204020204" pitchFamily="34" charset="-122"/>
              </a:rPr>
              <a:t>38</a:t>
            </a:r>
            <a:r>
              <a:rPr lang="zh-CN" altLang="en-US" sz="1800" dirty="0">
                <a:latin typeface="微软雅黑" panose="020B0503020204020204" pitchFamily="34" charset="-122"/>
                <a:ea typeface="微软雅黑" panose="020B0503020204020204" pitchFamily="34" charset="-122"/>
              </a:rPr>
              <a:t>个</a:t>
            </a:r>
            <a:r>
              <a:rPr lang="zh-CN" altLang="en-US" sz="1800" dirty="0" smtClean="0">
                <a:latin typeface="微软雅黑" panose="020B0503020204020204" pitchFamily="34" charset="-122"/>
                <a:ea typeface="微软雅黑" panose="020B0503020204020204" pitchFamily="34" charset="-122"/>
              </a:rPr>
              <a:t>组件。</a:t>
            </a:r>
            <a:endParaRPr kumimoji="0" lang="zh-CN" altLang="en-US" sz="1800" b="1" i="0" u="none" strike="noStrike" cap="none" normalizeH="0" baseline="0" dirty="0" smtClean="0">
              <a:ln>
                <a:noFill/>
              </a:ln>
              <a:solidFill>
                <a:schemeClr val="tx1"/>
              </a:solidFill>
              <a:effectLst/>
            </a:endParaRPr>
          </a:p>
        </p:txBody>
      </p:sp>
      <p:sp>
        <p:nvSpPr>
          <p:cNvPr id="32" name="矩形 31"/>
          <p:cNvSpPr/>
          <p:nvPr/>
        </p:nvSpPr>
        <p:spPr>
          <a:xfrm>
            <a:off x="92952" y="2678881"/>
            <a:ext cx="13577368" cy="5189922"/>
          </a:xfrm>
          <a:prstGeom prst="rect">
            <a:avLst/>
          </a:prstGeom>
          <a:solidFill>
            <a:srgbClr val="EEEEEE"/>
          </a:solidFill>
          <a:ln w="6350">
            <a:solidFill>
              <a:schemeClr val="tx1"/>
            </a:solidFill>
            <a:prstDash val="dash"/>
            <a:miter lim="800000"/>
            <a:headEnd/>
            <a:tailEnd/>
          </a:ln>
        </p:spPr>
        <p:txBody>
          <a:bodyPr vert="horz" wrap="square" lIns="91440" tIns="45720" rIns="91440" bIns="45720" numCol="1" anchor="t" anchorCtr="0" compatLnSpc="1">
            <a:prstTxWarp prst="textNoShape">
              <a:avLst/>
            </a:prstTxWarp>
            <a:normAutofit/>
          </a:bodyPr>
          <a:lstStyle/>
          <a:p>
            <a:pPr marL="137160" defTabSz="0">
              <a:spcBef>
                <a:spcPct val="20000"/>
              </a:spcBef>
            </a:pPr>
            <a:endParaRPr lang="en-US" altLang="zh-CN" dirty="0" smtClean="0">
              <a:latin typeface="微软雅黑" panose="020B0503020204020204" pitchFamily="34" charset="-122"/>
              <a:ea typeface="微软雅黑" panose="020B0503020204020204" pitchFamily="34" charset="-122"/>
              <a:sym typeface="黑体" pitchFamily="2" charset="-122"/>
            </a:endParaRPr>
          </a:p>
        </p:txBody>
      </p:sp>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28</a:t>
            </a:fld>
            <a:r>
              <a:rPr smtClean="0"/>
              <a:t>页</a:t>
            </a:r>
            <a:endParaRPr dirty="0"/>
          </a:p>
        </p:txBody>
      </p:sp>
      <p:sp>
        <p:nvSpPr>
          <p:cNvPr id="19" name="圆角矩形 18"/>
          <p:cNvSpPr/>
          <p:nvPr/>
        </p:nvSpPr>
        <p:spPr bwMode="auto">
          <a:xfrm>
            <a:off x="359645" y="7045174"/>
            <a:ext cx="13097073" cy="679878"/>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lstStyle/>
          <a:p>
            <a:r>
              <a:rPr lang="zh-CN" altLang="en-US" sz="1800" b="0" kern="0" dirty="0">
                <a:latin typeface="微软雅黑" panose="020B0503020204020204" pitchFamily="34" charset="-122"/>
                <a:ea typeface="微软雅黑" panose="020B0503020204020204" pitchFamily="34" charset="-122"/>
              </a:rPr>
              <a:t>编辑类</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21" name="圆角矩形 20"/>
          <p:cNvSpPr/>
          <p:nvPr/>
        </p:nvSpPr>
        <p:spPr bwMode="auto">
          <a:xfrm>
            <a:off x="333100" y="2990735"/>
            <a:ext cx="13097073" cy="671634"/>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r>
              <a:rPr lang="zh-CN" altLang="en-US" sz="1800" b="0" kern="0" dirty="0">
                <a:latin typeface="微软雅黑" panose="020B0503020204020204" pitchFamily="34" charset="-122"/>
                <a:ea typeface="微软雅黑" panose="020B0503020204020204" pitchFamily="34" charset="-122"/>
              </a:rPr>
              <a:t>基础类</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22" name="圆角矩形 21"/>
          <p:cNvSpPr/>
          <p:nvPr/>
        </p:nvSpPr>
        <p:spPr bwMode="auto">
          <a:xfrm>
            <a:off x="346054" y="3952356"/>
            <a:ext cx="13097073" cy="550548"/>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r>
              <a:rPr lang="zh-CN" altLang="en-US" sz="1800" b="0" kern="0" dirty="0">
                <a:latin typeface="微软雅黑" panose="020B0503020204020204" pitchFamily="34" charset="-122"/>
                <a:ea typeface="微软雅黑" panose="020B0503020204020204" pitchFamily="34" charset="-122"/>
              </a:rPr>
              <a:t>布局类</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23" name="圆角矩形 22"/>
          <p:cNvSpPr/>
          <p:nvPr/>
        </p:nvSpPr>
        <p:spPr bwMode="auto">
          <a:xfrm>
            <a:off x="359645" y="4728750"/>
            <a:ext cx="13097073" cy="559067"/>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lstStyle/>
          <a:p>
            <a:r>
              <a:rPr lang="zh-CN" altLang="en-US" sz="1800" b="0" kern="0" dirty="0">
                <a:latin typeface="微软雅黑" panose="020B0503020204020204" pitchFamily="34" charset="-122"/>
                <a:ea typeface="微软雅黑" panose="020B0503020204020204" pitchFamily="34" charset="-122"/>
              </a:rPr>
              <a:t>容器类</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24" name="圆角矩形 23"/>
          <p:cNvSpPr/>
          <p:nvPr/>
        </p:nvSpPr>
        <p:spPr bwMode="auto">
          <a:xfrm>
            <a:off x="333100" y="5525086"/>
            <a:ext cx="13097073" cy="541206"/>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lstStyle/>
          <a:p>
            <a:r>
              <a:rPr lang="zh-CN" altLang="en-US" sz="1800" b="0" kern="0" dirty="0">
                <a:latin typeface="微软雅黑" panose="020B0503020204020204" pitchFamily="34" charset="-122"/>
                <a:ea typeface="微软雅黑" panose="020B0503020204020204" pitchFamily="34" charset="-122"/>
              </a:rPr>
              <a:t>数据类</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25" name="圆角矩形 24"/>
          <p:cNvSpPr/>
          <p:nvPr/>
        </p:nvSpPr>
        <p:spPr bwMode="auto">
          <a:xfrm>
            <a:off x="359645" y="6284515"/>
            <a:ext cx="13097073" cy="580640"/>
          </a:xfrm>
          <a:prstGeom prst="round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lstStyle/>
          <a:p>
            <a:r>
              <a:rPr lang="zh-CN" altLang="en-US" sz="1800" b="0" kern="0" dirty="0">
                <a:latin typeface="微软雅黑" panose="020B0503020204020204" pitchFamily="34" charset="-122"/>
                <a:ea typeface="微软雅黑" panose="020B0503020204020204" pitchFamily="34" charset="-122"/>
              </a:rPr>
              <a:t>窗口类</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9" name="文本框 8"/>
          <p:cNvSpPr txBox="1"/>
          <p:nvPr/>
        </p:nvSpPr>
        <p:spPr>
          <a:xfrm>
            <a:off x="23962" y="3937771"/>
            <a:ext cx="943528" cy="646331"/>
          </a:xfrm>
          <a:prstGeom prst="rect">
            <a:avLst/>
          </a:prstGeom>
          <a:noFill/>
        </p:spPr>
        <p:txBody>
          <a:bodyPr wrap="none" rtlCol="0">
            <a:spAutoFit/>
          </a:bodyPr>
          <a:lstStyle/>
          <a:p>
            <a:pPr marL="137160"/>
            <a:endParaRPr lang="en-US" altLang="zh-CN" sz="1800" kern="0" dirty="0">
              <a:solidFill>
                <a:srgbClr val="FF0000"/>
              </a:solidFill>
              <a:latin typeface="微软雅黑" panose="020B0503020204020204" pitchFamily="34" charset="-122"/>
              <a:ea typeface="微软雅黑" panose="020B0503020204020204" pitchFamily="34" charset="-122"/>
            </a:endParaRPr>
          </a:p>
          <a:p>
            <a:pPr marL="137160"/>
            <a:r>
              <a:rPr lang="en-US" altLang="zh-CN" sz="1800" b="0" kern="0" dirty="0">
                <a:latin typeface="微软雅黑" panose="020B0503020204020204" pitchFamily="34" charset="-122"/>
                <a:ea typeface="微软雅黑" panose="020B0503020204020204" pitchFamily="34" charset="-122"/>
              </a:rPr>
              <a:t>         </a:t>
            </a:r>
            <a:endParaRPr lang="zh-CN" altLang="en-US" sz="1800" dirty="0"/>
          </a:p>
        </p:txBody>
      </p:sp>
      <p:sp>
        <p:nvSpPr>
          <p:cNvPr id="10" name="矩形 9"/>
          <p:cNvSpPr/>
          <p:nvPr/>
        </p:nvSpPr>
        <p:spPr bwMode="auto">
          <a:xfrm>
            <a:off x="1329217" y="3014564"/>
            <a:ext cx="864096" cy="62397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标签组件</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30" name="矩形 29"/>
          <p:cNvSpPr/>
          <p:nvPr/>
        </p:nvSpPr>
        <p:spPr bwMode="auto">
          <a:xfrm>
            <a:off x="2532342" y="3012362"/>
            <a:ext cx="864096" cy="62397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按钮</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31" name="矩形 30"/>
          <p:cNvSpPr/>
          <p:nvPr/>
        </p:nvSpPr>
        <p:spPr bwMode="auto">
          <a:xfrm>
            <a:off x="3788989" y="3014564"/>
            <a:ext cx="864096" cy="62397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日期选择</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33" name="矩形 32"/>
          <p:cNvSpPr/>
          <p:nvPr/>
        </p:nvSpPr>
        <p:spPr bwMode="auto">
          <a:xfrm>
            <a:off x="4922185" y="3020994"/>
            <a:ext cx="864096" cy="62397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菜单</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34" name="矩形 33"/>
          <p:cNvSpPr/>
          <p:nvPr/>
        </p:nvSpPr>
        <p:spPr bwMode="auto">
          <a:xfrm>
            <a:off x="7386339" y="3031898"/>
            <a:ext cx="864096" cy="62397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工具条</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35" name="矩形 34"/>
          <p:cNvSpPr/>
          <p:nvPr/>
        </p:nvSpPr>
        <p:spPr bwMode="auto">
          <a:xfrm>
            <a:off x="6124125" y="3014564"/>
            <a:ext cx="864096" cy="62397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导航条</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36" name="矩形 35"/>
          <p:cNvSpPr/>
          <p:nvPr/>
        </p:nvSpPr>
        <p:spPr bwMode="auto">
          <a:xfrm>
            <a:off x="8659790" y="3026186"/>
            <a:ext cx="864096" cy="62397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面包屑</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37" name="矩形 36"/>
          <p:cNvSpPr/>
          <p:nvPr/>
        </p:nvSpPr>
        <p:spPr bwMode="auto">
          <a:xfrm>
            <a:off x="9846111" y="3038393"/>
            <a:ext cx="864096" cy="62397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右键菜单</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38" name="矩形 37"/>
          <p:cNvSpPr/>
          <p:nvPr/>
        </p:nvSpPr>
        <p:spPr bwMode="auto">
          <a:xfrm>
            <a:off x="11029608" y="3043175"/>
            <a:ext cx="864096" cy="62397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进度条</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39" name="矩形 38"/>
          <p:cNvSpPr/>
          <p:nvPr/>
        </p:nvSpPr>
        <p:spPr bwMode="auto">
          <a:xfrm>
            <a:off x="12187300" y="3043175"/>
            <a:ext cx="864096" cy="62397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幻灯片</a:t>
            </a:r>
            <a:endParaRPr kumimoji="0" lang="zh-CN" altLang="en-US" sz="18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11" name="矩形 10"/>
          <p:cNvSpPr/>
          <p:nvPr/>
        </p:nvSpPr>
        <p:spPr bwMode="auto">
          <a:xfrm>
            <a:off x="1345783" y="3962920"/>
            <a:ext cx="1834734" cy="525055"/>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列式布局</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0" name="矩形 39"/>
          <p:cNvSpPr/>
          <p:nvPr/>
        </p:nvSpPr>
        <p:spPr bwMode="auto">
          <a:xfrm>
            <a:off x="4034122" y="3964628"/>
            <a:ext cx="1718792" cy="525055"/>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表格式布局</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1" name="矩形 40"/>
          <p:cNvSpPr/>
          <p:nvPr/>
        </p:nvSpPr>
        <p:spPr bwMode="auto">
          <a:xfrm>
            <a:off x="6429113" y="3977849"/>
            <a:ext cx="2032412" cy="525055"/>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algn="ctr"/>
            <a:r>
              <a:rPr lang="en-US" altLang="zh-CN" sz="1800" b="0" kern="0" dirty="0">
                <a:latin typeface="微软雅黑" panose="020B0503020204020204" pitchFamily="34" charset="-122"/>
                <a:ea typeface="微软雅黑" panose="020B0503020204020204" pitchFamily="34" charset="-122"/>
              </a:rPr>
              <a:t>Border</a:t>
            </a:r>
            <a:r>
              <a:rPr lang="zh-CN" altLang="en-US" sz="1800" b="0" kern="0" dirty="0">
                <a:latin typeface="微软雅黑" panose="020B0503020204020204" pitchFamily="34" charset="-122"/>
                <a:ea typeface="微软雅黑" panose="020B0503020204020204" pitchFamily="34" charset="-122"/>
              </a:rPr>
              <a:t>布局</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2" name="矩形 41"/>
          <p:cNvSpPr/>
          <p:nvPr/>
        </p:nvSpPr>
        <p:spPr bwMode="auto">
          <a:xfrm>
            <a:off x="9045777" y="3969617"/>
            <a:ext cx="1611565" cy="525055"/>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流式布局</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3" name="矩形 42"/>
          <p:cNvSpPr/>
          <p:nvPr/>
        </p:nvSpPr>
        <p:spPr bwMode="auto">
          <a:xfrm>
            <a:off x="11427103" y="3977849"/>
            <a:ext cx="1652187" cy="525055"/>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marL="0" lvl="1" algn="ctr"/>
            <a:r>
              <a:rPr lang="zh-CN" altLang="en-US" sz="1800" b="0" kern="0" dirty="0">
                <a:latin typeface="微软雅黑" panose="020B0503020204020204" pitchFamily="34" charset="-122"/>
                <a:ea typeface="微软雅黑" panose="020B0503020204020204" pitchFamily="34" charset="-122"/>
              </a:rPr>
              <a:t>页面</a:t>
            </a:r>
            <a:r>
              <a:rPr lang="zh-CN" altLang="en-US" sz="1800" b="0" kern="0" dirty="0" smtClean="0">
                <a:latin typeface="微软雅黑" panose="020B0503020204020204" pitchFamily="34" charset="-122"/>
                <a:ea typeface="微软雅黑" panose="020B0503020204020204" pitchFamily="34" charset="-122"/>
              </a:rPr>
              <a:t>引入</a:t>
            </a:r>
            <a:endParaRPr lang="en-US" altLang="zh-CN" sz="1800" b="0" kern="0"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1359374" y="4756699"/>
            <a:ext cx="1834734" cy="53111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选项卡</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5" name="矩形 44"/>
          <p:cNvSpPr/>
          <p:nvPr/>
        </p:nvSpPr>
        <p:spPr bwMode="auto">
          <a:xfrm>
            <a:off x="3989742" y="4752502"/>
            <a:ext cx="1834734" cy="53111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手风琴</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6" name="矩形 45"/>
          <p:cNvSpPr/>
          <p:nvPr/>
        </p:nvSpPr>
        <p:spPr bwMode="auto">
          <a:xfrm>
            <a:off x="6582488" y="4756699"/>
            <a:ext cx="1834734" cy="53111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面板</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7" name="矩形 46"/>
          <p:cNvSpPr/>
          <p:nvPr/>
        </p:nvSpPr>
        <p:spPr bwMode="auto">
          <a:xfrm>
            <a:off x="8963544" y="4765158"/>
            <a:ext cx="1834734" cy="53111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水平分隔</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8" name="矩形 47"/>
          <p:cNvSpPr/>
          <p:nvPr/>
        </p:nvSpPr>
        <p:spPr bwMode="auto">
          <a:xfrm>
            <a:off x="11252401" y="4742724"/>
            <a:ext cx="1834734" cy="531118"/>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lvl="1" algn="ctr"/>
            <a:r>
              <a:rPr lang="zh-CN" altLang="en-US" sz="2000" b="0" kern="0" dirty="0">
                <a:latin typeface="微软雅黑" panose="020B0503020204020204" pitchFamily="34" charset="-122"/>
                <a:ea typeface="微软雅黑" panose="020B0503020204020204" pitchFamily="34" charset="-122"/>
              </a:rPr>
              <a:t>垂直</a:t>
            </a:r>
            <a:r>
              <a:rPr lang="zh-CN" altLang="en-US" sz="2000" b="0" kern="0" dirty="0" smtClean="0">
                <a:latin typeface="微软雅黑" panose="020B0503020204020204" pitchFamily="34" charset="-122"/>
                <a:ea typeface="微软雅黑" panose="020B0503020204020204" pitchFamily="34" charset="-122"/>
              </a:rPr>
              <a:t>分隔</a:t>
            </a:r>
            <a:endParaRPr lang="en-US" altLang="zh-CN" sz="2000" b="0" kern="0" dirty="0">
              <a:latin typeface="微软雅黑" panose="020B0503020204020204" pitchFamily="34" charset="-122"/>
              <a:ea typeface="微软雅黑" panose="020B0503020204020204" pitchFamily="34" charset="-122"/>
            </a:endParaRPr>
          </a:p>
        </p:txBody>
      </p:sp>
      <p:sp>
        <p:nvSpPr>
          <p:cNvPr id="14" name="矩形 13"/>
          <p:cNvSpPr/>
          <p:nvPr/>
        </p:nvSpPr>
        <p:spPr bwMode="auto">
          <a:xfrm>
            <a:off x="1332829" y="5555687"/>
            <a:ext cx="1834734" cy="48000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表单</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0" name="矩形 49"/>
          <p:cNvSpPr/>
          <p:nvPr/>
        </p:nvSpPr>
        <p:spPr bwMode="auto">
          <a:xfrm>
            <a:off x="3963197" y="5547874"/>
            <a:ext cx="1834734" cy="48000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表格</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8" name="矩形 57"/>
          <p:cNvSpPr/>
          <p:nvPr/>
        </p:nvSpPr>
        <p:spPr bwMode="auto">
          <a:xfrm>
            <a:off x="6555943" y="5565992"/>
            <a:ext cx="1834734" cy="48000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多表头表格</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9" name="矩形 58"/>
          <p:cNvSpPr/>
          <p:nvPr/>
        </p:nvSpPr>
        <p:spPr bwMode="auto">
          <a:xfrm>
            <a:off x="8936999" y="5559435"/>
            <a:ext cx="1834734" cy="48000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分页</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0" name="矩形 59"/>
          <p:cNvSpPr/>
          <p:nvPr/>
        </p:nvSpPr>
        <p:spPr bwMode="auto">
          <a:xfrm>
            <a:off x="11231844" y="5570845"/>
            <a:ext cx="1834734" cy="48000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树</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矩形 25"/>
          <p:cNvSpPr/>
          <p:nvPr/>
        </p:nvSpPr>
        <p:spPr bwMode="auto">
          <a:xfrm>
            <a:off x="1359374" y="6348403"/>
            <a:ext cx="2448272" cy="47434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模态对话框</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1" name="矩形 60"/>
          <p:cNvSpPr/>
          <p:nvPr/>
        </p:nvSpPr>
        <p:spPr bwMode="auto">
          <a:xfrm>
            <a:off x="5885086" y="6348403"/>
            <a:ext cx="2663442" cy="47434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消息对话框</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2" name="矩形 61"/>
          <p:cNvSpPr/>
          <p:nvPr/>
        </p:nvSpPr>
        <p:spPr bwMode="auto">
          <a:xfrm>
            <a:off x="10405368" y="6344547"/>
            <a:ext cx="2739059" cy="47434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algn="ctr"/>
            <a:r>
              <a:rPr lang="zh-CN" altLang="en-US" sz="1800" b="0" kern="0" dirty="0">
                <a:latin typeface="微软雅黑" panose="020B0503020204020204" pitchFamily="34" charset="-122"/>
                <a:ea typeface="微软雅黑" panose="020B0503020204020204" pitchFamily="34" charset="-122"/>
              </a:rPr>
              <a:t>消息弹出框</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矩形 26"/>
          <p:cNvSpPr/>
          <p:nvPr/>
        </p:nvSpPr>
        <p:spPr bwMode="auto">
          <a:xfrm>
            <a:off x="1359374" y="7103019"/>
            <a:ext cx="1152128" cy="56418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algn="ctr"/>
            <a:r>
              <a:rPr lang="zh-CN" altLang="en-US" sz="1600" b="0" kern="0" dirty="0" smtClean="0">
                <a:latin typeface="微软雅黑" panose="020B0503020204020204" pitchFamily="34" charset="-122"/>
                <a:ea typeface="微软雅黑" panose="020B0503020204020204" pitchFamily="34" charset="-122"/>
              </a:rPr>
              <a:t>文本</a:t>
            </a:r>
            <a:endParaRPr lang="en-US" altLang="zh-CN" sz="1600" b="0" kern="0" dirty="0" smtClean="0">
              <a:latin typeface="微软雅黑" panose="020B0503020204020204" pitchFamily="34" charset="-122"/>
              <a:ea typeface="微软雅黑" panose="020B0503020204020204" pitchFamily="34" charset="-122"/>
            </a:endParaRPr>
          </a:p>
          <a:p>
            <a:pPr algn="ctr"/>
            <a:r>
              <a:rPr lang="zh-CN" altLang="en-US" sz="1600" b="0" kern="0" dirty="0" smtClean="0">
                <a:latin typeface="微软雅黑" panose="020B0503020204020204" pitchFamily="34" charset="-122"/>
                <a:ea typeface="微软雅黑" panose="020B0503020204020204" pitchFamily="34" charset="-122"/>
              </a:rPr>
              <a:t>编辑器</a:t>
            </a:r>
            <a:endParaRPr kumimoji="0" lang="zh-CN" altLang="en-US" sz="16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64" name="矩形 63"/>
          <p:cNvSpPr/>
          <p:nvPr/>
        </p:nvSpPr>
        <p:spPr bwMode="auto">
          <a:xfrm>
            <a:off x="2524898" y="7094705"/>
            <a:ext cx="1152128" cy="572501"/>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algn="ctr"/>
            <a:r>
              <a:rPr lang="zh-CN" altLang="en-US" sz="1600" b="0" kern="0" dirty="0">
                <a:latin typeface="微软雅黑" panose="020B0503020204020204" pitchFamily="34" charset="-122"/>
                <a:ea typeface="微软雅黑" panose="020B0503020204020204" pitchFamily="34" charset="-122"/>
              </a:rPr>
              <a:t>复选框</a:t>
            </a:r>
            <a:endParaRPr kumimoji="0" lang="zh-CN" altLang="en-US" sz="16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65" name="矩形 64"/>
          <p:cNvSpPr/>
          <p:nvPr/>
        </p:nvSpPr>
        <p:spPr bwMode="auto">
          <a:xfrm>
            <a:off x="3675390" y="7103019"/>
            <a:ext cx="1152128" cy="56418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algn="ctr"/>
            <a:r>
              <a:rPr lang="zh-CN" altLang="en-US" sz="1600" b="0" kern="0" dirty="0">
                <a:latin typeface="微软雅黑" panose="020B0503020204020204" pitchFamily="34" charset="-122"/>
                <a:ea typeface="微软雅黑" panose="020B0503020204020204" pitchFamily="34" charset="-122"/>
              </a:rPr>
              <a:t>组合单选</a:t>
            </a:r>
            <a:r>
              <a:rPr lang="en-US" altLang="zh-CN" sz="1600" b="0" kern="0" dirty="0">
                <a:latin typeface="微软雅黑" panose="020B0503020204020204" pitchFamily="34" charset="-122"/>
                <a:ea typeface="微软雅黑" panose="020B0503020204020204" pitchFamily="34" charset="-122"/>
              </a:rPr>
              <a:t>\</a:t>
            </a:r>
            <a:r>
              <a:rPr lang="zh-CN" altLang="en-US" sz="1600" b="0" kern="0" dirty="0">
                <a:latin typeface="微软雅黑" panose="020B0503020204020204" pitchFamily="34" charset="-122"/>
                <a:ea typeface="微软雅黑" panose="020B0503020204020204" pitchFamily="34" charset="-122"/>
              </a:rPr>
              <a:t>复选</a:t>
            </a:r>
            <a:endParaRPr kumimoji="0" lang="zh-CN" altLang="en-US" sz="16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66" name="矩形 65"/>
          <p:cNvSpPr/>
          <p:nvPr/>
        </p:nvSpPr>
        <p:spPr bwMode="auto">
          <a:xfrm>
            <a:off x="6029678" y="7100703"/>
            <a:ext cx="1152128" cy="56418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algn="ctr"/>
            <a:r>
              <a:rPr lang="zh-CN" altLang="en-US" sz="1600" b="0" kern="0" dirty="0" smtClean="0">
                <a:latin typeface="微软雅黑" panose="020B0503020204020204" pitchFamily="34" charset="-122"/>
                <a:ea typeface="微软雅黑" panose="020B0503020204020204" pitchFamily="34" charset="-122"/>
              </a:rPr>
              <a:t>列表</a:t>
            </a:r>
            <a:endParaRPr lang="en-US" altLang="zh-CN" sz="1600" b="0" kern="0" dirty="0" smtClean="0">
              <a:latin typeface="微软雅黑" panose="020B0503020204020204" pitchFamily="34" charset="-122"/>
              <a:ea typeface="微软雅黑" panose="020B0503020204020204" pitchFamily="34" charset="-122"/>
            </a:endParaRPr>
          </a:p>
          <a:p>
            <a:pPr algn="ctr"/>
            <a:r>
              <a:rPr lang="zh-CN" altLang="en-US" sz="1600" b="0" kern="0" dirty="0" smtClean="0">
                <a:latin typeface="微软雅黑" panose="020B0503020204020204" pitchFamily="34" charset="-122"/>
                <a:ea typeface="微软雅黑" panose="020B0503020204020204" pitchFamily="34" charset="-122"/>
              </a:rPr>
              <a:t>编辑器</a:t>
            </a:r>
            <a:endParaRPr kumimoji="0" lang="zh-CN" altLang="en-US" sz="16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67" name="矩形 66"/>
          <p:cNvSpPr/>
          <p:nvPr/>
        </p:nvSpPr>
        <p:spPr bwMode="auto">
          <a:xfrm>
            <a:off x="4852534" y="7103019"/>
            <a:ext cx="1152128" cy="56418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algn="ctr"/>
            <a:r>
              <a:rPr lang="zh-CN" altLang="en-US" sz="1600" b="0" kern="0" dirty="0">
                <a:latin typeface="微软雅黑" panose="020B0503020204020204" pitchFamily="34" charset="-122"/>
                <a:ea typeface="微软雅黑" panose="020B0503020204020204" pitchFamily="34" charset="-122"/>
              </a:rPr>
              <a:t>下拉列表</a:t>
            </a:r>
            <a:endParaRPr kumimoji="0" lang="zh-CN" altLang="en-US" sz="16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68" name="矩形 67"/>
          <p:cNvSpPr/>
          <p:nvPr/>
        </p:nvSpPr>
        <p:spPr bwMode="auto">
          <a:xfrm>
            <a:off x="7216807" y="7094705"/>
            <a:ext cx="1152128" cy="570185"/>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algn="ctr"/>
            <a:r>
              <a:rPr lang="zh-CN" altLang="en-US" sz="1600" b="0" kern="0" dirty="0" smtClean="0">
                <a:latin typeface="微软雅黑" panose="020B0503020204020204" pitchFamily="34" charset="-122"/>
                <a:ea typeface="微软雅黑" panose="020B0503020204020204" pitchFamily="34" charset="-122"/>
              </a:rPr>
              <a:t>数字</a:t>
            </a:r>
            <a:endParaRPr lang="en-US" altLang="zh-CN" sz="1600" b="0" kern="0" dirty="0" smtClean="0">
              <a:latin typeface="微软雅黑" panose="020B0503020204020204" pitchFamily="34" charset="-122"/>
              <a:ea typeface="微软雅黑" panose="020B0503020204020204" pitchFamily="34" charset="-122"/>
            </a:endParaRPr>
          </a:p>
          <a:p>
            <a:pPr algn="ctr"/>
            <a:r>
              <a:rPr lang="zh-CN" altLang="en-US" sz="1600" b="0" kern="0" dirty="0" smtClean="0">
                <a:latin typeface="微软雅黑" panose="020B0503020204020204" pitchFamily="34" charset="-122"/>
                <a:ea typeface="微软雅黑" panose="020B0503020204020204" pitchFamily="34" charset="-122"/>
              </a:rPr>
              <a:t>编辑器</a:t>
            </a:r>
            <a:endParaRPr kumimoji="0" lang="zh-CN" altLang="en-US" sz="16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69" name="矩形 68"/>
          <p:cNvSpPr/>
          <p:nvPr/>
        </p:nvSpPr>
        <p:spPr bwMode="auto">
          <a:xfrm>
            <a:off x="8405644" y="7081780"/>
            <a:ext cx="1152128" cy="58311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algn="ctr"/>
            <a:r>
              <a:rPr lang="zh-CN" altLang="en-US" sz="1600" b="0" kern="0" dirty="0">
                <a:latin typeface="微软雅黑" panose="020B0503020204020204" pitchFamily="34" charset="-122"/>
                <a:ea typeface="微软雅黑" panose="020B0503020204020204" pitchFamily="34" charset="-122"/>
              </a:rPr>
              <a:t>日期时间编辑器</a:t>
            </a:r>
            <a:endParaRPr kumimoji="0" lang="zh-CN" altLang="en-US" sz="16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70" name="矩形 69"/>
          <p:cNvSpPr/>
          <p:nvPr/>
        </p:nvSpPr>
        <p:spPr bwMode="auto">
          <a:xfrm>
            <a:off x="9598958" y="7081780"/>
            <a:ext cx="1152128" cy="58311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algn="ctr"/>
            <a:r>
              <a:rPr lang="zh-CN" altLang="en-US" sz="1600" b="0" kern="0" dirty="0">
                <a:latin typeface="微软雅黑" panose="020B0503020204020204" pitchFamily="34" charset="-122"/>
                <a:ea typeface="微软雅黑" panose="020B0503020204020204" pitchFamily="34" charset="-122"/>
              </a:rPr>
              <a:t>文件上传编辑器</a:t>
            </a:r>
            <a:endParaRPr kumimoji="0" lang="zh-CN" altLang="en-US" sz="16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71" name="矩形 70"/>
          <p:cNvSpPr/>
          <p:nvPr/>
        </p:nvSpPr>
        <p:spPr bwMode="auto">
          <a:xfrm>
            <a:off x="10771733" y="7103019"/>
            <a:ext cx="1152128" cy="56418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algn="ctr"/>
            <a:r>
              <a:rPr lang="zh-CN" altLang="en-US" sz="1600" b="0" kern="0" dirty="0" smtClean="0">
                <a:latin typeface="微软雅黑" panose="020B0503020204020204" pitchFamily="34" charset="-122"/>
                <a:ea typeface="微软雅黑" panose="020B0503020204020204" pitchFamily="34" charset="-122"/>
              </a:rPr>
              <a:t>图片</a:t>
            </a:r>
            <a:endParaRPr lang="en-US" altLang="zh-CN" sz="1600" b="0" kern="0" dirty="0" smtClean="0">
              <a:latin typeface="微软雅黑" panose="020B0503020204020204" pitchFamily="34" charset="-122"/>
              <a:ea typeface="微软雅黑" panose="020B0503020204020204" pitchFamily="34" charset="-122"/>
            </a:endParaRPr>
          </a:p>
          <a:p>
            <a:pPr algn="ctr"/>
            <a:r>
              <a:rPr lang="zh-CN" altLang="en-US" sz="1600" b="0" kern="0" dirty="0" smtClean="0">
                <a:latin typeface="微软雅黑" panose="020B0503020204020204" pitchFamily="34" charset="-122"/>
                <a:ea typeface="微软雅黑" panose="020B0503020204020204" pitchFamily="34" charset="-122"/>
              </a:rPr>
              <a:t>编辑器</a:t>
            </a:r>
            <a:endParaRPr kumimoji="0" lang="zh-CN" altLang="en-US" sz="1600" b="1" i="0" u="none" strike="noStrike" cap="none" normalizeH="0" baseline="0" dirty="0" smtClean="0">
              <a:ln>
                <a:noFill/>
              </a:ln>
              <a:solidFill>
                <a:schemeClr val="tx1"/>
              </a:solidFill>
              <a:effectLst/>
              <a:latin typeface="黑体" pitchFamily="49" charset="-122"/>
              <a:ea typeface="黑体" pitchFamily="49" charset="-122"/>
            </a:endParaRPr>
          </a:p>
        </p:txBody>
      </p:sp>
      <p:sp>
        <p:nvSpPr>
          <p:cNvPr id="72" name="矩形 71"/>
          <p:cNvSpPr/>
          <p:nvPr/>
        </p:nvSpPr>
        <p:spPr bwMode="auto">
          <a:xfrm>
            <a:off x="11957046" y="7081332"/>
            <a:ext cx="1152128" cy="58355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marL="0" lvl="1" algn="ctr"/>
            <a:r>
              <a:rPr lang="zh-CN" altLang="en-US" sz="1600" b="0" kern="0" dirty="0">
                <a:latin typeface="微软雅黑" panose="020B0503020204020204" pitchFamily="34" charset="-122"/>
                <a:ea typeface="微软雅黑" panose="020B0503020204020204" pitchFamily="34" charset="-122"/>
              </a:rPr>
              <a:t>富</a:t>
            </a:r>
            <a:r>
              <a:rPr lang="zh-CN" altLang="en-US" sz="1600" b="0" kern="0" dirty="0" smtClean="0">
                <a:latin typeface="微软雅黑" panose="020B0503020204020204" pitchFamily="34" charset="-122"/>
                <a:ea typeface="微软雅黑" panose="020B0503020204020204" pitchFamily="34" charset="-122"/>
              </a:rPr>
              <a:t>文本</a:t>
            </a:r>
            <a:endParaRPr lang="en-US" altLang="zh-CN" sz="1600" b="0" kern="0" dirty="0" smtClean="0">
              <a:latin typeface="微软雅黑" panose="020B0503020204020204" pitchFamily="34" charset="-122"/>
              <a:ea typeface="微软雅黑" panose="020B0503020204020204" pitchFamily="34" charset="-122"/>
            </a:endParaRPr>
          </a:p>
          <a:p>
            <a:pPr marL="0" lvl="1" algn="ctr"/>
            <a:r>
              <a:rPr lang="zh-CN" altLang="en-US" sz="1600" b="0" kern="0" dirty="0" smtClean="0">
                <a:latin typeface="微软雅黑" panose="020B0503020204020204" pitchFamily="34" charset="-122"/>
                <a:ea typeface="微软雅黑" panose="020B0503020204020204" pitchFamily="34" charset="-122"/>
              </a:rPr>
              <a:t>编辑器</a:t>
            </a:r>
            <a:endParaRPr lang="en-US" altLang="zh-CN" sz="1600" b="0" kern="0" dirty="0">
              <a:latin typeface="微软雅黑" panose="020B0503020204020204" pitchFamily="34" charset="-122"/>
              <a:ea typeface="微软雅黑" panose="020B0503020204020204" pitchFamily="34" charset="-122"/>
            </a:endParaRPr>
          </a:p>
        </p:txBody>
      </p:sp>
      <p:sp>
        <p:nvSpPr>
          <p:cNvPr id="63" name="标题 1"/>
          <p:cNvSpPr>
            <a:spLocks noGrp="1"/>
          </p:cNvSpPr>
          <p:nvPr>
            <p:ph type="title"/>
          </p:nvPr>
        </p:nvSpPr>
        <p:spPr>
          <a:xfrm>
            <a:off x="3108474" y="460375"/>
            <a:ext cx="10369153" cy="772393"/>
          </a:xfrm>
        </p:spPr>
        <p:txBody>
          <a:bodyPr/>
          <a:lstStyle/>
          <a:p>
            <a:r>
              <a:rPr lang="zh-CN" altLang="en-US" dirty="0" smtClean="0"/>
              <a:t>四、</a:t>
            </a:r>
            <a:r>
              <a:rPr lang="en-US" altLang="zh-CN" dirty="0" smtClean="0"/>
              <a:t>CUBE</a:t>
            </a:r>
            <a:r>
              <a:rPr lang="zh-CN" altLang="en-US" dirty="0" smtClean="0"/>
              <a:t>展现框架</a:t>
            </a:r>
            <a:endParaRPr lang="zh-CN" altLang="en-US" dirty="0"/>
          </a:p>
        </p:txBody>
      </p:sp>
      <p:sp>
        <p:nvSpPr>
          <p:cNvPr id="54" name="矩形 96"/>
          <p:cNvSpPr>
            <a:spLocks noChangeArrowheads="1"/>
          </p:cNvSpPr>
          <p:nvPr/>
        </p:nvSpPr>
        <p:spPr bwMode="auto">
          <a:xfrm>
            <a:off x="9410964" y="1304776"/>
            <a:ext cx="1439862"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核心价值</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矩形 54"/>
          <p:cNvSpPr>
            <a:spLocks noChangeArrowheads="1"/>
          </p:cNvSpPr>
          <p:nvPr/>
        </p:nvSpPr>
        <p:spPr bwMode="auto">
          <a:xfrm>
            <a:off x="10915592" y="1304776"/>
            <a:ext cx="1439863"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en-US" altLang="zh-CN"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CUBE</a:t>
            </a: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架构</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6" name="矩形 98"/>
          <p:cNvSpPr>
            <a:spLocks noChangeArrowheads="1"/>
          </p:cNvSpPr>
          <p:nvPr/>
        </p:nvSpPr>
        <p:spPr bwMode="auto">
          <a:xfrm>
            <a:off x="12396730" y="1318531"/>
            <a:ext cx="1439863"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组件库</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983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mtClean="0"/>
              <a:t>第</a:t>
            </a:r>
            <a:fld id="{9D2FEF71-74F8-4C5C-93FB-8C5C3B9EB568}" type="slidenum">
              <a:rPr smtClean="0"/>
              <a:pPr/>
              <a:t>29</a:t>
            </a:fld>
            <a:r>
              <a:rPr smtClean="0"/>
              <a:t>页</a:t>
            </a:r>
            <a:endParaRPr dirty="0"/>
          </a:p>
        </p:txBody>
      </p:sp>
      <p:grpSp>
        <p:nvGrpSpPr>
          <p:cNvPr id="3" name="组合 15"/>
          <p:cNvGrpSpPr/>
          <p:nvPr/>
        </p:nvGrpSpPr>
        <p:grpSpPr>
          <a:xfrm>
            <a:off x="4085633" y="3543220"/>
            <a:ext cx="7410773" cy="864000"/>
            <a:chOff x="1691680" y="3849059"/>
            <a:chExt cx="6021253" cy="887489"/>
          </a:xfrm>
        </p:grpSpPr>
        <p:sp>
          <p:nvSpPr>
            <p:cNvPr id="4" name="圆角矩形 3"/>
            <p:cNvSpPr/>
            <p:nvPr/>
          </p:nvSpPr>
          <p:spPr>
            <a:xfrm>
              <a:off x="1691680" y="3849059"/>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smtClean="0">
                  <a:solidFill>
                    <a:srgbClr val="009A96"/>
                  </a:solidFill>
                  <a:latin typeface="黑体" panose="02010609060101010101" pitchFamily="49" charset="-122"/>
                </a:rPr>
                <a:t>二、微服务架构</a:t>
              </a:r>
              <a:endParaRPr lang="zh-CN" altLang="en-US" sz="3940" dirty="0">
                <a:solidFill>
                  <a:srgbClr val="009A96"/>
                </a:solidFill>
                <a:latin typeface="黑体" panose="02010609060101010101" pitchFamily="49" charset="-122"/>
              </a:endParaRPr>
            </a:p>
          </p:txBody>
        </p:sp>
        <p:sp>
          <p:nvSpPr>
            <p:cNvPr id="5" name="椭圆 4"/>
            <p:cNvSpPr>
              <a:spLocks noChangeAspect="1"/>
            </p:cNvSpPr>
            <p:nvPr/>
          </p:nvSpPr>
          <p:spPr>
            <a:xfrm>
              <a:off x="1880286" y="404717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6" name="右箭头 5"/>
            <p:cNvSpPr/>
            <p:nvPr/>
          </p:nvSpPr>
          <p:spPr>
            <a:xfrm>
              <a:off x="1956899" y="4164876"/>
              <a:ext cx="301980"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grpSp>
        <p:nvGrpSpPr>
          <p:cNvPr id="7" name="Group 4"/>
          <p:cNvGrpSpPr/>
          <p:nvPr/>
        </p:nvGrpSpPr>
        <p:grpSpPr>
          <a:xfrm>
            <a:off x="4083606" y="6722647"/>
            <a:ext cx="7410773" cy="864000"/>
            <a:chOff x="4338661" y="6651845"/>
            <a:chExt cx="7410773" cy="1092293"/>
          </a:xfrm>
        </p:grpSpPr>
        <p:sp>
          <p:nvSpPr>
            <p:cNvPr id="8" name="圆角矩形 17"/>
            <p:cNvSpPr/>
            <p:nvPr/>
          </p:nvSpPr>
          <p:spPr>
            <a:xfrm>
              <a:off x="4338661" y="6651845"/>
              <a:ext cx="7410773" cy="1092293"/>
            </a:xfrm>
            <a:prstGeom prst="roundRect">
              <a:avLst>
                <a:gd name="adj" fmla="val 18390"/>
              </a:avLst>
            </a:prstGeom>
            <a:gradFill flip="none" rotWithShape="1">
              <a:gsLst>
                <a:gs pos="32000">
                  <a:srgbClr val="329A90"/>
                </a:gs>
                <a:gs pos="0">
                  <a:srgbClr val="009A96"/>
                </a:gs>
                <a:gs pos="100000">
                  <a:srgbClr val="00C8C3"/>
                </a:gs>
              </a:gsLst>
              <a:lin ang="16200000" scaled="1"/>
              <a:tileRect/>
            </a:gradFill>
            <a:ln w="15875" cap="flat" cmpd="sng" algn="ctr">
              <a:solidFill>
                <a:srgbClr val="009A96"/>
              </a:solidFill>
              <a:prstDash val="solid"/>
            </a:ln>
            <a:effectLst/>
          </p:spPr>
          <p:txBody>
            <a:bodyPr lIns="1019077" tIns="75001" rIns="150002" bIns="75001" anchor="ctr"/>
            <a:lstStyle/>
            <a:p>
              <a:r>
                <a:rPr lang="zh-CN" altLang="en-US" sz="3940" dirty="0" smtClean="0">
                  <a:solidFill>
                    <a:srgbClr val="FFFFFF"/>
                  </a:solidFill>
                </a:rPr>
                <a:t>五、微服务部署</a:t>
              </a:r>
              <a:endParaRPr lang="zh-CN" altLang="en-US" sz="3940" dirty="0">
                <a:solidFill>
                  <a:srgbClr val="FFFFFF"/>
                </a:solidFill>
              </a:endParaRPr>
            </a:p>
          </p:txBody>
        </p:sp>
        <p:grpSp>
          <p:nvGrpSpPr>
            <p:cNvPr id="9" name="组合 11"/>
            <p:cNvGrpSpPr/>
            <p:nvPr/>
          </p:nvGrpSpPr>
          <p:grpSpPr>
            <a:xfrm>
              <a:off x="4543270" y="6841664"/>
              <a:ext cx="591772" cy="694709"/>
              <a:chOff x="2341678" y="2478544"/>
              <a:chExt cx="480815" cy="564451"/>
            </a:xfrm>
          </p:grpSpPr>
          <p:sp>
            <p:nvSpPr>
              <p:cNvPr id="10" name="椭圆 19"/>
              <p:cNvSpPr>
                <a:spLocks noChangeAspect="1"/>
              </p:cNvSpPr>
              <p:nvPr/>
            </p:nvSpPr>
            <p:spPr>
              <a:xfrm>
                <a:off x="2341678" y="2478544"/>
                <a:ext cx="480815"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50002" tIns="75001" rIns="150002" bIns="75001" anchor="ctr"/>
              <a:lstStyle/>
              <a:p>
                <a:pPr algn="ctr" defTabSz="1499870">
                  <a:defRPr/>
                </a:pPr>
                <a:endParaRPr lang="zh-CN" altLang="en-US" sz="4430" kern="0">
                  <a:solidFill>
                    <a:sysClr val="window" lastClr="FFFFFF"/>
                  </a:solidFill>
                </a:endParaRPr>
              </a:p>
            </p:txBody>
          </p:sp>
          <p:sp>
            <p:nvSpPr>
              <p:cNvPr id="11" name="右箭头 20"/>
              <p:cNvSpPr/>
              <p:nvPr/>
            </p:nvSpPr>
            <p:spPr>
              <a:xfrm rot="5400000">
                <a:off x="2435176" y="2616625"/>
                <a:ext cx="323051" cy="321276"/>
              </a:xfrm>
              <a:prstGeom prst="rightArrow">
                <a:avLst/>
              </a:prstGeom>
              <a:solidFill>
                <a:srgbClr val="009A96"/>
              </a:solidFill>
              <a:ln>
                <a:solidFill>
                  <a:srgbClr val="009A96"/>
                </a:solidFill>
              </a:ln>
              <a:effectLst/>
            </p:spPr>
            <p:style>
              <a:lnRef idx="1">
                <a:schemeClr val="accent1"/>
              </a:lnRef>
              <a:fillRef idx="3">
                <a:schemeClr val="accent1"/>
              </a:fillRef>
              <a:effectRef idx="2">
                <a:schemeClr val="accent1"/>
              </a:effectRef>
              <a:fontRef idx="minor">
                <a:schemeClr val="lt1"/>
              </a:fontRef>
            </p:style>
            <p:txBody>
              <a:bodyPr lIns="1299180" tIns="75001" rIns="150002" bIns="75001" anchor="ctr"/>
              <a:lstStyle/>
              <a:p>
                <a:endParaRPr lang="zh-CN" altLang="en-US" sz="4430">
                  <a:solidFill>
                    <a:prstClr val="black"/>
                  </a:solidFill>
                </a:endParaRPr>
              </a:p>
            </p:txBody>
          </p:sp>
        </p:grpSp>
      </p:grpSp>
      <p:grpSp>
        <p:nvGrpSpPr>
          <p:cNvPr id="12" name="组合 15"/>
          <p:cNvGrpSpPr/>
          <p:nvPr/>
        </p:nvGrpSpPr>
        <p:grpSpPr>
          <a:xfrm>
            <a:off x="4085633" y="4629536"/>
            <a:ext cx="7410773" cy="864000"/>
            <a:chOff x="1691680" y="3849059"/>
            <a:chExt cx="6021253" cy="887489"/>
          </a:xfrm>
        </p:grpSpPr>
        <p:sp>
          <p:nvSpPr>
            <p:cNvPr id="13" name="圆角矩形 12"/>
            <p:cNvSpPr/>
            <p:nvPr/>
          </p:nvSpPr>
          <p:spPr>
            <a:xfrm>
              <a:off x="1691680" y="3849059"/>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a:solidFill>
                    <a:srgbClr val="009A96"/>
                  </a:solidFill>
                  <a:latin typeface="黑体" panose="02010609060101010101" pitchFamily="49" charset="-122"/>
                </a:rPr>
                <a:t>三</a:t>
              </a:r>
              <a:r>
                <a:rPr lang="zh-CN" altLang="en-US" sz="3940" dirty="0" smtClean="0">
                  <a:solidFill>
                    <a:srgbClr val="009A96"/>
                  </a:solidFill>
                  <a:latin typeface="黑体" panose="02010609060101010101" pitchFamily="49" charset="-122"/>
                </a:rPr>
                <a:t>、微服务组件</a:t>
              </a:r>
              <a:endParaRPr lang="zh-CN" altLang="en-US" sz="3940" dirty="0">
                <a:solidFill>
                  <a:srgbClr val="009A96"/>
                </a:solidFill>
                <a:latin typeface="黑体" panose="02010609060101010101" pitchFamily="49" charset="-122"/>
              </a:endParaRPr>
            </a:p>
          </p:txBody>
        </p:sp>
        <p:sp>
          <p:nvSpPr>
            <p:cNvPr id="14" name="椭圆 13"/>
            <p:cNvSpPr>
              <a:spLocks noChangeAspect="1"/>
            </p:cNvSpPr>
            <p:nvPr/>
          </p:nvSpPr>
          <p:spPr>
            <a:xfrm>
              <a:off x="1880286" y="402426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15" name="右箭头 16"/>
            <p:cNvSpPr/>
            <p:nvPr/>
          </p:nvSpPr>
          <p:spPr>
            <a:xfrm>
              <a:off x="1956898" y="4141966"/>
              <a:ext cx="301981"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grpSp>
        <p:nvGrpSpPr>
          <p:cNvPr id="16" name="组合 15"/>
          <p:cNvGrpSpPr/>
          <p:nvPr/>
        </p:nvGrpSpPr>
        <p:grpSpPr>
          <a:xfrm>
            <a:off x="4083607" y="2456904"/>
            <a:ext cx="7410773" cy="864000"/>
            <a:chOff x="1691680" y="3849059"/>
            <a:chExt cx="6021253" cy="887489"/>
          </a:xfrm>
        </p:grpSpPr>
        <p:sp>
          <p:nvSpPr>
            <p:cNvPr id="17" name="圆角矩形 16"/>
            <p:cNvSpPr/>
            <p:nvPr/>
          </p:nvSpPr>
          <p:spPr>
            <a:xfrm>
              <a:off x="1691680" y="3849059"/>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a:solidFill>
                    <a:srgbClr val="009A96"/>
                  </a:solidFill>
                  <a:latin typeface="黑体" panose="02010609060101010101" pitchFamily="49" charset="-122"/>
                </a:rPr>
                <a:t>一</a:t>
              </a:r>
              <a:r>
                <a:rPr lang="zh-CN" altLang="en-US" sz="3940" dirty="0" smtClean="0">
                  <a:solidFill>
                    <a:srgbClr val="009A96"/>
                  </a:solidFill>
                  <a:latin typeface="黑体" panose="02010609060101010101" pitchFamily="49" charset="-122"/>
                </a:rPr>
                <a:t>、微服务定义</a:t>
              </a:r>
              <a:endParaRPr lang="zh-CN" altLang="en-US" sz="3940" dirty="0">
                <a:solidFill>
                  <a:srgbClr val="009A96"/>
                </a:solidFill>
                <a:latin typeface="黑体" panose="02010609060101010101" pitchFamily="49" charset="-122"/>
              </a:endParaRPr>
            </a:p>
          </p:txBody>
        </p:sp>
        <p:sp>
          <p:nvSpPr>
            <p:cNvPr id="18" name="椭圆 17"/>
            <p:cNvSpPr>
              <a:spLocks noChangeAspect="1"/>
            </p:cNvSpPr>
            <p:nvPr/>
          </p:nvSpPr>
          <p:spPr>
            <a:xfrm>
              <a:off x="1880286" y="402426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19" name="右箭头 16"/>
            <p:cNvSpPr/>
            <p:nvPr/>
          </p:nvSpPr>
          <p:spPr>
            <a:xfrm>
              <a:off x="1956898" y="4141966"/>
              <a:ext cx="301981"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grpSp>
        <p:nvGrpSpPr>
          <p:cNvPr id="20" name="组合 19"/>
          <p:cNvGrpSpPr/>
          <p:nvPr/>
        </p:nvGrpSpPr>
        <p:grpSpPr>
          <a:xfrm>
            <a:off x="4083606" y="5664106"/>
            <a:ext cx="7410773" cy="864000"/>
            <a:chOff x="1567855" y="4909935"/>
            <a:chExt cx="6021253" cy="887489"/>
          </a:xfrm>
        </p:grpSpPr>
        <p:sp>
          <p:nvSpPr>
            <p:cNvPr id="21" name="圆角矩形 20"/>
            <p:cNvSpPr/>
            <p:nvPr/>
          </p:nvSpPr>
          <p:spPr>
            <a:xfrm>
              <a:off x="1567855" y="4909935"/>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smtClean="0">
                  <a:solidFill>
                    <a:srgbClr val="009A96"/>
                  </a:solidFill>
                  <a:latin typeface="黑体" panose="02010609060101010101" pitchFamily="49" charset="-122"/>
                </a:rPr>
                <a:t>四、</a:t>
              </a:r>
              <a:r>
                <a:rPr lang="en-US" altLang="zh-CN" sz="4000" dirty="0" smtClean="0">
                  <a:solidFill>
                    <a:srgbClr val="009A96"/>
                  </a:solidFill>
                  <a:latin typeface="黑体" panose="02010609060101010101" pitchFamily="49" charset="-122"/>
                </a:rPr>
                <a:t>CUBE</a:t>
              </a:r>
              <a:r>
                <a:rPr lang="zh-CN" altLang="en-US" sz="3940" dirty="0" smtClean="0">
                  <a:solidFill>
                    <a:srgbClr val="009A96"/>
                  </a:solidFill>
                  <a:latin typeface="黑体" panose="02010609060101010101" pitchFamily="49" charset="-122"/>
                </a:rPr>
                <a:t>展现框架</a:t>
              </a:r>
              <a:endParaRPr lang="zh-CN" altLang="en-US" sz="3940" dirty="0">
                <a:solidFill>
                  <a:srgbClr val="009A96"/>
                </a:solidFill>
                <a:latin typeface="黑体" panose="02010609060101010101" pitchFamily="49" charset="-122"/>
              </a:endParaRPr>
            </a:p>
          </p:txBody>
        </p:sp>
        <p:sp>
          <p:nvSpPr>
            <p:cNvPr id="22" name="椭圆 21"/>
            <p:cNvSpPr>
              <a:spLocks noChangeAspect="1"/>
            </p:cNvSpPr>
            <p:nvPr/>
          </p:nvSpPr>
          <p:spPr>
            <a:xfrm>
              <a:off x="1771167" y="505983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23" name="右箭头 16"/>
            <p:cNvSpPr/>
            <p:nvPr/>
          </p:nvSpPr>
          <p:spPr>
            <a:xfrm>
              <a:off x="1823516" y="5226279"/>
              <a:ext cx="301981"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806011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a:xfrm>
            <a:off x="6586519" y="8247449"/>
            <a:ext cx="792088" cy="460375"/>
          </a:xfrm>
        </p:spPr>
        <p:txBody>
          <a:bodyPr/>
          <a:lstStyle/>
          <a:p>
            <a:r>
              <a:rPr lang="zh-CN" altLang="en-US" dirty="0" smtClean="0"/>
              <a:t>第</a:t>
            </a:r>
            <a:fld id="{9D2FEF71-74F8-4C5C-93FB-8C5C3B9EB568}" type="slidenum">
              <a:rPr smtClean="0"/>
              <a:pPr/>
              <a:t>3</a:t>
            </a:fld>
            <a:r>
              <a:rPr dirty="0" smtClean="0"/>
              <a:t>页</a:t>
            </a:r>
            <a:endParaRPr dirty="0"/>
          </a:p>
        </p:txBody>
      </p:sp>
      <p:sp>
        <p:nvSpPr>
          <p:cNvPr id="5" name="矩形 4"/>
          <p:cNvSpPr/>
          <p:nvPr/>
        </p:nvSpPr>
        <p:spPr bwMode="auto">
          <a:xfrm>
            <a:off x="127462" y="2672929"/>
            <a:ext cx="13710203" cy="5616624"/>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smtClean="0">
              <a:ln>
                <a:noFill/>
              </a:ln>
              <a:solidFill>
                <a:schemeClr val="tx1"/>
              </a:solidFill>
              <a:effectLst/>
              <a:latin typeface="黑体" pitchFamily="49" charset="-122"/>
              <a:ea typeface="黑体" pitchFamily="49" charset="-122"/>
            </a:endParaRPr>
          </a:p>
        </p:txBody>
      </p:sp>
      <p:sp>
        <p:nvSpPr>
          <p:cNvPr id="6" name="圆角矩形 5"/>
          <p:cNvSpPr/>
          <p:nvPr/>
        </p:nvSpPr>
        <p:spPr>
          <a:xfrm>
            <a:off x="974768" y="2888951"/>
            <a:ext cx="12214825" cy="5129303"/>
          </a:xfrm>
          <a:prstGeom prst="roundRect">
            <a:avLst/>
          </a:prstGeom>
          <a:solidFill>
            <a:schemeClr val="accent5">
              <a:lumMod val="40000"/>
              <a:lumOff val="60000"/>
            </a:schemeClr>
          </a:solidFill>
          <a:ln>
            <a:solidFill>
              <a:schemeClr val="accent6">
                <a:lumMod val="60000"/>
                <a:lumOff val="40000"/>
              </a:schemeClr>
            </a:solidFill>
          </a:ln>
        </p:spPr>
        <p:style>
          <a:lnRef idx="2">
            <a:schemeClr val="accent5"/>
          </a:lnRef>
          <a:fillRef idx="1">
            <a:schemeClr val="lt1"/>
          </a:fillRef>
          <a:effectRef idx="0">
            <a:schemeClr val="accent5"/>
          </a:effectRef>
          <a:fontRef idx="minor">
            <a:schemeClr val="dk1"/>
          </a:fontRef>
        </p:style>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7" name="圆角矩形 6"/>
          <p:cNvSpPr/>
          <p:nvPr/>
        </p:nvSpPr>
        <p:spPr>
          <a:xfrm>
            <a:off x="948234" y="2888952"/>
            <a:ext cx="12201315" cy="2885210"/>
          </a:xfrm>
          <a:prstGeom prst="roundRect">
            <a:avLst/>
          </a:prstGeom>
          <a:solidFill>
            <a:schemeClr val="accent4">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graphicFrame>
        <p:nvGraphicFramePr>
          <p:cNvPr id="9" name="图示 8"/>
          <p:cNvGraphicFramePr/>
          <p:nvPr>
            <p:extLst>
              <p:ext uri="{D42A27DB-BD31-4B8C-83A1-F6EECF244321}">
                <p14:modId xmlns:p14="http://schemas.microsoft.com/office/powerpoint/2010/main" val="3209766403"/>
              </p:ext>
            </p:extLst>
          </p:nvPr>
        </p:nvGraphicFramePr>
        <p:xfrm>
          <a:off x="-1135449" y="3248992"/>
          <a:ext cx="14384809" cy="45023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直接箭头连接符 9"/>
          <p:cNvCxnSpPr/>
          <p:nvPr/>
        </p:nvCxnSpPr>
        <p:spPr>
          <a:xfrm flipV="1">
            <a:off x="3942353" y="3379694"/>
            <a:ext cx="1674322" cy="43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025337" y="4331557"/>
            <a:ext cx="739321" cy="490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264747" y="3573254"/>
            <a:ext cx="1380231" cy="24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790623" y="5114686"/>
            <a:ext cx="108785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7770181" y="4822300"/>
            <a:ext cx="1314957" cy="292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图示 14"/>
          <p:cNvGraphicFramePr/>
          <p:nvPr>
            <p:extLst>
              <p:ext uri="{D42A27DB-BD31-4B8C-83A1-F6EECF244321}">
                <p14:modId xmlns:p14="http://schemas.microsoft.com/office/powerpoint/2010/main" val="4251622599"/>
              </p:ext>
            </p:extLst>
          </p:nvPr>
        </p:nvGraphicFramePr>
        <p:xfrm>
          <a:off x="1123223" y="6314623"/>
          <a:ext cx="11833572" cy="17181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下箭头 15"/>
          <p:cNvSpPr/>
          <p:nvPr/>
        </p:nvSpPr>
        <p:spPr>
          <a:xfrm flipV="1">
            <a:off x="9229154" y="5969881"/>
            <a:ext cx="614378" cy="697610"/>
          </a:xfrm>
          <a:prstGeom prst="downArrow">
            <a:avLst/>
          </a:prstGeom>
          <a:solidFill>
            <a:srgbClr val="92D050"/>
          </a:solidFill>
          <a:ln w="3175" cap="flat" cmpd="sng" algn="ctr">
            <a:solidFill>
              <a:srgbClr val="92D050"/>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8" name="文本框 17"/>
          <p:cNvSpPr txBox="1"/>
          <p:nvPr/>
        </p:nvSpPr>
        <p:spPr>
          <a:xfrm>
            <a:off x="11064696" y="4822299"/>
            <a:ext cx="2530012" cy="584775"/>
          </a:xfrm>
          <a:prstGeom prst="rect">
            <a:avLst/>
          </a:prstGeom>
          <a:noFill/>
        </p:spPr>
        <p:txBody>
          <a:bodyPr wrap="square" rtlCol="0">
            <a:spAutoFit/>
          </a:bodyPr>
          <a:lstStyle/>
          <a:p>
            <a:r>
              <a:rPr lang="zh-CN" altLang="en-US" sz="3200" dirty="0" smtClean="0">
                <a:solidFill>
                  <a:srgbClr val="266555"/>
                </a:solidFill>
                <a:latin typeface="仿宋" panose="02010609060101010101" pitchFamily="49" charset="-122"/>
                <a:ea typeface="仿宋" panose="02010609060101010101" pitchFamily="49" charset="-122"/>
              </a:rPr>
              <a:t>微服务</a:t>
            </a:r>
            <a:endParaRPr lang="zh-CN" altLang="en-US" sz="3200" dirty="0">
              <a:solidFill>
                <a:srgbClr val="266555"/>
              </a:solidFill>
              <a:latin typeface="仿宋" panose="02010609060101010101" pitchFamily="49" charset="-122"/>
              <a:ea typeface="仿宋" panose="02010609060101010101" pitchFamily="49" charset="-122"/>
            </a:endParaRPr>
          </a:p>
        </p:txBody>
      </p:sp>
      <p:sp>
        <p:nvSpPr>
          <p:cNvPr id="26" name="文本占位符 2"/>
          <p:cNvSpPr>
            <a:spLocks noGrp="1"/>
          </p:cNvSpPr>
          <p:nvPr>
            <p:ph type="body" sz="quarter" idx="12"/>
          </p:nvPr>
        </p:nvSpPr>
        <p:spPr>
          <a:xfrm>
            <a:off x="127462" y="1736824"/>
            <a:ext cx="13710203" cy="859538"/>
          </a:xfrm>
        </p:spPr>
        <p:txBody>
          <a:bodyPr anchor="ctr"/>
          <a:lstStyle/>
          <a:p>
            <a:r>
              <a:rPr lang="zh-CN" altLang="en-US" b="1" dirty="0" smtClean="0">
                <a:solidFill>
                  <a:srgbClr val="FF0000"/>
                </a:solidFill>
              </a:rPr>
              <a:t>微</a:t>
            </a:r>
            <a:r>
              <a:rPr lang="zh-CN" altLang="en-US" b="1" dirty="0">
                <a:solidFill>
                  <a:srgbClr val="FF0000"/>
                </a:solidFill>
              </a:rPr>
              <a:t>服务</a:t>
            </a:r>
            <a:r>
              <a:rPr lang="zh-CN" altLang="en-US" dirty="0"/>
              <a:t>是互联网高速发展，敏捷、精益、持续交付方法论的深入人心，虚拟化技术</a:t>
            </a:r>
            <a:r>
              <a:rPr lang="en-US" altLang="zh-CN" dirty="0"/>
              <a:t>DevOps</a:t>
            </a:r>
            <a:r>
              <a:rPr lang="zh-CN" altLang="en-US" dirty="0"/>
              <a:t>文化的快速发展以及传统单块架构无法适应快速变化等多重因素的推动下所诞生的产物。</a:t>
            </a:r>
            <a:endParaRPr lang="zh-CN" altLang="en-US" b="1" dirty="0"/>
          </a:p>
        </p:txBody>
      </p:sp>
      <p:sp>
        <p:nvSpPr>
          <p:cNvPr id="46" name="标题 1"/>
          <p:cNvSpPr>
            <a:spLocks noGrp="1"/>
          </p:cNvSpPr>
          <p:nvPr>
            <p:ph type="title"/>
          </p:nvPr>
        </p:nvSpPr>
        <p:spPr>
          <a:xfrm>
            <a:off x="3237848" y="460375"/>
            <a:ext cx="10369153" cy="772393"/>
          </a:xfrm>
        </p:spPr>
        <p:txBody>
          <a:bodyPr/>
          <a:lstStyle/>
          <a:p>
            <a:r>
              <a:rPr lang="zh-CN" altLang="en-US" dirty="0" smtClean="0"/>
              <a:t>一、微服务定义</a:t>
            </a:r>
            <a:endParaRPr lang="zh-CN" altLang="en-US" dirty="0"/>
          </a:p>
        </p:txBody>
      </p:sp>
      <p:sp>
        <p:nvSpPr>
          <p:cNvPr id="47" name="矩形 46"/>
          <p:cNvSpPr>
            <a:spLocks noChangeArrowheads="1"/>
          </p:cNvSpPr>
          <p:nvPr/>
        </p:nvSpPr>
        <p:spPr bwMode="auto">
          <a:xfrm>
            <a:off x="10373974" y="1286962"/>
            <a:ext cx="1924716" cy="323606"/>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单体架构</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8" name="矩形 47"/>
          <p:cNvSpPr>
            <a:spLocks noChangeArrowheads="1"/>
          </p:cNvSpPr>
          <p:nvPr/>
        </p:nvSpPr>
        <p:spPr bwMode="auto">
          <a:xfrm>
            <a:off x="12425148" y="1287430"/>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微服务定义</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矩形 48"/>
          <p:cNvSpPr>
            <a:spLocks noChangeArrowheads="1"/>
          </p:cNvSpPr>
          <p:nvPr/>
        </p:nvSpPr>
        <p:spPr bwMode="auto">
          <a:xfrm>
            <a:off x="8807654" y="1273182"/>
            <a:ext cx="1439862"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微服务背景</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12556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127462" y="1736824"/>
            <a:ext cx="13710203" cy="1368152"/>
          </a:xfrm>
        </p:spPr>
        <p:txBody>
          <a:bodyPr/>
          <a:lstStyle/>
          <a:p>
            <a:r>
              <a:rPr lang="zh-CN" altLang="en-US" b="1" dirty="0" smtClean="0">
                <a:solidFill>
                  <a:srgbClr val="FF0000"/>
                </a:solidFill>
              </a:rPr>
              <a:t>微</a:t>
            </a:r>
            <a:r>
              <a:rPr lang="zh-CN" altLang="en-US" b="1" dirty="0">
                <a:solidFill>
                  <a:srgbClr val="FF0000"/>
                </a:solidFill>
              </a:rPr>
              <a:t>服务可以通过手工和自动两种模式打包</a:t>
            </a:r>
            <a:r>
              <a:rPr lang="zh-CN" altLang="en-US" b="1" dirty="0"/>
              <a:t>，在</a:t>
            </a:r>
            <a:r>
              <a:rPr lang="en-US" altLang="zh-CN" b="1" dirty="0"/>
              <a:t>SG-UAP</a:t>
            </a:r>
            <a:r>
              <a:rPr lang="zh-CN" altLang="en-US" b="1" dirty="0"/>
              <a:t>平台中可以通过手工模式打为</a:t>
            </a:r>
            <a:r>
              <a:rPr lang="en-US" altLang="zh-CN" b="1" dirty="0"/>
              <a:t>jar</a:t>
            </a:r>
            <a:r>
              <a:rPr lang="zh-CN" altLang="en-US" b="1" dirty="0"/>
              <a:t>包；也可以通过持续集成工具自动打为</a:t>
            </a:r>
            <a:r>
              <a:rPr lang="en-US" altLang="zh-CN" b="1" dirty="0"/>
              <a:t>jar</a:t>
            </a:r>
            <a:r>
              <a:rPr lang="zh-CN" altLang="en-US" b="1" dirty="0"/>
              <a:t>包或镜像。</a:t>
            </a:r>
          </a:p>
          <a:p>
            <a:r>
              <a:rPr lang="zh-CN" altLang="en-US" b="1" dirty="0"/>
              <a:t>微服务在</a:t>
            </a:r>
            <a:r>
              <a:rPr lang="zh-CN" altLang="en-US" b="1" dirty="0">
                <a:solidFill>
                  <a:srgbClr val="FF0000"/>
                </a:solidFill>
              </a:rPr>
              <a:t>开发模式</a:t>
            </a:r>
            <a:r>
              <a:rPr lang="zh-CN" altLang="en-US" b="1" dirty="0"/>
              <a:t>下，为了调试做简单的集成测试，可以直接通过命令进行简单的部署启动。</a:t>
            </a:r>
          </a:p>
          <a:p>
            <a:r>
              <a:rPr lang="zh-CN" altLang="en-US" b="1" dirty="0"/>
              <a:t>微服务在</a:t>
            </a:r>
            <a:r>
              <a:rPr lang="zh-CN" altLang="en-US" b="1" dirty="0">
                <a:solidFill>
                  <a:srgbClr val="FF0000"/>
                </a:solidFill>
              </a:rPr>
              <a:t>生产和测试环境</a:t>
            </a:r>
            <a:r>
              <a:rPr lang="zh-CN" altLang="en-US" b="1" dirty="0"/>
              <a:t>下，运行数量庞大，且涉及到弹性伸缩等应用，需要通过专业的容器管理平台或</a:t>
            </a:r>
            <a:r>
              <a:rPr lang="en-US" altLang="zh-CN" b="1" dirty="0"/>
              <a:t>PAAS</a:t>
            </a:r>
            <a:r>
              <a:rPr lang="zh-CN" altLang="en-US" b="1" dirty="0"/>
              <a:t>平台进行部署。</a:t>
            </a:r>
          </a:p>
          <a:p>
            <a:endParaRPr lang="zh-CN" altLang="en-US" b="1" dirty="0"/>
          </a:p>
        </p:txBody>
      </p:sp>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30</a:t>
            </a:fld>
            <a:r>
              <a:rPr smtClean="0"/>
              <a:t>页</a:t>
            </a:r>
            <a:endParaRPr dirty="0"/>
          </a:p>
        </p:txBody>
      </p:sp>
      <p:sp>
        <p:nvSpPr>
          <p:cNvPr id="5" name="标题 1"/>
          <p:cNvSpPr txBox="1">
            <a:spLocks/>
          </p:cNvSpPr>
          <p:nvPr/>
        </p:nvSpPr>
        <p:spPr>
          <a:xfrm>
            <a:off x="3464232" y="440666"/>
            <a:ext cx="10369153" cy="7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0" fontAlgn="base" hangingPunct="0">
              <a:spcBef>
                <a:spcPct val="0"/>
              </a:spcBef>
              <a:spcAft>
                <a:spcPct val="0"/>
              </a:spcAft>
              <a:defRPr lang="zh-CN" altLang="en-US" sz="4000" b="1" kern="1200">
                <a:solidFill>
                  <a:srgbClr val="28918D"/>
                </a:solidFill>
                <a:latin typeface="黑体" pitchFamily="49" charset="-122"/>
                <a:ea typeface="黑体" pitchFamily="49" charset="-122"/>
                <a:cs typeface="+mn-cs"/>
              </a:defRPr>
            </a:lvl1pPr>
            <a:lvl2pPr algn="l" rtl="0" eaLnBrk="0" fontAlgn="base" hangingPunct="0">
              <a:spcBef>
                <a:spcPct val="0"/>
              </a:spcBef>
              <a:spcAft>
                <a:spcPct val="0"/>
              </a:spcAft>
              <a:defRPr sz="5415" b="1">
                <a:solidFill>
                  <a:schemeClr val="bg1"/>
                </a:solidFill>
                <a:latin typeface="Arial" pitchFamily="34" charset="0"/>
                <a:ea typeface="MS PGothic" pitchFamily="34" charset="-128"/>
              </a:defRPr>
            </a:lvl2pPr>
            <a:lvl3pPr algn="l" rtl="0" eaLnBrk="0" fontAlgn="base" hangingPunct="0">
              <a:spcBef>
                <a:spcPct val="0"/>
              </a:spcBef>
              <a:spcAft>
                <a:spcPct val="0"/>
              </a:spcAft>
              <a:defRPr sz="5415" b="1">
                <a:solidFill>
                  <a:schemeClr val="bg1"/>
                </a:solidFill>
                <a:latin typeface="Arial" pitchFamily="34" charset="0"/>
                <a:ea typeface="MS PGothic" pitchFamily="34" charset="-128"/>
              </a:defRPr>
            </a:lvl3pPr>
            <a:lvl4pPr algn="l" rtl="0" eaLnBrk="0" fontAlgn="base" hangingPunct="0">
              <a:spcBef>
                <a:spcPct val="0"/>
              </a:spcBef>
              <a:spcAft>
                <a:spcPct val="0"/>
              </a:spcAft>
              <a:defRPr sz="5415" b="1">
                <a:solidFill>
                  <a:schemeClr val="bg1"/>
                </a:solidFill>
                <a:latin typeface="Arial" pitchFamily="34" charset="0"/>
                <a:ea typeface="MS PGothic" pitchFamily="34" charset="-128"/>
              </a:defRPr>
            </a:lvl4pPr>
            <a:lvl5pPr algn="l" rtl="0" eaLnBrk="0" fontAlgn="base" hangingPunct="0">
              <a:spcBef>
                <a:spcPct val="0"/>
              </a:spcBef>
              <a:spcAft>
                <a:spcPct val="0"/>
              </a:spcAft>
              <a:defRPr sz="5415" b="1">
                <a:solidFill>
                  <a:schemeClr val="bg1"/>
                </a:solidFill>
                <a:latin typeface="Arial" pitchFamily="34" charset="0"/>
                <a:ea typeface="MS PGothic" pitchFamily="34" charset="-128"/>
              </a:defRPr>
            </a:lvl5pPr>
            <a:lvl6pPr marL="562610" algn="l" rtl="0" eaLnBrk="0" fontAlgn="base" hangingPunct="0">
              <a:spcBef>
                <a:spcPct val="0"/>
              </a:spcBef>
              <a:spcAft>
                <a:spcPct val="0"/>
              </a:spcAft>
              <a:defRPr sz="5415" b="1">
                <a:solidFill>
                  <a:schemeClr val="bg1"/>
                </a:solidFill>
                <a:latin typeface="Arial" pitchFamily="34" charset="0"/>
                <a:ea typeface="MS PGothic" pitchFamily="34" charset="-128"/>
              </a:defRPr>
            </a:lvl6pPr>
            <a:lvl7pPr marL="1125220" algn="l" rtl="0" eaLnBrk="0" fontAlgn="base" hangingPunct="0">
              <a:spcBef>
                <a:spcPct val="0"/>
              </a:spcBef>
              <a:spcAft>
                <a:spcPct val="0"/>
              </a:spcAft>
              <a:defRPr sz="5415" b="1">
                <a:solidFill>
                  <a:schemeClr val="bg1"/>
                </a:solidFill>
                <a:latin typeface="Arial" pitchFamily="34" charset="0"/>
                <a:ea typeface="MS PGothic" pitchFamily="34" charset="-128"/>
              </a:defRPr>
            </a:lvl7pPr>
            <a:lvl8pPr marL="1688465" algn="l" rtl="0" eaLnBrk="0" fontAlgn="base" hangingPunct="0">
              <a:spcBef>
                <a:spcPct val="0"/>
              </a:spcBef>
              <a:spcAft>
                <a:spcPct val="0"/>
              </a:spcAft>
              <a:defRPr sz="5415" b="1">
                <a:solidFill>
                  <a:schemeClr val="bg1"/>
                </a:solidFill>
                <a:latin typeface="Arial" pitchFamily="34" charset="0"/>
                <a:ea typeface="MS PGothic" pitchFamily="34" charset="-128"/>
              </a:defRPr>
            </a:lvl8pPr>
            <a:lvl9pPr marL="2251075" algn="l" rtl="0" eaLnBrk="0" fontAlgn="base" hangingPunct="0">
              <a:spcBef>
                <a:spcPct val="0"/>
              </a:spcBef>
              <a:spcAft>
                <a:spcPct val="0"/>
              </a:spcAft>
              <a:defRPr sz="5415" b="1">
                <a:solidFill>
                  <a:schemeClr val="bg1"/>
                </a:solidFill>
                <a:latin typeface="Arial" pitchFamily="34" charset="0"/>
                <a:ea typeface="MS PGothic" pitchFamily="34" charset="-128"/>
              </a:defRPr>
            </a:lvl9pPr>
          </a:lstStyle>
          <a:p>
            <a:pPr>
              <a:buFontTx/>
            </a:pPr>
            <a:r>
              <a:rPr lang="zh-CN" altLang="en-US" dirty="0" smtClean="0"/>
              <a:t>五、部署</a:t>
            </a:r>
            <a:endParaRPr lang="zh-CN" altLang="en-US" dirty="0"/>
          </a:p>
        </p:txBody>
      </p:sp>
      <p:sp>
        <p:nvSpPr>
          <p:cNvPr id="6" name="矩形 5"/>
          <p:cNvSpPr/>
          <p:nvPr/>
        </p:nvSpPr>
        <p:spPr bwMode="auto">
          <a:xfrm>
            <a:off x="127462" y="3111276"/>
            <a:ext cx="4637196" cy="5184576"/>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smtClean="0">
              <a:ln>
                <a:noFill/>
              </a:ln>
              <a:solidFill>
                <a:schemeClr val="tx1"/>
              </a:solidFill>
              <a:effectLst/>
              <a:latin typeface="黑体" pitchFamily="49" charset="-122"/>
              <a:ea typeface="黑体" pitchFamily="49" charset="-122"/>
            </a:endParaRPr>
          </a:p>
        </p:txBody>
      </p:sp>
      <p:sp>
        <p:nvSpPr>
          <p:cNvPr id="7" name="圆柱形 6"/>
          <p:cNvSpPr/>
          <p:nvPr/>
        </p:nvSpPr>
        <p:spPr bwMode="auto">
          <a:xfrm>
            <a:off x="248444" y="4297511"/>
            <a:ext cx="673100" cy="1206500"/>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sz="1400" dirty="0" smtClean="0">
                <a:solidFill>
                  <a:schemeClr val="tx1"/>
                </a:solidFill>
                <a:latin typeface="黑体" pitchFamily="49" charset="-122"/>
                <a:ea typeface="黑体" pitchFamily="49" charset="-122"/>
              </a:rPr>
              <a:t>G</a:t>
            </a:r>
            <a:r>
              <a:rPr kumimoji="0" lang="en-US" altLang="zh-CN" sz="1400" i="0" u="none" strike="noStrike" cap="none" normalizeH="0" baseline="0" dirty="0" smtClean="0">
                <a:ln>
                  <a:noFill/>
                </a:ln>
                <a:solidFill>
                  <a:schemeClr val="tx1"/>
                </a:solidFill>
                <a:effectLst/>
                <a:latin typeface="黑体" pitchFamily="49" charset="-122"/>
                <a:ea typeface="黑体" pitchFamily="49" charset="-122"/>
              </a:rPr>
              <a:t>it</a:t>
            </a:r>
            <a:endParaRPr kumimoji="0" lang="zh-CN" altLang="en-US" sz="14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8" name="圆角矩形 7"/>
          <p:cNvSpPr/>
          <p:nvPr/>
        </p:nvSpPr>
        <p:spPr bwMode="auto">
          <a:xfrm>
            <a:off x="1586375" y="3660463"/>
            <a:ext cx="1447800" cy="4318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800" i="0" u="none" strike="noStrike" cap="none" normalizeH="0" baseline="0" dirty="0" smtClean="0">
                <a:ln>
                  <a:noFill/>
                </a:ln>
                <a:solidFill>
                  <a:schemeClr val="tx1"/>
                </a:solidFill>
                <a:effectLst/>
                <a:latin typeface="Calibri" pitchFamily="34" charset="0"/>
                <a:ea typeface="宋体" pitchFamily="2" charset="-122"/>
              </a:rPr>
              <a:t>SG-UAP</a:t>
            </a:r>
            <a:r>
              <a:rPr kumimoji="0" lang="zh-CN" altLang="en-US" sz="1800" i="0" u="none" strike="noStrike" cap="none" normalizeH="0" baseline="0" dirty="0" smtClean="0">
                <a:ln>
                  <a:noFill/>
                </a:ln>
                <a:solidFill>
                  <a:schemeClr val="tx1"/>
                </a:solidFill>
                <a:effectLst/>
                <a:latin typeface="Calibri" pitchFamily="34" charset="0"/>
                <a:ea typeface="宋体" pitchFamily="2" charset="-122"/>
              </a:rPr>
              <a:t>平台</a:t>
            </a:r>
          </a:p>
        </p:txBody>
      </p:sp>
      <p:sp>
        <p:nvSpPr>
          <p:cNvPr id="9" name="圆角矩形 8"/>
          <p:cNvSpPr/>
          <p:nvPr/>
        </p:nvSpPr>
        <p:spPr bwMode="auto">
          <a:xfrm>
            <a:off x="1668314" y="5415111"/>
            <a:ext cx="1447800" cy="4318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hangingPunct="0"/>
            <a:r>
              <a:rPr lang="en-US" altLang="zh-CN" sz="1800" dirty="0" smtClean="0">
                <a:solidFill>
                  <a:schemeClr val="tx1"/>
                </a:solidFill>
                <a:latin typeface="Calibri" pitchFamily="34" charset="0"/>
                <a:ea typeface="宋体" pitchFamily="2" charset="-122"/>
              </a:rPr>
              <a:t>Jenkins</a:t>
            </a:r>
            <a:endParaRPr lang="zh-CN" altLang="en-US" sz="1800" dirty="0" smtClean="0">
              <a:solidFill>
                <a:schemeClr val="tx1"/>
              </a:solidFill>
              <a:latin typeface="Calibri" pitchFamily="34" charset="0"/>
              <a:ea typeface="宋体" pitchFamily="2" charset="-122"/>
            </a:endParaRPr>
          </a:p>
        </p:txBody>
      </p:sp>
      <p:cxnSp>
        <p:nvCxnSpPr>
          <p:cNvPr id="10" name="直接箭头连接符 9"/>
          <p:cNvCxnSpPr>
            <a:stCxn id="7" idx="4"/>
            <a:endCxn id="8" idx="2"/>
          </p:cNvCxnSpPr>
          <p:nvPr/>
        </p:nvCxnSpPr>
        <p:spPr bwMode="auto">
          <a:xfrm flipV="1">
            <a:off x="921544" y="4092263"/>
            <a:ext cx="1388731" cy="80849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1" name="直接箭头连接符 10"/>
          <p:cNvCxnSpPr>
            <a:stCxn id="7" idx="4"/>
            <a:endCxn id="9" idx="0"/>
          </p:cNvCxnSpPr>
          <p:nvPr/>
        </p:nvCxnSpPr>
        <p:spPr bwMode="auto">
          <a:xfrm>
            <a:off x="921544" y="4900761"/>
            <a:ext cx="1470670" cy="51435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12" name="圆角矩形 11"/>
          <p:cNvSpPr/>
          <p:nvPr/>
        </p:nvSpPr>
        <p:spPr bwMode="auto">
          <a:xfrm>
            <a:off x="3523779" y="4176861"/>
            <a:ext cx="1104900" cy="1447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3" name="六边形 12"/>
          <p:cNvSpPr/>
          <p:nvPr/>
        </p:nvSpPr>
        <p:spPr bwMode="auto">
          <a:xfrm>
            <a:off x="3687876" y="4833131"/>
            <a:ext cx="800100" cy="64770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400" i="0" u="none" strike="noStrike" cap="none" normalizeH="0" baseline="0" dirty="0" smtClean="0">
                <a:ln>
                  <a:noFill/>
                </a:ln>
                <a:solidFill>
                  <a:schemeClr val="tx1"/>
                </a:solidFill>
                <a:effectLst/>
                <a:latin typeface="黑体" pitchFamily="49" charset="-122"/>
                <a:ea typeface="黑体" pitchFamily="49" charset="-122"/>
              </a:rPr>
              <a:t>微服务</a:t>
            </a:r>
          </a:p>
        </p:txBody>
      </p:sp>
      <p:sp>
        <p:nvSpPr>
          <p:cNvPr id="14" name="TextBox 11"/>
          <p:cNvSpPr txBox="1"/>
          <p:nvPr/>
        </p:nvSpPr>
        <p:spPr>
          <a:xfrm>
            <a:off x="3530876" y="4336095"/>
            <a:ext cx="1130300" cy="307777"/>
          </a:xfrm>
          <a:prstGeom prst="rect">
            <a:avLst/>
          </a:prstGeom>
          <a:noFill/>
        </p:spPr>
        <p:txBody>
          <a:bodyPr wrap="square" rtlCol="0">
            <a:spAutoFit/>
          </a:bodyPr>
          <a:lstStyle/>
          <a:p>
            <a:pPr algn="ctr"/>
            <a:r>
              <a:rPr lang="zh-CN" altLang="en-US" sz="1400" dirty="0" smtClean="0"/>
              <a:t>安装包库</a:t>
            </a:r>
            <a:endParaRPr lang="zh-CN" altLang="en-US" sz="1400" dirty="0"/>
          </a:p>
        </p:txBody>
      </p:sp>
      <p:cxnSp>
        <p:nvCxnSpPr>
          <p:cNvPr id="15" name="直接箭头连接符 14"/>
          <p:cNvCxnSpPr>
            <a:stCxn id="8" idx="2"/>
            <a:endCxn id="12" idx="1"/>
          </p:cNvCxnSpPr>
          <p:nvPr/>
        </p:nvCxnSpPr>
        <p:spPr bwMode="auto">
          <a:xfrm>
            <a:off x="2310275" y="4092263"/>
            <a:ext cx="1213504" cy="80849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6" name="直接箭头连接符 15"/>
          <p:cNvCxnSpPr>
            <a:stCxn id="9" idx="0"/>
            <a:endCxn id="12" idx="1"/>
          </p:cNvCxnSpPr>
          <p:nvPr/>
        </p:nvCxnSpPr>
        <p:spPr bwMode="auto">
          <a:xfrm flipV="1">
            <a:off x="2392214" y="4900761"/>
            <a:ext cx="1131565" cy="51435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17" name="圆角矩形 16"/>
          <p:cNvSpPr/>
          <p:nvPr/>
        </p:nvSpPr>
        <p:spPr bwMode="auto">
          <a:xfrm>
            <a:off x="1839764" y="6268913"/>
            <a:ext cx="1104900" cy="1270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18" name="TextBox 15"/>
          <p:cNvSpPr txBox="1"/>
          <p:nvPr/>
        </p:nvSpPr>
        <p:spPr>
          <a:xfrm>
            <a:off x="1814364" y="6357888"/>
            <a:ext cx="1130300" cy="307777"/>
          </a:xfrm>
          <a:prstGeom prst="rect">
            <a:avLst/>
          </a:prstGeom>
          <a:noFill/>
        </p:spPr>
        <p:txBody>
          <a:bodyPr wrap="square" rtlCol="0">
            <a:spAutoFit/>
          </a:bodyPr>
          <a:lstStyle/>
          <a:p>
            <a:pPr algn="ctr"/>
            <a:r>
              <a:rPr lang="zh-CN" altLang="en-US" sz="1400" dirty="0" smtClean="0"/>
              <a:t>镜像仓库</a:t>
            </a:r>
            <a:endParaRPr lang="zh-CN" altLang="en-US" sz="1400" dirty="0"/>
          </a:p>
        </p:txBody>
      </p:sp>
      <p:pic>
        <p:nvPicPr>
          <p:cNvPr id="19" name="Picture 5"/>
          <p:cNvPicPr>
            <a:picLocks noChangeAspect="1" noChangeArrowheads="1"/>
          </p:cNvPicPr>
          <p:nvPr/>
        </p:nvPicPr>
        <p:blipFill>
          <a:blip r:embed="rId2"/>
          <a:srcRect/>
          <a:stretch>
            <a:fillRect/>
          </a:stretch>
        </p:blipFill>
        <p:spPr bwMode="auto">
          <a:xfrm>
            <a:off x="1941364" y="6665665"/>
            <a:ext cx="1003300" cy="795338"/>
          </a:xfrm>
          <a:prstGeom prst="ellipse">
            <a:avLst/>
          </a:prstGeom>
          <a:ln>
            <a:noFill/>
          </a:ln>
          <a:effectLst>
            <a:softEdge rad="112500"/>
          </a:effectLst>
        </p:spPr>
      </p:pic>
      <p:cxnSp>
        <p:nvCxnSpPr>
          <p:cNvPr id="20" name="直接箭头连接符 19"/>
          <p:cNvCxnSpPr>
            <a:stCxn id="9" idx="2"/>
            <a:endCxn id="17" idx="0"/>
          </p:cNvCxnSpPr>
          <p:nvPr/>
        </p:nvCxnSpPr>
        <p:spPr bwMode="auto">
          <a:xfrm>
            <a:off x="2392214" y="5846911"/>
            <a:ext cx="0" cy="422002"/>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21" name="TextBox 18"/>
          <p:cNvSpPr txBox="1"/>
          <p:nvPr/>
        </p:nvSpPr>
        <p:spPr>
          <a:xfrm rot="987888">
            <a:off x="2718166" y="4063268"/>
            <a:ext cx="909832" cy="276999"/>
          </a:xfrm>
          <a:prstGeom prst="rect">
            <a:avLst/>
          </a:prstGeom>
          <a:noFill/>
        </p:spPr>
        <p:txBody>
          <a:bodyPr wrap="square" rtlCol="0">
            <a:spAutoFit/>
          </a:bodyPr>
          <a:lstStyle/>
          <a:p>
            <a:r>
              <a:rPr lang="zh-CN" altLang="en-US" sz="1200" dirty="0" smtClean="0"/>
              <a:t>手工打包</a:t>
            </a:r>
            <a:endParaRPr lang="zh-CN" altLang="en-US" sz="1200" dirty="0"/>
          </a:p>
        </p:txBody>
      </p:sp>
      <p:sp>
        <p:nvSpPr>
          <p:cNvPr id="22" name="TextBox 19"/>
          <p:cNvSpPr txBox="1"/>
          <p:nvPr/>
        </p:nvSpPr>
        <p:spPr>
          <a:xfrm rot="20982828">
            <a:off x="2256854" y="4932505"/>
            <a:ext cx="850900" cy="276999"/>
          </a:xfrm>
          <a:prstGeom prst="rect">
            <a:avLst/>
          </a:prstGeom>
          <a:noFill/>
        </p:spPr>
        <p:txBody>
          <a:bodyPr wrap="square" rtlCol="0">
            <a:spAutoFit/>
          </a:bodyPr>
          <a:lstStyle/>
          <a:p>
            <a:r>
              <a:rPr lang="zh-CN" altLang="en-US" sz="1200" dirty="0" smtClean="0"/>
              <a:t>自动打包</a:t>
            </a:r>
            <a:endParaRPr lang="zh-CN" altLang="en-US" sz="1200" dirty="0"/>
          </a:p>
        </p:txBody>
      </p:sp>
      <p:sp>
        <p:nvSpPr>
          <p:cNvPr id="23" name="TextBox 20"/>
          <p:cNvSpPr txBox="1"/>
          <p:nvPr/>
        </p:nvSpPr>
        <p:spPr>
          <a:xfrm>
            <a:off x="2392214" y="5908873"/>
            <a:ext cx="850900" cy="276999"/>
          </a:xfrm>
          <a:prstGeom prst="rect">
            <a:avLst/>
          </a:prstGeom>
          <a:noFill/>
        </p:spPr>
        <p:txBody>
          <a:bodyPr wrap="square" rtlCol="0">
            <a:spAutoFit/>
          </a:bodyPr>
          <a:lstStyle/>
          <a:p>
            <a:r>
              <a:rPr lang="zh-CN" altLang="en-US" sz="1200" dirty="0" smtClean="0"/>
              <a:t>自动打包</a:t>
            </a:r>
            <a:endParaRPr lang="zh-CN" altLang="en-US" sz="1200" dirty="0"/>
          </a:p>
        </p:txBody>
      </p:sp>
      <p:sp>
        <p:nvSpPr>
          <p:cNvPr id="32" name="矩形 31"/>
          <p:cNvSpPr/>
          <p:nvPr/>
        </p:nvSpPr>
        <p:spPr bwMode="auto">
          <a:xfrm>
            <a:off x="4811539" y="3111276"/>
            <a:ext cx="3642677" cy="5184576"/>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smtClean="0">
              <a:ln>
                <a:noFill/>
              </a:ln>
              <a:solidFill>
                <a:schemeClr val="tx1"/>
              </a:solidFill>
              <a:effectLst/>
              <a:latin typeface="黑体" pitchFamily="49" charset="-122"/>
              <a:ea typeface="黑体" pitchFamily="49" charset="-122"/>
            </a:endParaRPr>
          </a:p>
        </p:txBody>
      </p:sp>
      <p:sp>
        <p:nvSpPr>
          <p:cNvPr id="33" name="矩形 32"/>
          <p:cNvSpPr/>
          <p:nvPr/>
        </p:nvSpPr>
        <p:spPr bwMode="auto">
          <a:xfrm>
            <a:off x="8493906" y="3111276"/>
            <a:ext cx="5343760" cy="5184576"/>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smtClean="0">
              <a:ln>
                <a:noFill/>
              </a:ln>
              <a:solidFill>
                <a:schemeClr val="tx1"/>
              </a:solidFill>
              <a:effectLst/>
              <a:latin typeface="黑体" pitchFamily="49" charset="-122"/>
              <a:ea typeface="黑体" pitchFamily="49" charset="-122"/>
            </a:endParaRPr>
          </a:p>
        </p:txBody>
      </p:sp>
      <p:sp>
        <p:nvSpPr>
          <p:cNvPr id="37" name="圆角矩形 36"/>
          <p:cNvSpPr/>
          <p:nvPr/>
        </p:nvSpPr>
        <p:spPr bwMode="auto">
          <a:xfrm>
            <a:off x="5109081" y="6079239"/>
            <a:ext cx="3024336" cy="8128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38" name="六边形 37"/>
          <p:cNvSpPr/>
          <p:nvPr/>
        </p:nvSpPr>
        <p:spPr bwMode="auto">
          <a:xfrm>
            <a:off x="5286385" y="6203064"/>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A</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39" name="六边形 38"/>
          <p:cNvSpPr/>
          <p:nvPr/>
        </p:nvSpPr>
        <p:spPr bwMode="auto">
          <a:xfrm>
            <a:off x="6267781" y="6204652"/>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B</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40" name="六边形 39"/>
          <p:cNvSpPr/>
          <p:nvPr/>
        </p:nvSpPr>
        <p:spPr bwMode="auto">
          <a:xfrm>
            <a:off x="7269321" y="6222772"/>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C</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cxnSp>
        <p:nvCxnSpPr>
          <p:cNvPr id="43" name="直接箭头连接符 42"/>
          <p:cNvCxnSpPr>
            <a:stCxn id="37" idx="0"/>
          </p:cNvCxnSpPr>
          <p:nvPr/>
        </p:nvCxnSpPr>
        <p:spPr bwMode="auto">
          <a:xfrm flipV="1">
            <a:off x="6621249" y="4445485"/>
            <a:ext cx="8069" cy="163375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44" name="TextBox 12"/>
          <p:cNvSpPr txBox="1"/>
          <p:nvPr/>
        </p:nvSpPr>
        <p:spPr>
          <a:xfrm>
            <a:off x="5483604" y="5110311"/>
            <a:ext cx="1333500" cy="276999"/>
          </a:xfrm>
          <a:prstGeom prst="rect">
            <a:avLst/>
          </a:prstGeom>
          <a:noFill/>
        </p:spPr>
        <p:txBody>
          <a:bodyPr wrap="square" rtlCol="0">
            <a:spAutoFit/>
          </a:bodyPr>
          <a:lstStyle/>
          <a:p>
            <a:r>
              <a:rPr lang="zh-CN" altLang="en-US" sz="1200" dirty="0" smtClean="0"/>
              <a:t>手工命令启动</a:t>
            </a:r>
            <a:endParaRPr lang="zh-CN" altLang="en-US" sz="1200" dirty="0"/>
          </a:p>
        </p:txBody>
      </p:sp>
      <p:sp>
        <p:nvSpPr>
          <p:cNvPr id="50" name="圆柱形 49"/>
          <p:cNvSpPr/>
          <p:nvPr/>
        </p:nvSpPr>
        <p:spPr bwMode="auto">
          <a:xfrm>
            <a:off x="8970676" y="3207531"/>
            <a:ext cx="587146" cy="1206500"/>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sz="1400" dirty="0" smtClean="0">
                <a:solidFill>
                  <a:schemeClr val="tx1"/>
                </a:solidFill>
                <a:latin typeface="黑体" pitchFamily="49" charset="-122"/>
                <a:ea typeface="黑体" pitchFamily="49" charset="-122"/>
              </a:rPr>
              <a:t>G</a:t>
            </a:r>
            <a:r>
              <a:rPr kumimoji="0" lang="en-US" altLang="zh-CN" sz="1400" i="0" u="none" strike="noStrike" cap="none" normalizeH="0" baseline="0" dirty="0" smtClean="0">
                <a:ln>
                  <a:noFill/>
                </a:ln>
                <a:solidFill>
                  <a:schemeClr val="tx1"/>
                </a:solidFill>
                <a:effectLst/>
                <a:latin typeface="黑体" pitchFamily="49" charset="-122"/>
                <a:ea typeface="黑体" pitchFamily="49" charset="-122"/>
              </a:rPr>
              <a:t>it</a:t>
            </a:r>
            <a:endParaRPr kumimoji="0" lang="zh-CN" altLang="en-US" sz="14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51" name="圆角矩形 50"/>
          <p:cNvSpPr/>
          <p:nvPr/>
        </p:nvSpPr>
        <p:spPr bwMode="auto">
          <a:xfrm>
            <a:off x="8548872" y="4703540"/>
            <a:ext cx="1447800" cy="4318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hangingPunct="0"/>
            <a:r>
              <a:rPr lang="en-US" altLang="zh-CN" sz="1800" dirty="0" smtClean="0">
                <a:solidFill>
                  <a:schemeClr val="tx1"/>
                </a:solidFill>
                <a:latin typeface="Calibri" pitchFamily="34" charset="0"/>
                <a:ea typeface="宋体" pitchFamily="2" charset="-122"/>
              </a:rPr>
              <a:t>Jenkins</a:t>
            </a:r>
            <a:endParaRPr lang="zh-CN" altLang="en-US" sz="1800" dirty="0" smtClean="0">
              <a:solidFill>
                <a:schemeClr val="tx1"/>
              </a:solidFill>
              <a:latin typeface="Calibri" pitchFamily="34" charset="0"/>
              <a:ea typeface="宋体" pitchFamily="2" charset="-122"/>
            </a:endParaRPr>
          </a:p>
        </p:txBody>
      </p:sp>
      <p:sp>
        <p:nvSpPr>
          <p:cNvPr id="52" name="圆角矩形 51"/>
          <p:cNvSpPr/>
          <p:nvPr/>
        </p:nvSpPr>
        <p:spPr bwMode="auto">
          <a:xfrm>
            <a:off x="10473442" y="4284667"/>
            <a:ext cx="1104900" cy="1270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53" name="TextBox 7"/>
          <p:cNvSpPr txBox="1"/>
          <p:nvPr/>
        </p:nvSpPr>
        <p:spPr>
          <a:xfrm>
            <a:off x="10428197" y="4367574"/>
            <a:ext cx="1130300" cy="307777"/>
          </a:xfrm>
          <a:prstGeom prst="rect">
            <a:avLst/>
          </a:prstGeom>
          <a:noFill/>
        </p:spPr>
        <p:txBody>
          <a:bodyPr wrap="square" rtlCol="0">
            <a:spAutoFit/>
          </a:bodyPr>
          <a:lstStyle/>
          <a:p>
            <a:pPr algn="ctr"/>
            <a:r>
              <a:rPr lang="zh-CN" altLang="en-US" sz="1400" dirty="0" smtClean="0"/>
              <a:t>镜像仓库</a:t>
            </a:r>
            <a:endParaRPr lang="zh-CN" altLang="en-US" sz="1400" dirty="0"/>
          </a:p>
        </p:txBody>
      </p:sp>
      <p:pic>
        <p:nvPicPr>
          <p:cNvPr id="54" name="Picture 5"/>
          <p:cNvPicPr>
            <a:picLocks noChangeAspect="1" noChangeArrowheads="1"/>
          </p:cNvPicPr>
          <p:nvPr/>
        </p:nvPicPr>
        <p:blipFill>
          <a:blip r:embed="rId2"/>
          <a:srcRect/>
          <a:stretch>
            <a:fillRect/>
          </a:stretch>
        </p:blipFill>
        <p:spPr bwMode="auto">
          <a:xfrm>
            <a:off x="10581392" y="4690889"/>
            <a:ext cx="1003300" cy="795338"/>
          </a:xfrm>
          <a:prstGeom prst="ellipse">
            <a:avLst/>
          </a:prstGeom>
          <a:ln>
            <a:noFill/>
          </a:ln>
          <a:effectLst>
            <a:softEdge rad="112500"/>
          </a:effectLst>
        </p:spPr>
      </p:pic>
      <p:cxnSp>
        <p:nvCxnSpPr>
          <p:cNvPr id="55" name="直接箭头连接符 54"/>
          <p:cNvCxnSpPr>
            <a:stCxn id="51" idx="3"/>
            <a:endCxn id="52" idx="1"/>
          </p:cNvCxnSpPr>
          <p:nvPr/>
        </p:nvCxnSpPr>
        <p:spPr bwMode="auto">
          <a:xfrm>
            <a:off x="9996672" y="4919440"/>
            <a:ext cx="476770" cy="227"/>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56" name="直接箭头连接符 55"/>
          <p:cNvCxnSpPr>
            <a:stCxn id="50" idx="3"/>
            <a:endCxn id="51" idx="0"/>
          </p:cNvCxnSpPr>
          <p:nvPr/>
        </p:nvCxnSpPr>
        <p:spPr bwMode="auto">
          <a:xfrm>
            <a:off x="9264249" y="4414031"/>
            <a:ext cx="8523" cy="289509"/>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57" name="圆角矩形 56"/>
          <p:cNvSpPr/>
          <p:nvPr/>
        </p:nvSpPr>
        <p:spPr bwMode="auto">
          <a:xfrm>
            <a:off x="8689885" y="6101642"/>
            <a:ext cx="2222500" cy="186690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58" name="TextBox 12"/>
          <p:cNvSpPr txBox="1"/>
          <p:nvPr/>
        </p:nvSpPr>
        <p:spPr>
          <a:xfrm>
            <a:off x="9096285" y="6152442"/>
            <a:ext cx="1536700" cy="307777"/>
          </a:xfrm>
          <a:prstGeom prst="rect">
            <a:avLst/>
          </a:prstGeom>
          <a:noFill/>
        </p:spPr>
        <p:txBody>
          <a:bodyPr wrap="square" rtlCol="0">
            <a:spAutoFit/>
          </a:bodyPr>
          <a:lstStyle/>
          <a:p>
            <a:pPr algn="ctr"/>
            <a:r>
              <a:rPr lang="zh-CN" altLang="en-US" sz="1400" dirty="0" smtClean="0"/>
              <a:t>容器管理平台</a:t>
            </a:r>
            <a:endParaRPr lang="zh-CN" altLang="en-US" sz="1400" dirty="0"/>
          </a:p>
        </p:txBody>
      </p:sp>
      <p:sp>
        <p:nvSpPr>
          <p:cNvPr id="59" name="圆角矩形 58"/>
          <p:cNvSpPr/>
          <p:nvPr/>
        </p:nvSpPr>
        <p:spPr bwMode="auto">
          <a:xfrm>
            <a:off x="11261964" y="6180303"/>
            <a:ext cx="2273300" cy="161290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60" name="TextBox 14"/>
          <p:cNvSpPr txBox="1"/>
          <p:nvPr/>
        </p:nvSpPr>
        <p:spPr>
          <a:xfrm>
            <a:off x="11655664" y="6231103"/>
            <a:ext cx="1536700" cy="307777"/>
          </a:xfrm>
          <a:prstGeom prst="rect">
            <a:avLst/>
          </a:prstGeom>
          <a:noFill/>
        </p:spPr>
        <p:txBody>
          <a:bodyPr wrap="square" rtlCol="0">
            <a:spAutoFit/>
          </a:bodyPr>
          <a:lstStyle/>
          <a:p>
            <a:pPr algn="ctr"/>
            <a:r>
              <a:rPr lang="en-US" altLang="zh-CN" sz="1400" dirty="0" smtClean="0"/>
              <a:t>PAAS</a:t>
            </a:r>
            <a:r>
              <a:rPr lang="zh-CN" altLang="en-US" sz="1400" dirty="0" smtClean="0"/>
              <a:t>平台</a:t>
            </a:r>
            <a:endParaRPr lang="zh-CN" altLang="en-US" sz="1400" dirty="0"/>
          </a:p>
        </p:txBody>
      </p:sp>
      <p:cxnSp>
        <p:nvCxnSpPr>
          <p:cNvPr id="61" name="直接箭头连接符 60"/>
          <p:cNvCxnSpPr>
            <a:stCxn id="52" idx="2"/>
            <a:endCxn id="57" idx="0"/>
          </p:cNvCxnSpPr>
          <p:nvPr/>
        </p:nvCxnSpPr>
        <p:spPr bwMode="auto">
          <a:xfrm flipH="1">
            <a:off x="9801135" y="5554667"/>
            <a:ext cx="1224757" cy="54697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62" name="直接箭头连接符 61"/>
          <p:cNvCxnSpPr>
            <a:stCxn id="52" idx="2"/>
            <a:endCxn id="59" idx="0"/>
          </p:cNvCxnSpPr>
          <p:nvPr/>
        </p:nvCxnSpPr>
        <p:spPr bwMode="auto">
          <a:xfrm>
            <a:off x="11025892" y="5554667"/>
            <a:ext cx="1372722" cy="62563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pic>
        <p:nvPicPr>
          <p:cNvPr id="63" name="Picture 3"/>
          <p:cNvPicPr>
            <a:picLocks noChangeAspect="1" noChangeArrowheads="1"/>
          </p:cNvPicPr>
          <p:nvPr/>
        </p:nvPicPr>
        <p:blipFill>
          <a:blip r:embed="rId3" cstate="print"/>
          <a:srcRect/>
          <a:stretch>
            <a:fillRect/>
          </a:stretch>
        </p:blipFill>
        <p:spPr bwMode="auto">
          <a:xfrm>
            <a:off x="8689885" y="7168443"/>
            <a:ext cx="1257300" cy="761999"/>
          </a:xfrm>
          <a:prstGeom prst="ellipse">
            <a:avLst/>
          </a:prstGeom>
          <a:ln>
            <a:noFill/>
          </a:ln>
          <a:effectLst>
            <a:softEdge rad="112500"/>
          </a:effectLst>
        </p:spPr>
      </p:pic>
      <p:pic>
        <p:nvPicPr>
          <p:cNvPr id="64" name="Picture 5"/>
          <p:cNvPicPr>
            <a:picLocks noChangeAspect="1" noChangeArrowheads="1"/>
          </p:cNvPicPr>
          <p:nvPr/>
        </p:nvPicPr>
        <p:blipFill>
          <a:blip r:embed="rId4" cstate="print"/>
          <a:srcRect/>
          <a:stretch>
            <a:fillRect/>
          </a:stretch>
        </p:blipFill>
        <p:spPr bwMode="auto">
          <a:xfrm>
            <a:off x="9108985" y="6457242"/>
            <a:ext cx="1460500" cy="800100"/>
          </a:xfrm>
          <a:prstGeom prst="ellipse">
            <a:avLst/>
          </a:prstGeom>
          <a:ln>
            <a:noFill/>
          </a:ln>
          <a:effectLst>
            <a:softEdge rad="112500"/>
          </a:effectLst>
        </p:spPr>
      </p:pic>
      <p:pic>
        <p:nvPicPr>
          <p:cNvPr id="65" name="Picture 6"/>
          <p:cNvPicPr>
            <a:picLocks noChangeAspect="1" noChangeArrowheads="1"/>
          </p:cNvPicPr>
          <p:nvPr/>
        </p:nvPicPr>
        <p:blipFill>
          <a:blip r:embed="rId5"/>
          <a:srcRect/>
          <a:stretch>
            <a:fillRect/>
          </a:stretch>
        </p:blipFill>
        <p:spPr bwMode="auto">
          <a:xfrm>
            <a:off x="9794786" y="7130342"/>
            <a:ext cx="1130300" cy="838200"/>
          </a:xfrm>
          <a:prstGeom prst="ellipse">
            <a:avLst/>
          </a:prstGeom>
          <a:ln>
            <a:noFill/>
          </a:ln>
          <a:effectLst>
            <a:softEdge rad="112500"/>
          </a:effectLst>
        </p:spPr>
      </p:pic>
      <p:pic>
        <p:nvPicPr>
          <p:cNvPr id="66" name="Picture 7"/>
          <p:cNvPicPr>
            <a:picLocks noChangeAspect="1" noChangeArrowheads="1"/>
          </p:cNvPicPr>
          <p:nvPr/>
        </p:nvPicPr>
        <p:blipFill>
          <a:blip r:embed="rId6" cstate="print"/>
          <a:srcRect/>
          <a:stretch>
            <a:fillRect/>
          </a:stretch>
        </p:blipFill>
        <p:spPr bwMode="auto">
          <a:xfrm>
            <a:off x="11301653" y="6993103"/>
            <a:ext cx="1192211" cy="736600"/>
          </a:xfrm>
          <a:prstGeom prst="ellipse">
            <a:avLst/>
          </a:prstGeom>
          <a:ln>
            <a:noFill/>
          </a:ln>
          <a:effectLst>
            <a:softEdge rad="112500"/>
          </a:effectLst>
        </p:spPr>
      </p:pic>
      <p:pic>
        <p:nvPicPr>
          <p:cNvPr id="67" name="Picture 9"/>
          <p:cNvPicPr>
            <a:picLocks noChangeAspect="1" noChangeArrowheads="1"/>
          </p:cNvPicPr>
          <p:nvPr/>
        </p:nvPicPr>
        <p:blipFill>
          <a:blip r:embed="rId7"/>
          <a:srcRect/>
          <a:stretch>
            <a:fillRect/>
          </a:stretch>
        </p:blipFill>
        <p:spPr bwMode="auto">
          <a:xfrm>
            <a:off x="12454177" y="6967703"/>
            <a:ext cx="1042987" cy="774700"/>
          </a:xfrm>
          <a:prstGeom prst="ellipse">
            <a:avLst/>
          </a:prstGeom>
          <a:ln>
            <a:noFill/>
          </a:ln>
          <a:effectLst>
            <a:softEdge rad="112500"/>
          </a:effectLst>
        </p:spPr>
      </p:pic>
      <p:sp>
        <p:nvSpPr>
          <p:cNvPr id="68" name="圆角矩形 67"/>
          <p:cNvSpPr/>
          <p:nvPr/>
        </p:nvSpPr>
        <p:spPr bwMode="auto">
          <a:xfrm>
            <a:off x="11388964" y="6574003"/>
            <a:ext cx="2019300" cy="3302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Calibri" pitchFamily="34" charset="0"/>
                <a:ea typeface="宋体" pitchFamily="2" charset="-122"/>
              </a:rPr>
              <a:t>国网云平台</a:t>
            </a:r>
          </a:p>
        </p:txBody>
      </p:sp>
      <p:sp>
        <p:nvSpPr>
          <p:cNvPr id="69" name="矩形 68"/>
          <p:cNvSpPr>
            <a:spLocks noChangeArrowheads="1"/>
          </p:cNvSpPr>
          <p:nvPr/>
        </p:nvSpPr>
        <p:spPr bwMode="auto">
          <a:xfrm>
            <a:off x="12393522" y="1284826"/>
            <a:ext cx="1439863"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物理架构</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0" name="矩形 96"/>
          <p:cNvSpPr>
            <a:spLocks noChangeArrowheads="1"/>
          </p:cNvSpPr>
          <p:nvPr/>
        </p:nvSpPr>
        <p:spPr bwMode="auto">
          <a:xfrm>
            <a:off x="10912385" y="1284826"/>
            <a:ext cx="1439862"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微服务部署</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矩形 1"/>
          <p:cNvSpPr/>
          <p:nvPr/>
        </p:nvSpPr>
        <p:spPr>
          <a:xfrm>
            <a:off x="4979998" y="3487262"/>
            <a:ext cx="3290569" cy="738664"/>
          </a:xfrm>
          <a:prstGeom prst="rect">
            <a:avLst/>
          </a:prstGeom>
          <a:solidFill>
            <a:schemeClr val="tx1"/>
          </a:solidFill>
        </p:spPr>
        <p:txBody>
          <a:bodyPr wrap="square">
            <a:spAutoFit/>
          </a:bodyPr>
          <a:lstStyle/>
          <a:p>
            <a:r>
              <a:rPr lang="zh-CN" altLang="en-US" sz="1400" dirty="0">
                <a:solidFill>
                  <a:schemeClr val="bg1"/>
                </a:solidFill>
              </a:rPr>
              <a:t>java -jar uap-register-server-1.0.jar --spring.config.</a:t>
            </a:r>
            <a:r>
              <a:rPr lang="zh-CN" altLang="en-US" sz="1400" dirty="0" smtClean="0">
                <a:solidFill>
                  <a:schemeClr val="bg1"/>
                </a:solidFill>
              </a:rPr>
              <a:t>location</a:t>
            </a:r>
            <a:endParaRPr lang="en-US" altLang="zh-CN" sz="1400" dirty="0" smtClean="0">
              <a:solidFill>
                <a:schemeClr val="bg1"/>
              </a:solidFill>
            </a:endParaRPr>
          </a:p>
          <a:p>
            <a:r>
              <a:rPr lang="zh-CN" altLang="en-US" sz="1400" dirty="0" smtClean="0">
                <a:solidFill>
                  <a:schemeClr val="bg1"/>
                </a:solidFill>
              </a:rPr>
              <a:t>=</a:t>
            </a:r>
            <a:r>
              <a:rPr lang="zh-CN" altLang="en-US" sz="1400" dirty="0">
                <a:solidFill>
                  <a:schemeClr val="bg1"/>
                </a:solidFill>
              </a:rPr>
              <a:t>application.properties </a:t>
            </a:r>
          </a:p>
        </p:txBody>
      </p:sp>
    </p:spTree>
    <p:extLst>
      <p:ext uri="{BB962C8B-B14F-4D97-AF65-F5344CB8AC3E}">
        <p14:creationId xmlns:p14="http://schemas.microsoft.com/office/powerpoint/2010/main" val="2294193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a:xfrm>
            <a:off x="6918834" y="8189217"/>
            <a:ext cx="792088" cy="460375"/>
          </a:xfrm>
        </p:spPr>
        <p:txBody>
          <a:bodyPr/>
          <a:lstStyle/>
          <a:p>
            <a:r>
              <a:rPr lang="zh-CN" altLang="en-US" smtClean="0"/>
              <a:t>第</a:t>
            </a:r>
            <a:fld id="{9D2FEF71-74F8-4C5C-93FB-8C5C3B9EB568}" type="slidenum">
              <a:rPr smtClean="0"/>
              <a:pPr/>
              <a:t>31</a:t>
            </a:fld>
            <a:r>
              <a:rPr smtClean="0"/>
              <a:t>页</a:t>
            </a:r>
            <a:endParaRPr dirty="0"/>
          </a:p>
        </p:txBody>
      </p:sp>
      <p:sp>
        <p:nvSpPr>
          <p:cNvPr id="56" name="矩形 55"/>
          <p:cNvSpPr/>
          <p:nvPr/>
        </p:nvSpPr>
        <p:spPr>
          <a:xfrm>
            <a:off x="0" y="2528912"/>
            <a:ext cx="13837668" cy="566030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normAutofit/>
          </a:bodyPr>
          <a:lstStyle/>
          <a:p>
            <a:pPr marL="137160" defTabSz="0">
              <a:spcBef>
                <a:spcPct val="20000"/>
              </a:spcBef>
            </a:pPr>
            <a:endParaRPr lang="en-US" altLang="zh-CN" dirty="0" smtClean="0">
              <a:latin typeface="微软雅黑" panose="020B0503020204020204" pitchFamily="34" charset="-122"/>
              <a:ea typeface="微软雅黑" panose="020B0503020204020204" pitchFamily="34" charset="-122"/>
              <a:sym typeface="黑体" pitchFamily="2" charset="-122"/>
            </a:endParaRPr>
          </a:p>
        </p:txBody>
      </p:sp>
      <p:pic>
        <p:nvPicPr>
          <p:cNvPr id="57" name="Picture 7"/>
          <p:cNvPicPr>
            <a:picLocks noChangeAspect="1" noChangeArrowheads="1"/>
          </p:cNvPicPr>
          <p:nvPr/>
        </p:nvPicPr>
        <p:blipFill>
          <a:blip r:embed="rId2" cstate="print"/>
          <a:srcRect/>
          <a:stretch>
            <a:fillRect/>
          </a:stretch>
        </p:blipFill>
        <p:spPr bwMode="auto">
          <a:xfrm>
            <a:off x="4135945" y="2680232"/>
            <a:ext cx="1181100" cy="635000"/>
          </a:xfrm>
          <a:prstGeom prst="ellipse">
            <a:avLst/>
          </a:prstGeom>
          <a:ln>
            <a:noFill/>
          </a:ln>
          <a:effectLst>
            <a:softEdge rad="112500"/>
          </a:effectLst>
        </p:spPr>
      </p:pic>
      <p:sp>
        <p:nvSpPr>
          <p:cNvPr id="58" name="圆角矩形 57"/>
          <p:cNvSpPr/>
          <p:nvPr/>
        </p:nvSpPr>
        <p:spPr bwMode="auto">
          <a:xfrm>
            <a:off x="10079545" y="5194832"/>
            <a:ext cx="1651000" cy="19558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59" name="圆角矩形 58"/>
          <p:cNvSpPr/>
          <p:nvPr/>
        </p:nvSpPr>
        <p:spPr bwMode="auto">
          <a:xfrm>
            <a:off x="5113845" y="5194832"/>
            <a:ext cx="4432300" cy="195580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60" name="圆角矩形 59"/>
          <p:cNvSpPr/>
          <p:nvPr/>
        </p:nvSpPr>
        <p:spPr bwMode="auto">
          <a:xfrm>
            <a:off x="3031045" y="5207532"/>
            <a:ext cx="1524000" cy="19431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61" name="圆角矩形 60"/>
          <p:cNvSpPr/>
          <p:nvPr/>
        </p:nvSpPr>
        <p:spPr bwMode="auto">
          <a:xfrm>
            <a:off x="4732845" y="4305832"/>
            <a:ext cx="5181600" cy="635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endParaRPr>
          </a:p>
        </p:txBody>
      </p:sp>
      <p:sp>
        <p:nvSpPr>
          <p:cNvPr id="62" name="矩形 61"/>
          <p:cNvSpPr/>
          <p:nvPr/>
        </p:nvSpPr>
        <p:spPr bwMode="auto">
          <a:xfrm>
            <a:off x="3132645" y="5423432"/>
            <a:ext cx="381000" cy="15494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wordArtVertRtl" wrap="square" lIns="91440" tIns="45720" rIns="91440" bIns="45720" numCol="1" rtlCol="0" anchor="ctr" anchorCtr="0" compatLnSpc="1">
            <a:prstTxWarp prst="textNoShape">
              <a:avLst/>
            </a:prstTxWarp>
          </a:bodyPr>
          <a:lstStyle/>
          <a:p>
            <a:pPr algn="ctr" eaLnBrk="0" hangingPunct="0"/>
            <a:r>
              <a:rPr lang="zh-CN" altLang="en-US" sz="1200" dirty="0" smtClean="0">
                <a:latin typeface="黑体" pitchFamily="49" charset="-122"/>
                <a:ea typeface="黑体" pitchFamily="49" charset="-122"/>
                <a:cs typeface="Calibri" pitchFamily="34" charset="0"/>
              </a:rPr>
              <a:t>注册中心</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cs typeface="Calibri" pitchFamily="34" charset="0"/>
            </a:endParaRPr>
          </a:p>
        </p:txBody>
      </p:sp>
      <p:sp>
        <p:nvSpPr>
          <p:cNvPr id="63" name="矩形 62"/>
          <p:cNvSpPr/>
          <p:nvPr/>
        </p:nvSpPr>
        <p:spPr bwMode="auto">
          <a:xfrm>
            <a:off x="11222545" y="5385332"/>
            <a:ext cx="393700" cy="16002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wordArtVertRtl"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1200" dirty="0" smtClean="0">
                <a:solidFill>
                  <a:schemeClr val="tx1"/>
                </a:solidFill>
                <a:latin typeface="黑体" pitchFamily="49" charset="-122"/>
                <a:ea typeface="黑体" pitchFamily="49" charset="-122"/>
              </a:rPr>
              <a:t>配置服务</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64" name="圆柱形 63"/>
          <p:cNvSpPr/>
          <p:nvPr/>
        </p:nvSpPr>
        <p:spPr bwMode="auto">
          <a:xfrm>
            <a:off x="10612945" y="7601482"/>
            <a:ext cx="622300" cy="520700"/>
          </a:xfrm>
          <a:prstGeom prst="ca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sz="1400" dirty="0" smtClean="0">
                <a:solidFill>
                  <a:schemeClr val="tx1"/>
                </a:solidFill>
                <a:latin typeface="黑体" pitchFamily="49" charset="-122"/>
                <a:ea typeface="黑体" pitchFamily="49" charset="-122"/>
              </a:rPr>
              <a:t>G</a:t>
            </a:r>
            <a:r>
              <a:rPr kumimoji="0" lang="en-US" altLang="zh-CN" sz="1400" i="0" u="none" strike="noStrike" cap="none" normalizeH="0" baseline="0" dirty="0" smtClean="0">
                <a:ln>
                  <a:noFill/>
                </a:ln>
                <a:solidFill>
                  <a:schemeClr val="tx1"/>
                </a:solidFill>
                <a:effectLst/>
                <a:latin typeface="黑体" pitchFamily="49" charset="-122"/>
                <a:ea typeface="黑体" pitchFamily="49" charset="-122"/>
              </a:rPr>
              <a:t>it</a:t>
            </a:r>
            <a:endParaRPr kumimoji="0" lang="zh-CN" altLang="en-US" sz="1400" i="0" u="none" strike="noStrike" cap="none" normalizeH="0" baseline="0" dirty="0" smtClean="0">
              <a:ln>
                <a:noFill/>
              </a:ln>
              <a:solidFill>
                <a:schemeClr val="tx1"/>
              </a:solidFill>
              <a:effectLst/>
              <a:latin typeface="黑体" pitchFamily="49" charset="-122"/>
              <a:ea typeface="黑体" pitchFamily="49" charset="-122"/>
            </a:endParaRPr>
          </a:p>
        </p:txBody>
      </p:sp>
      <p:cxnSp>
        <p:nvCxnSpPr>
          <p:cNvPr id="65" name="直接箭头连接符 64"/>
          <p:cNvCxnSpPr/>
          <p:nvPr/>
        </p:nvCxnSpPr>
        <p:spPr bwMode="auto">
          <a:xfrm>
            <a:off x="5024945" y="3061232"/>
            <a:ext cx="1955800" cy="50800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66" name="直接箭头连接符 65"/>
          <p:cNvCxnSpPr/>
          <p:nvPr/>
        </p:nvCxnSpPr>
        <p:spPr bwMode="auto">
          <a:xfrm rot="5400000">
            <a:off x="7152195" y="3435882"/>
            <a:ext cx="342900" cy="1588"/>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67" name="直接箭头连接符 66"/>
          <p:cNvCxnSpPr/>
          <p:nvPr/>
        </p:nvCxnSpPr>
        <p:spPr bwMode="auto">
          <a:xfrm rot="10800000" flipV="1">
            <a:off x="7641145" y="3099332"/>
            <a:ext cx="1879600" cy="46990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68" name="直接箭头连接符 67"/>
          <p:cNvCxnSpPr>
            <a:stCxn id="61" idx="2"/>
            <a:endCxn id="59" idx="0"/>
          </p:cNvCxnSpPr>
          <p:nvPr/>
        </p:nvCxnSpPr>
        <p:spPr bwMode="auto">
          <a:xfrm rot="16200000" flipH="1">
            <a:off x="7199820" y="5064657"/>
            <a:ext cx="254000" cy="635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69" name="直接箭头连接符 68"/>
          <p:cNvCxnSpPr>
            <a:stCxn id="60" idx="3"/>
            <a:endCxn id="59" idx="1"/>
          </p:cNvCxnSpPr>
          <p:nvPr/>
        </p:nvCxnSpPr>
        <p:spPr bwMode="auto">
          <a:xfrm flipV="1">
            <a:off x="4555045" y="6172732"/>
            <a:ext cx="558800" cy="635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70" name="直接箭头连接符 69"/>
          <p:cNvCxnSpPr>
            <a:stCxn id="58" idx="1"/>
            <a:endCxn id="59" idx="3"/>
          </p:cNvCxnSpPr>
          <p:nvPr/>
        </p:nvCxnSpPr>
        <p:spPr bwMode="auto">
          <a:xfrm rot="10800000">
            <a:off x="9546145" y="6172732"/>
            <a:ext cx="533400" cy="1588"/>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71" name="直接箭头连接符 70"/>
          <p:cNvCxnSpPr>
            <a:stCxn id="64" idx="1"/>
            <a:endCxn id="58" idx="2"/>
          </p:cNvCxnSpPr>
          <p:nvPr/>
        </p:nvCxnSpPr>
        <p:spPr bwMode="auto">
          <a:xfrm rot="16200000" flipV="1">
            <a:off x="10689145" y="7366532"/>
            <a:ext cx="450850" cy="1905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72" name="形状 41"/>
          <p:cNvCxnSpPr>
            <a:stCxn id="61" idx="1"/>
            <a:endCxn id="60" idx="0"/>
          </p:cNvCxnSpPr>
          <p:nvPr/>
        </p:nvCxnSpPr>
        <p:spPr bwMode="auto">
          <a:xfrm rot="10800000" flipV="1">
            <a:off x="3793045" y="4623332"/>
            <a:ext cx="939800" cy="584200"/>
          </a:xfrm>
          <a:prstGeom prst="bentConnector2">
            <a:avLst/>
          </a:prstGeom>
          <a:solidFill>
            <a:schemeClr val="accent1"/>
          </a:solidFill>
          <a:ln w="22225" cap="flat" cmpd="sng" algn="ctr">
            <a:solidFill>
              <a:schemeClr val="tx1"/>
            </a:solidFill>
            <a:prstDash val="solid"/>
            <a:round/>
            <a:headEnd type="none" w="med" len="med"/>
            <a:tailEnd type="arrow"/>
          </a:ln>
          <a:effectLst/>
        </p:spPr>
      </p:cxnSp>
      <p:cxnSp>
        <p:nvCxnSpPr>
          <p:cNvPr id="73" name="形状 61"/>
          <p:cNvCxnSpPr>
            <a:stCxn id="60" idx="2"/>
            <a:endCxn id="74" idx="1"/>
          </p:cNvCxnSpPr>
          <p:nvPr/>
        </p:nvCxnSpPr>
        <p:spPr bwMode="auto">
          <a:xfrm rot="16200000" flipH="1">
            <a:off x="3837495" y="7106182"/>
            <a:ext cx="736600" cy="825500"/>
          </a:xfrm>
          <a:prstGeom prst="bentConnector2">
            <a:avLst/>
          </a:prstGeom>
          <a:solidFill>
            <a:schemeClr val="accent1"/>
          </a:solidFill>
          <a:ln w="22225" cap="flat" cmpd="sng" algn="ctr">
            <a:solidFill>
              <a:schemeClr val="tx1"/>
            </a:solidFill>
            <a:prstDash val="solid"/>
            <a:round/>
            <a:headEnd type="none" w="med" len="med"/>
            <a:tailEnd type="arrow"/>
          </a:ln>
          <a:effectLst/>
        </p:spPr>
      </p:cxnSp>
      <p:sp>
        <p:nvSpPr>
          <p:cNvPr id="74" name="矩形 73"/>
          <p:cNvSpPr/>
          <p:nvPr/>
        </p:nvSpPr>
        <p:spPr bwMode="auto">
          <a:xfrm>
            <a:off x="4618545" y="7684032"/>
            <a:ext cx="1244600" cy="4064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hangingPunct="0"/>
            <a:r>
              <a:rPr lang="zh-CN" altLang="en-US" sz="1200" dirty="0" smtClean="0">
                <a:solidFill>
                  <a:schemeClr val="tx1"/>
                </a:solidFill>
                <a:latin typeface="黑体" pitchFamily="49" charset="-122"/>
                <a:ea typeface="黑体" pitchFamily="49" charset="-122"/>
              </a:rPr>
              <a:t>服务监控</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cxnSp>
        <p:nvCxnSpPr>
          <p:cNvPr id="75" name="直接箭头连接符 74"/>
          <p:cNvCxnSpPr>
            <a:stCxn id="74" idx="0"/>
          </p:cNvCxnSpPr>
          <p:nvPr/>
        </p:nvCxnSpPr>
        <p:spPr bwMode="auto">
          <a:xfrm rot="5400000" flipH="1" flipV="1">
            <a:off x="5672647" y="6706132"/>
            <a:ext cx="546098" cy="1409703"/>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76" name="矩形 75"/>
          <p:cNvSpPr/>
          <p:nvPr/>
        </p:nvSpPr>
        <p:spPr bwMode="auto">
          <a:xfrm>
            <a:off x="4986845" y="4458232"/>
            <a:ext cx="1384300" cy="3302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zh-CN" altLang="en-US" sz="1200" dirty="0">
                <a:solidFill>
                  <a:schemeClr val="tx1"/>
                </a:solidFill>
                <a:latin typeface="黑体" pitchFamily="49" charset="-122"/>
                <a:ea typeface="黑体" pitchFamily="49" charset="-122"/>
              </a:rPr>
              <a:t>分布式服务总线</a:t>
            </a:r>
            <a:endParaRPr lang="zh-CN" altLang="en-US" sz="1200" dirty="0" smtClean="0">
              <a:solidFill>
                <a:schemeClr val="tx1"/>
              </a:solidFill>
              <a:latin typeface="黑体" pitchFamily="49" charset="-122"/>
              <a:ea typeface="黑体" pitchFamily="49" charset="-122"/>
            </a:endParaRPr>
          </a:p>
        </p:txBody>
      </p:sp>
      <p:sp>
        <p:nvSpPr>
          <p:cNvPr id="77" name="六边形 76"/>
          <p:cNvSpPr/>
          <p:nvPr/>
        </p:nvSpPr>
        <p:spPr bwMode="auto">
          <a:xfrm>
            <a:off x="5266245" y="5328182"/>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A</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78" name="六边形 77"/>
          <p:cNvSpPr/>
          <p:nvPr/>
        </p:nvSpPr>
        <p:spPr bwMode="auto">
          <a:xfrm>
            <a:off x="6980745" y="5315482"/>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A</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79" name="六边形 78"/>
          <p:cNvSpPr/>
          <p:nvPr/>
        </p:nvSpPr>
        <p:spPr bwMode="auto">
          <a:xfrm>
            <a:off x="8657145" y="5302782"/>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A</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80" name="六边形 79"/>
          <p:cNvSpPr/>
          <p:nvPr/>
        </p:nvSpPr>
        <p:spPr bwMode="auto">
          <a:xfrm>
            <a:off x="5253545" y="6483882"/>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lang="en-US" altLang="zh-CN" sz="1200" dirty="0">
                <a:solidFill>
                  <a:schemeClr val="tx1"/>
                </a:solidFill>
                <a:latin typeface="黑体" pitchFamily="49" charset="-122"/>
                <a:ea typeface="黑体" pitchFamily="49" charset="-122"/>
              </a:rPr>
              <a:t>B</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81" name="六边形 80"/>
          <p:cNvSpPr/>
          <p:nvPr/>
        </p:nvSpPr>
        <p:spPr bwMode="auto">
          <a:xfrm>
            <a:off x="6968045" y="6496582"/>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lang="en-US" altLang="zh-CN" sz="1200" dirty="0">
                <a:solidFill>
                  <a:schemeClr val="tx1"/>
                </a:solidFill>
                <a:latin typeface="黑体" pitchFamily="49" charset="-122"/>
                <a:ea typeface="黑体" pitchFamily="49" charset="-122"/>
              </a:rPr>
              <a:t>B</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82" name="六边形 81"/>
          <p:cNvSpPr/>
          <p:nvPr/>
        </p:nvSpPr>
        <p:spPr bwMode="auto">
          <a:xfrm>
            <a:off x="8631745" y="6496582"/>
            <a:ext cx="698500"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r>
              <a:rPr lang="en-US" altLang="zh-CN" sz="1200" dirty="0">
                <a:solidFill>
                  <a:schemeClr val="tx1"/>
                </a:solidFill>
                <a:latin typeface="黑体" pitchFamily="49" charset="-122"/>
                <a:ea typeface="黑体" pitchFamily="49" charset="-122"/>
              </a:rPr>
              <a:t>B</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cxnSp>
        <p:nvCxnSpPr>
          <p:cNvPr id="83" name="直接箭头连接符 82"/>
          <p:cNvCxnSpPr/>
          <p:nvPr/>
        </p:nvCxnSpPr>
        <p:spPr bwMode="auto">
          <a:xfrm>
            <a:off x="5602795" y="5867932"/>
            <a:ext cx="0" cy="615950"/>
          </a:xfrm>
          <a:prstGeom prst="straightConnector1">
            <a:avLst/>
          </a:prstGeom>
          <a:solidFill>
            <a:schemeClr val="accent1"/>
          </a:solidFill>
          <a:ln w="22225" cap="flat" cmpd="sng" algn="ctr">
            <a:solidFill>
              <a:schemeClr val="tx1"/>
            </a:solidFill>
            <a:prstDash val="solid"/>
            <a:round/>
            <a:headEnd type="arrow" w="med" len="med"/>
            <a:tailEnd type="arrow"/>
          </a:ln>
          <a:effectLst/>
        </p:spPr>
      </p:cxnSp>
      <p:cxnSp>
        <p:nvCxnSpPr>
          <p:cNvPr id="84" name="直接箭头连接符 83"/>
          <p:cNvCxnSpPr/>
          <p:nvPr/>
        </p:nvCxnSpPr>
        <p:spPr bwMode="auto">
          <a:xfrm>
            <a:off x="7329995" y="5880632"/>
            <a:ext cx="0" cy="615950"/>
          </a:xfrm>
          <a:prstGeom prst="straightConnector1">
            <a:avLst/>
          </a:prstGeom>
          <a:solidFill>
            <a:schemeClr val="accent1"/>
          </a:solidFill>
          <a:ln w="22225" cap="flat" cmpd="sng" algn="ctr">
            <a:solidFill>
              <a:schemeClr val="tx1"/>
            </a:solidFill>
            <a:prstDash val="solid"/>
            <a:round/>
            <a:headEnd type="arrow" w="med" len="med"/>
            <a:tailEnd type="arrow"/>
          </a:ln>
          <a:effectLst/>
        </p:spPr>
      </p:cxnSp>
      <p:cxnSp>
        <p:nvCxnSpPr>
          <p:cNvPr id="85" name="直接箭头连接符 84"/>
          <p:cNvCxnSpPr/>
          <p:nvPr/>
        </p:nvCxnSpPr>
        <p:spPr bwMode="auto">
          <a:xfrm>
            <a:off x="9006395" y="5880632"/>
            <a:ext cx="0" cy="615950"/>
          </a:xfrm>
          <a:prstGeom prst="straightConnector1">
            <a:avLst/>
          </a:prstGeom>
          <a:solidFill>
            <a:schemeClr val="accent1"/>
          </a:solidFill>
          <a:ln w="22225" cap="flat" cmpd="sng" algn="ctr">
            <a:solidFill>
              <a:schemeClr val="tx1"/>
            </a:solidFill>
            <a:prstDash val="solid"/>
            <a:round/>
            <a:headEnd type="arrow" w="med" len="med"/>
            <a:tailEnd type="arrow"/>
          </a:ln>
          <a:effectLst/>
        </p:spPr>
      </p:cxnSp>
      <p:cxnSp>
        <p:nvCxnSpPr>
          <p:cNvPr id="86" name="直接箭头连接符 85"/>
          <p:cNvCxnSpPr/>
          <p:nvPr/>
        </p:nvCxnSpPr>
        <p:spPr bwMode="auto">
          <a:xfrm>
            <a:off x="5602795" y="5893332"/>
            <a:ext cx="1771650" cy="590550"/>
          </a:xfrm>
          <a:prstGeom prst="straightConnector1">
            <a:avLst/>
          </a:prstGeom>
          <a:solidFill>
            <a:schemeClr val="accent1"/>
          </a:solidFill>
          <a:ln w="22225" cap="flat" cmpd="sng" algn="ctr">
            <a:solidFill>
              <a:schemeClr val="tx1"/>
            </a:solidFill>
            <a:prstDash val="solid"/>
            <a:round/>
            <a:headEnd type="arrow" w="med" len="med"/>
            <a:tailEnd type="arrow"/>
          </a:ln>
          <a:effectLst/>
        </p:spPr>
      </p:cxnSp>
      <p:cxnSp>
        <p:nvCxnSpPr>
          <p:cNvPr id="87" name="直接箭头连接符 86"/>
          <p:cNvCxnSpPr/>
          <p:nvPr/>
        </p:nvCxnSpPr>
        <p:spPr bwMode="auto">
          <a:xfrm>
            <a:off x="5602795" y="5893332"/>
            <a:ext cx="3403600" cy="590550"/>
          </a:xfrm>
          <a:prstGeom prst="straightConnector1">
            <a:avLst/>
          </a:prstGeom>
          <a:solidFill>
            <a:schemeClr val="accent1"/>
          </a:solidFill>
          <a:ln w="22225" cap="flat" cmpd="sng" algn="ctr">
            <a:solidFill>
              <a:schemeClr val="tx1"/>
            </a:solidFill>
            <a:prstDash val="solid"/>
            <a:round/>
            <a:headEnd type="arrow" w="med" len="med"/>
            <a:tailEnd type="arrow"/>
          </a:ln>
          <a:effectLst/>
        </p:spPr>
      </p:cxnSp>
      <p:cxnSp>
        <p:nvCxnSpPr>
          <p:cNvPr id="88" name="直接箭头连接符 87"/>
          <p:cNvCxnSpPr/>
          <p:nvPr/>
        </p:nvCxnSpPr>
        <p:spPr bwMode="auto">
          <a:xfrm flipV="1">
            <a:off x="5602795" y="5893332"/>
            <a:ext cx="1727200" cy="590550"/>
          </a:xfrm>
          <a:prstGeom prst="straightConnector1">
            <a:avLst/>
          </a:prstGeom>
          <a:solidFill>
            <a:schemeClr val="accent1"/>
          </a:solidFill>
          <a:ln w="22225" cap="flat" cmpd="sng" algn="ctr">
            <a:solidFill>
              <a:schemeClr val="tx1"/>
            </a:solidFill>
            <a:prstDash val="solid"/>
            <a:round/>
            <a:headEnd type="arrow" w="med" len="med"/>
            <a:tailEnd type="arrow"/>
          </a:ln>
          <a:effectLst/>
        </p:spPr>
      </p:cxnSp>
      <p:cxnSp>
        <p:nvCxnSpPr>
          <p:cNvPr id="89" name="直接箭头连接符 88"/>
          <p:cNvCxnSpPr/>
          <p:nvPr/>
        </p:nvCxnSpPr>
        <p:spPr bwMode="auto">
          <a:xfrm flipV="1">
            <a:off x="5602795" y="5893332"/>
            <a:ext cx="3397250" cy="590550"/>
          </a:xfrm>
          <a:prstGeom prst="straightConnector1">
            <a:avLst/>
          </a:prstGeom>
          <a:solidFill>
            <a:schemeClr val="accent1"/>
          </a:solidFill>
          <a:ln w="22225" cap="flat" cmpd="sng" algn="ctr">
            <a:solidFill>
              <a:schemeClr val="tx1"/>
            </a:solidFill>
            <a:prstDash val="solid"/>
            <a:round/>
            <a:headEnd type="arrow" w="med" len="med"/>
            <a:tailEnd type="arrow"/>
          </a:ln>
          <a:effectLst/>
        </p:spPr>
      </p:cxnSp>
      <p:cxnSp>
        <p:nvCxnSpPr>
          <p:cNvPr id="90" name="直接箭头连接符 89"/>
          <p:cNvCxnSpPr/>
          <p:nvPr/>
        </p:nvCxnSpPr>
        <p:spPr bwMode="auto">
          <a:xfrm flipV="1">
            <a:off x="7310945" y="5893332"/>
            <a:ext cx="1689100" cy="590550"/>
          </a:xfrm>
          <a:prstGeom prst="straightConnector1">
            <a:avLst/>
          </a:prstGeom>
          <a:solidFill>
            <a:schemeClr val="accent1"/>
          </a:solidFill>
          <a:ln w="22225" cap="flat" cmpd="sng" algn="ctr">
            <a:solidFill>
              <a:schemeClr val="tx1"/>
            </a:solidFill>
            <a:prstDash val="solid"/>
            <a:round/>
            <a:headEnd type="arrow" w="med" len="med"/>
            <a:tailEnd type="arrow"/>
          </a:ln>
          <a:effectLst/>
        </p:spPr>
      </p:cxnSp>
      <p:cxnSp>
        <p:nvCxnSpPr>
          <p:cNvPr id="91" name="直接箭头连接符 90"/>
          <p:cNvCxnSpPr/>
          <p:nvPr/>
        </p:nvCxnSpPr>
        <p:spPr bwMode="auto">
          <a:xfrm flipH="1" flipV="1">
            <a:off x="7342695" y="5893332"/>
            <a:ext cx="1670050" cy="590550"/>
          </a:xfrm>
          <a:prstGeom prst="straightConnector1">
            <a:avLst/>
          </a:prstGeom>
          <a:solidFill>
            <a:schemeClr val="accent1"/>
          </a:solidFill>
          <a:ln w="22225" cap="flat" cmpd="sng" algn="ctr">
            <a:solidFill>
              <a:schemeClr val="tx1"/>
            </a:solidFill>
            <a:prstDash val="solid"/>
            <a:round/>
            <a:headEnd type="arrow" w="med" len="med"/>
            <a:tailEnd type="arrow"/>
          </a:ln>
          <a:effectLst/>
        </p:spPr>
      </p:cxnSp>
      <p:sp>
        <p:nvSpPr>
          <p:cNvPr id="92" name="圆角矩形 91"/>
          <p:cNvSpPr/>
          <p:nvPr/>
        </p:nvSpPr>
        <p:spPr bwMode="auto">
          <a:xfrm>
            <a:off x="5901245" y="3607332"/>
            <a:ext cx="2819400" cy="3937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hangingPunct="0"/>
            <a:r>
              <a:rPr kumimoji="0" lang="zh-CN" altLang="en-US" sz="1400" i="0" u="none" strike="noStrike" cap="none" normalizeH="0" baseline="0" dirty="0" smtClean="0">
                <a:ln>
                  <a:noFill/>
                </a:ln>
                <a:solidFill>
                  <a:schemeClr val="tx1"/>
                </a:solidFill>
                <a:effectLst/>
                <a:latin typeface="Calibri" pitchFamily="34" charset="0"/>
                <a:ea typeface="宋体" pitchFamily="2" charset="-122"/>
              </a:rPr>
              <a:t>负载均衡（</a:t>
            </a:r>
            <a:r>
              <a:rPr lang="en-US" altLang="zh-CN" sz="1400" dirty="0" smtClean="0">
                <a:solidFill>
                  <a:schemeClr val="tx1"/>
                </a:solidFill>
                <a:latin typeface="Calibri" pitchFamily="34" charset="0"/>
                <a:ea typeface="宋体" pitchFamily="2" charset="-122"/>
              </a:rPr>
              <a:t>Nginx</a:t>
            </a:r>
            <a:r>
              <a:rPr lang="zh-CN" altLang="en-US" sz="1400" dirty="0" smtClean="0">
                <a:solidFill>
                  <a:schemeClr val="tx1"/>
                </a:solidFill>
                <a:latin typeface="Calibri" pitchFamily="34" charset="0"/>
                <a:ea typeface="宋体" pitchFamily="2" charset="-122"/>
              </a:rPr>
              <a:t>、</a:t>
            </a:r>
            <a:r>
              <a:rPr lang="en-US" altLang="zh-CN" sz="1400" dirty="0" smtClean="0">
                <a:solidFill>
                  <a:schemeClr val="tx1"/>
                </a:solidFill>
                <a:latin typeface="Calibri" pitchFamily="34" charset="0"/>
                <a:ea typeface="宋体" pitchFamily="2" charset="-122"/>
              </a:rPr>
              <a:t>F5</a:t>
            </a:r>
            <a:r>
              <a:rPr lang="zh-CN" altLang="en-US" sz="1400" dirty="0" smtClean="0">
                <a:solidFill>
                  <a:schemeClr val="tx1"/>
                </a:solidFill>
                <a:latin typeface="Calibri" pitchFamily="34" charset="0"/>
                <a:ea typeface="宋体" pitchFamily="2" charset="-122"/>
              </a:rPr>
              <a:t>、</a:t>
            </a:r>
            <a:r>
              <a:rPr lang="en-US" altLang="zh-CN" sz="1400" dirty="0" smtClean="0">
                <a:solidFill>
                  <a:schemeClr val="tx1"/>
                </a:solidFill>
                <a:latin typeface="Calibri" pitchFamily="34" charset="0"/>
                <a:ea typeface="宋体" pitchFamily="2" charset="-122"/>
              </a:rPr>
              <a:t>Apache</a:t>
            </a:r>
            <a:r>
              <a:rPr kumimoji="0" lang="zh-CN" altLang="en-US" sz="1400" i="0" u="none" strike="noStrike" cap="none" normalizeH="0" baseline="0" dirty="0" smtClean="0">
                <a:ln>
                  <a:noFill/>
                </a:ln>
                <a:solidFill>
                  <a:schemeClr val="tx1"/>
                </a:solidFill>
                <a:effectLst/>
                <a:latin typeface="Calibri" pitchFamily="34" charset="0"/>
                <a:ea typeface="宋体" pitchFamily="2" charset="-122"/>
              </a:rPr>
              <a:t>）</a:t>
            </a:r>
          </a:p>
        </p:txBody>
      </p:sp>
      <p:sp>
        <p:nvSpPr>
          <p:cNvPr id="93" name="矩形 92"/>
          <p:cNvSpPr/>
          <p:nvPr/>
        </p:nvSpPr>
        <p:spPr bwMode="auto">
          <a:xfrm>
            <a:off x="6726745" y="4470932"/>
            <a:ext cx="1295400" cy="3175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zh-CN" altLang="en-US" sz="1200" dirty="0">
                <a:solidFill>
                  <a:schemeClr val="tx1"/>
                </a:solidFill>
                <a:latin typeface="黑体" pitchFamily="49" charset="-122"/>
                <a:ea typeface="黑体" pitchFamily="49" charset="-122"/>
              </a:rPr>
              <a:t>分布式服务总线</a:t>
            </a:r>
            <a:endParaRPr lang="zh-CN" altLang="en-US" sz="1200" dirty="0" smtClean="0">
              <a:solidFill>
                <a:schemeClr val="tx1"/>
              </a:solidFill>
              <a:latin typeface="黑体" pitchFamily="49" charset="-122"/>
              <a:ea typeface="黑体" pitchFamily="49" charset="-122"/>
            </a:endParaRPr>
          </a:p>
        </p:txBody>
      </p:sp>
      <p:sp>
        <p:nvSpPr>
          <p:cNvPr id="94" name="矩形 93"/>
          <p:cNvSpPr/>
          <p:nvPr/>
        </p:nvSpPr>
        <p:spPr bwMode="auto">
          <a:xfrm>
            <a:off x="8365045" y="4458232"/>
            <a:ext cx="1333500" cy="3302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hangingPunct="0"/>
            <a:r>
              <a:rPr lang="zh-CN" altLang="en-US" sz="1200" dirty="0">
                <a:solidFill>
                  <a:schemeClr val="tx1"/>
                </a:solidFill>
                <a:latin typeface="黑体" pitchFamily="49" charset="-122"/>
                <a:ea typeface="黑体" pitchFamily="49" charset="-122"/>
              </a:rPr>
              <a:t>分布式服务总线</a:t>
            </a:r>
            <a:endParaRPr lang="zh-CN" altLang="en-US" sz="1200" dirty="0" smtClean="0">
              <a:solidFill>
                <a:schemeClr val="tx1"/>
              </a:solidFill>
              <a:latin typeface="黑体" pitchFamily="49" charset="-122"/>
              <a:ea typeface="黑体" pitchFamily="49" charset="-122"/>
            </a:endParaRPr>
          </a:p>
        </p:txBody>
      </p:sp>
      <p:sp>
        <p:nvSpPr>
          <p:cNvPr id="95" name="矩形 94"/>
          <p:cNvSpPr/>
          <p:nvPr/>
        </p:nvSpPr>
        <p:spPr bwMode="auto">
          <a:xfrm>
            <a:off x="3615245" y="5423432"/>
            <a:ext cx="381000" cy="15494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wordArtVertRtl" wrap="square" lIns="91440" tIns="45720" rIns="91440" bIns="45720" numCol="1" rtlCol="0" anchor="ctr" anchorCtr="0" compatLnSpc="1">
            <a:prstTxWarp prst="textNoShape">
              <a:avLst/>
            </a:prstTxWarp>
          </a:bodyPr>
          <a:lstStyle/>
          <a:p>
            <a:pPr algn="ctr" eaLnBrk="0" hangingPunct="0"/>
            <a:r>
              <a:rPr lang="zh-CN" altLang="en-US" sz="1200" dirty="0" smtClean="0">
                <a:latin typeface="黑体" pitchFamily="49" charset="-122"/>
                <a:ea typeface="黑体" pitchFamily="49" charset="-122"/>
                <a:cs typeface="Calibri" pitchFamily="34" charset="0"/>
              </a:rPr>
              <a:t>注册中心</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cs typeface="Calibri" pitchFamily="34" charset="0"/>
            </a:endParaRPr>
          </a:p>
        </p:txBody>
      </p:sp>
      <p:sp>
        <p:nvSpPr>
          <p:cNvPr id="96" name="矩形 95"/>
          <p:cNvSpPr/>
          <p:nvPr/>
        </p:nvSpPr>
        <p:spPr bwMode="auto">
          <a:xfrm>
            <a:off x="4085145" y="5423432"/>
            <a:ext cx="381000" cy="15494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wordArtVertRtl" wrap="square" lIns="91440" tIns="45720" rIns="91440" bIns="45720" numCol="1" rtlCol="0" anchor="ctr" anchorCtr="0" compatLnSpc="1">
            <a:prstTxWarp prst="textNoShape">
              <a:avLst/>
            </a:prstTxWarp>
          </a:bodyPr>
          <a:lstStyle/>
          <a:p>
            <a:pPr algn="ctr" eaLnBrk="0" hangingPunct="0"/>
            <a:r>
              <a:rPr lang="zh-CN" altLang="en-US" sz="1200" dirty="0" smtClean="0">
                <a:latin typeface="黑体" pitchFamily="49" charset="-122"/>
                <a:ea typeface="黑体" pitchFamily="49" charset="-122"/>
                <a:cs typeface="Calibri" pitchFamily="34" charset="0"/>
              </a:rPr>
              <a:t>注册中心</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cs typeface="Calibri" pitchFamily="34" charset="0"/>
            </a:endParaRPr>
          </a:p>
        </p:txBody>
      </p:sp>
      <p:sp>
        <p:nvSpPr>
          <p:cNvPr id="97" name="矩形 96"/>
          <p:cNvSpPr/>
          <p:nvPr/>
        </p:nvSpPr>
        <p:spPr bwMode="auto">
          <a:xfrm>
            <a:off x="10714545" y="5385332"/>
            <a:ext cx="393700" cy="16002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wordArtVertRtl"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1200" dirty="0" smtClean="0">
                <a:solidFill>
                  <a:schemeClr val="tx1"/>
                </a:solidFill>
                <a:latin typeface="黑体" pitchFamily="49" charset="-122"/>
                <a:ea typeface="黑体" pitchFamily="49" charset="-122"/>
              </a:rPr>
              <a:t>配置服务</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98" name="矩形 97"/>
          <p:cNvSpPr/>
          <p:nvPr/>
        </p:nvSpPr>
        <p:spPr bwMode="auto">
          <a:xfrm>
            <a:off x="10206545" y="5385332"/>
            <a:ext cx="393700" cy="16002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wordArtVertRtl"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1200" dirty="0" smtClean="0">
                <a:solidFill>
                  <a:schemeClr val="tx1"/>
                </a:solidFill>
                <a:latin typeface="黑体" pitchFamily="49" charset="-122"/>
                <a:ea typeface="黑体" pitchFamily="49" charset="-122"/>
              </a:rPr>
              <a:t>配置服务</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99" name="流程图: 磁盘 98"/>
          <p:cNvSpPr/>
          <p:nvPr/>
        </p:nvSpPr>
        <p:spPr bwMode="auto">
          <a:xfrm>
            <a:off x="6726745" y="7633232"/>
            <a:ext cx="1206500" cy="520700"/>
          </a:xfrm>
          <a:prstGeom prst="flowChartMagneticDisk">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1400" dirty="0" smtClean="0">
                <a:solidFill>
                  <a:schemeClr val="tx1"/>
                </a:solidFill>
                <a:latin typeface="Calibri" pitchFamily="34" charset="0"/>
                <a:ea typeface="宋体" pitchFamily="2" charset="-122"/>
              </a:rPr>
              <a:t>数据库</a:t>
            </a:r>
            <a:endParaRPr kumimoji="0" lang="zh-CN" altLang="en-US" sz="1400" i="0" u="none" strike="noStrike" cap="none" normalizeH="0" baseline="0" dirty="0" smtClean="0">
              <a:ln>
                <a:noFill/>
              </a:ln>
              <a:solidFill>
                <a:schemeClr val="tx1"/>
              </a:solidFill>
              <a:effectLst/>
              <a:latin typeface="Calibri" pitchFamily="34" charset="0"/>
              <a:ea typeface="宋体" pitchFamily="2" charset="-122"/>
            </a:endParaRPr>
          </a:p>
        </p:txBody>
      </p:sp>
      <p:sp>
        <p:nvSpPr>
          <p:cNvPr id="100" name="流程图: 磁盘 99"/>
          <p:cNvSpPr/>
          <p:nvPr/>
        </p:nvSpPr>
        <p:spPr bwMode="auto">
          <a:xfrm>
            <a:off x="8758745" y="7620532"/>
            <a:ext cx="1206500" cy="520700"/>
          </a:xfrm>
          <a:prstGeom prst="flowChartMagneticDisk">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400" i="0" u="none" strike="noStrike" cap="none" normalizeH="0" baseline="0" dirty="0" err="1" smtClean="0">
                <a:ln>
                  <a:noFill/>
                </a:ln>
                <a:solidFill>
                  <a:schemeClr val="tx1"/>
                </a:solidFill>
                <a:effectLst/>
                <a:latin typeface="Calibri" pitchFamily="34" charset="0"/>
                <a:ea typeface="宋体" pitchFamily="2" charset="-122"/>
              </a:rPr>
              <a:t>Redis</a:t>
            </a:r>
            <a:endParaRPr kumimoji="0" lang="zh-CN" altLang="en-US" sz="1400" i="0" u="none" strike="noStrike" cap="none" normalizeH="0" baseline="0" dirty="0" smtClean="0">
              <a:ln>
                <a:noFill/>
              </a:ln>
              <a:solidFill>
                <a:schemeClr val="tx1"/>
              </a:solidFill>
              <a:effectLst/>
              <a:latin typeface="Calibri" pitchFamily="34" charset="0"/>
              <a:ea typeface="宋体" pitchFamily="2" charset="-122"/>
            </a:endParaRPr>
          </a:p>
        </p:txBody>
      </p:sp>
      <p:cxnSp>
        <p:nvCxnSpPr>
          <p:cNvPr id="101" name="直接箭头连接符 100"/>
          <p:cNvCxnSpPr/>
          <p:nvPr/>
        </p:nvCxnSpPr>
        <p:spPr bwMode="auto">
          <a:xfrm rot="5400000">
            <a:off x="7158545" y="4153432"/>
            <a:ext cx="304800" cy="1588"/>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102" name="直接箭头连接符 101"/>
          <p:cNvCxnSpPr>
            <a:stCxn id="59" idx="2"/>
            <a:endCxn id="99" idx="1"/>
          </p:cNvCxnSpPr>
          <p:nvPr/>
        </p:nvCxnSpPr>
        <p:spPr bwMode="auto">
          <a:xfrm rot="5400000">
            <a:off x="7088695" y="7391932"/>
            <a:ext cx="482600" cy="1588"/>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103" name="直接箭头连接符 102"/>
          <p:cNvCxnSpPr>
            <a:endCxn id="100" idx="1"/>
          </p:cNvCxnSpPr>
          <p:nvPr/>
        </p:nvCxnSpPr>
        <p:spPr bwMode="auto">
          <a:xfrm>
            <a:off x="8034845" y="7176032"/>
            <a:ext cx="1327150" cy="444500"/>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pic>
        <p:nvPicPr>
          <p:cNvPr id="104" name="Picture 2"/>
          <p:cNvPicPr>
            <a:picLocks noChangeAspect="1" noChangeArrowheads="1"/>
          </p:cNvPicPr>
          <p:nvPr/>
        </p:nvPicPr>
        <p:blipFill>
          <a:blip r:embed="rId3" cstate="print"/>
          <a:srcRect/>
          <a:stretch>
            <a:fillRect/>
          </a:stretch>
        </p:blipFill>
        <p:spPr bwMode="auto">
          <a:xfrm>
            <a:off x="9374695" y="2769132"/>
            <a:ext cx="882650" cy="609600"/>
          </a:xfrm>
          <a:prstGeom prst="ellipse">
            <a:avLst/>
          </a:prstGeom>
          <a:ln>
            <a:noFill/>
          </a:ln>
          <a:effectLst>
            <a:softEdge rad="112500"/>
          </a:effectLst>
        </p:spPr>
      </p:pic>
      <p:pic>
        <p:nvPicPr>
          <p:cNvPr id="105" name="Picture 6"/>
          <p:cNvPicPr>
            <a:picLocks noChangeAspect="1" noChangeArrowheads="1"/>
          </p:cNvPicPr>
          <p:nvPr/>
        </p:nvPicPr>
        <p:blipFill>
          <a:blip r:embed="rId4" cstate="print"/>
          <a:srcRect/>
          <a:stretch>
            <a:fillRect/>
          </a:stretch>
        </p:blipFill>
        <p:spPr bwMode="auto">
          <a:xfrm>
            <a:off x="6918834" y="2731032"/>
            <a:ext cx="1014411" cy="609600"/>
          </a:xfrm>
          <a:prstGeom prst="ellipse">
            <a:avLst/>
          </a:prstGeom>
          <a:ln>
            <a:noFill/>
          </a:ln>
          <a:effectLst>
            <a:softEdge rad="112500"/>
          </a:effectLst>
        </p:spPr>
      </p:pic>
      <p:sp>
        <p:nvSpPr>
          <p:cNvPr id="106" name="标题 1"/>
          <p:cNvSpPr txBox="1">
            <a:spLocks/>
          </p:cNvSpPr>
          <p:nvPr/>
        </p:nvSpPr>
        <p:spPr>
          <a:xfrm>
            <a:off x="3464232" y="440666"/>
            <a:ext cx="10369153" cy="7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0" fontAlgn="base" hangingPunct="0">
              <a:spcBef>
                <a:spcPct val="0"/>
              </a:spcBef>
              <a:spcAft>
                <a:spcPct val="0"/>
              </a:spcAft>
              <a:defRPr lang="zh-CN" altLang="en-US" sz="4000" b="1" kern="1200">
                <a:solidFill>
                  <a:srgbClr val="28918D"/>
                </a:solidFill>
                <a:latin typeface="黑体" pitchFamily="49" charset="-122"/>
                <a:ea typeface="黑体" pitchFamily="49" charset="-122"/>
                <a:cs typeface="+mn-cs"/>
              </a:defRPr>
            </a:lvl1pPr>
            <a:lvl2pPr algn="l" rtl="0" eaLnBrk="0" fontAlgn="base" hangingPunct="0">
              <a:spcBef>
                <a:spcPct val="0"/>
              </a:spcBef>
              <a:spcAft>
                <a:spcPct val="0"/>
              </a:spcAft>
              <a:defRPr sz="5415" b="1">
                <a:solidFill>
                  <a:schemeClr val="bg1"/>
                </a:solidFill>
                <a:latin typeface="Arial" pitchFamily="34" charset="0"/>
                <a:ea typeface="MS PGothic" pitchFamily="34" charset="-128"/>
              </a:defRPr>
            </a:lvl2pPr>
            <a:lvl3pPr algn="l" rtl="0" eaLnBrk="0" fontAlgn="base" hangingPunct="0">
              <a:spcBef>
                <a:spcPct val="0"/>
              </a:spcBef>
              <a:spcAft>
                <a:spcPct val="0"/>
              </a:spcAft>
              <a:defRPr sz="5415" b="1">
                <a:solidFill>
                  <a:schemeClr val="bg1"/>
                </a:solidFill>
                <a:latin typeface="Arial" pitchFamily="34" charset="0"/>
                <a:ea typeface="MS PGothic" pitchFamily="34" charset="-128"/>
              </a:defRPr>
            </a:lvl3pPr>
            <a:lvl4pPr algn="l" rtl="0" eaLnBrk="0" fontAlgn="base" hangingPunct="0">
              <a:spcBef>
                <a:spcPct val="0"/>
              </a:spcBef>
              <a:spcAft>
                <a:spcPct val="0"/>
              </a:spcAft>
              <a:defRPr sz="5415" b="1">
                <a:solidFill>
                  <a:schemeClr val="bg1"/>
                </a:solidFill>
                <a:latin typeface="Arial" pitchFamily="34" charset="0"/>
                <a:ea typeface="MS PGothic" pitchFamily="34" charset="-128"/>
              </a:defRPr>
            </a:lvl4pPr>
            <a:lvl5pPr algn="l" rtl="0" eaLnBrk="0" fontAlgn="base" hangingPunct="0">
              <a:spcBef>
                <a:spcPct val="0"/>
              </a:spcBef>
              <a:spcAft>
                <a:spcPct val="0"/>
              </a:spcAft>
              <a:defRPr sz="5415" b="1">
                <a:solidFill>
                  <a:schemeClr val="bg1"/>
                </a:solidFill>
                <a:latin typeface="Arial" pitchFamily="34" charset="0"/>
                <a:ea typeface="MS PGothic" pitchFamily="34" charset="-128"/>
              </a:defRPr>
            </a:lvl5pPr>
            <a:lvl6pPr marL="562610" algn="l" rtl="0" eaLnBrk="0" fontAlgn="base" hangingPunct="0">
              <a:spcBef>
                <a:spcPct val="0"/>
              </a:spcBef>
              <a:spcAft>
                <a:spcPct val="0"/>
              </a:spcAft>
              <a:defRPr sz="5415" b="1">
                <a:solidFill>
                  <a:schemeClr val="bg1"/>
                </a:solidFill>
                <a:latin typeface="Arial" pitchFamily="34" charset="0"/>
                <a:ea typeface="MS PGothic" pitchFamily="34" charset="-128"/>
              </a:defRPr>
            </a:lvl6pPr>
            <a:lvl7pPr marL="1125220" algn="l" rtl="0" eaLnBrk="0" fontAlgn="base" hangingPunct="0">
              <a:spcBef>
                <a:spcPct val="0"/>
              </a:spcBef>
              <a:spcAft>
                <a:spcPct val="0"/>
              </a:spcAft>
              <a:defRPr sz="5415" b="1">
                <a:solidFill>
                  <a:schemeClr val="bg1"/>
                </a:solidFill>
                <a:latin typeface="Arial" pitchFamily="34" charset="0"/>
                <a:ea typeface="MS PGothic" pitchFamily="34" charset="-128"/>
              </a:defRPr>
            </a:lvl7pPr>
            <a:lvl8pPr marL="1688465" algn="l" rtl="0" eaLnBrk="0" fontAlgn="base" hangingPunct="0">
              <a:spcBef>
                <a:spcPct val="0"/>
              </a:spcBef>
              <a:spcAft>
                <a:spcPct val="0"/>
              </a:spcAft>
              <a:defRPr sz="5415" b="1">
                <a:solidFill>
                  <a:schemeClr val="bg1"/>
                </a:solidFill>
                <a:latin typeface="Arial" pitchFamily="34" charset="0"/>
                <a:ea typeface="MS PGothic" pitchFamily="34" charset="-128"/>
              </a:defRPr>
            </a:lvl8pPr>
            <a:lvl9pPr marL="2251075" algn="l" rtl="0" eaLnBrk="0" fontAlgn="base" hangingPunct="0">
              <a:spcBef>
                <a:spcPct val="0"/>
              </a:spcBef>
              <a:spcAft>
                <a:spcPct val="0"/>
              </a:spcAft>
              <a:defRPr sz="5415" b="1">
                <a:solidFill>
                  <a:schemeClr val="bg1"/>
                </a:solidFill>
                <a:latin typeface="Arial" pitchFamily="34" charset="0"/>
                <a:ea typeface="MS PGothic" pitchFamily="34" charset="-128"/>
              </a:defRPr>
            </a:lvl9pPr>
          </a:lstStyle>
          <a:p>
            <a:pPr>
              <a:buFontTx/>
            </a:pPr>
            <a:r>
              <a:rPr lang="zh-CN" altLang="en-US" dirty="0" smtClean="0"/>
              <a:t>五、部署</a:t>
            </a:r>
            <a:endParaRPr lang="zh-CN" altLang="en-US" dirty="0"/>
          </a:p>
        </p:txBody>
      </p:sp>
      <p:sp>
        <p:nvSpPr>
          <p:cNvPr id="107" name="矩形 106"/>
          <p:cNvSpPr>
            <a:spLocks noChangeArrowheads="1"/>
          </p:cNvSpPr>
          <p:nvPr/>
        </p:nvSpPr>
        <p:spPr bwMode="auto">
          <a:xfrm>
            <a:off x="12393522" y="1284826"/>
            <a:ext cx="1439863"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物理架构</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8" name="矩形 96"/>
          <p:cNvSpPr>
            <a:spLocks noChangeArrowheads="1"/>
          </p:cNvSpPr>
          <p:nvPr/>
        </p:nvSpPr>
        <p:spPr bwMode="auto">
          <a:xfrm>
            <a:off x="10912385" y="1284826"/>
            <a:ext cx="1439862"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微服务部署</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bwMode="auto">
          <a:xfrm>
            <a:off x="0" y="1715967"/>
            <a:ext cx="13833385" cy="740070"/>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r>
              <a:rPr lang="zh-CN" altLang="en-US" sz="1800" dirty="0">
                <a:latin typeface="微软雅黑" panose="020B0503020204020204" pitchFamily="34" charset="-122"/>
                <a:ea typeface="微软雅黑" panose="020B0503020204020204" pitchFamily="34" charset="-122"/>
              </a:rPr>
              <a:t>每个服务运行在其独立的进程中，服务与服务间采用轻量级的通信机制互相沟通（通常是基于</a:t>
            </a:r>
            <a:r>
              <a:rPr lang="en-US" altLang="zh-CN" sz="1800" dirty="0">
                <a:latin typeface="微软雅黑" panose="020B0503020204020204" pitchFamily="34" charset="-122"/>
                <a:ea typeface="微软雅黑" panose="020B0503020204020204" pitchFamily="34" charset="-122"/>
              </a:rPr>
              <a:t>HTTP</a:t>
            </a:r>
            <a:r>
              <a:rPr lang="zh-CN" altLang="en-US" sz="1800" dirty="0">
                <a:latin typeface="微软雅黑" panose="020B0503020204020204" pitchFamily="34" charset="-122"/>
                <a:ea typeface="微软雅黑" panose="020B0503020204020204" pitchFamily="34" charset="-122"/>
              </a:rPr>
              <a:t>协议的</a:t>
            </a:r>
            <a:r>
              <a:rPr lang="en-US" altLang="zh-CN" sz="1800" dirty="0">
                <a:latin typeface="微软雅黑" panose="020B0503020204020204" pitchFamily="34" charset="-122"/>
                <a:ea typeface="微软雅黑" panose="020B0503020204020204" pitchFamily="34" charset="-122"/>
              </a:rPr>
              <a:t>RESTful API</a:t>
            </a:r>
            <a:r>
              <a:rPr lang="zh-CN" altLang="en-US" sz="1800" dirty="0">
                <a:latin typeface="微软雅黑" panose="020B0503020204020204" pitchFamily="34" charset="-122"/>
                <a:ea typeface="微软雅黑" panose="020B0503020204020204" pitchFamily="34" charset="-122"/>
              </a:rPr>
              <a:t>）。每个服务都围绕着具体业务进行构建，并且能够被独立的部署到生产环境、类生产</a:t>
            </a:r>
            <a:r>
              <a:rPr lang="zh-CN" altLang="en-US" sz="1800" dirty="0" smtClean="0">
                <a:latin typeface="微软雅黑" panose="020B0503020204020204" pitchFamily="34" charset="-122"/>
                <a:ea typeface="微软雅黑" panose="020B0503020204020204" pitchFamily="34" charset="-122"/>
              </a:rPr>
              <a:t>环境。</a:t>
            </a:r>
            <a:endParaRPr kumimoji="0" lang="zh-CN" altLang="en-US" sz="180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235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a:xfrm>
            <a:off x="12685538" y="8217544"/>
            <a:ext cx="792088" cy="460375"/>
          </a:xfrm>
        </p:spPr>
        <p:txBody>
          <a:bodyPr/>
          <a:lstStyle/>
          <a:p>
            <a:pPr algn="r"/>
            <a:r>
              <a:rPr lang="zh-CN" altLang="en-US" dirty="0" smtClean="0"/>
              <a:t>第</a:t>
            </a:r>
            <a:fld id="{9D2FEF71-74F8-4C5C-93FB-8C5C3B9EB568}" type="slidenum">
              <a:rPr smtClean="0"/>
              <a:pPr algn="r"/>
              <a:t>32</a:t>
            </a:fld>
            <a:r>
              <a:rPr dirty="0" smtClean="0"/>
              <a:t>页</a:t>
            </a:r>
            <a:endParaRPr dirty="0"/>
          </a:p>
        </p:txBody>
      </p:sp>
      <p:sp>
        <p:nvSpPr>
          <p:cNvPr id="5" name="Rectangle 5"/>
          <p:cNvSpPr>
            <a:spLocks noChangeArrowheads="1"/>
          </p:cNvSpPr>
          <p:nvPr/>
        </p:nvSpPr>
        <p:spPr bwMode="auto">
          <a:xfrm>
            <a:off x="2028354" y="3897064"/>
            <a:ext cx="9361040"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72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谢谢</a:t>
            </a:r>
            <a:r>
              <a:rPr lang="zh-CN" altLang="en-US" sz="7200" b="1"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800" dirty="0">
              <a:latin typeface="Arial" panose="020B0604020202020204" pitchFamily="34" charset="0"/>
            </a:endParaRPr>
          </a:p>
        </p:txBody>
      </p:sp>
    </p:spTree>
    <p:extLst>
      <p:ext uri="{BB962C8B-B14F-4D97-AF65-F5344CB8AC3E}">
        <p14:creationId xmlns:p14="http://schemas.microsoft.com/office/powerpoint/2010/main" val="175447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29"/>
          <p:cNvSpPr/>
          <p:nvPr/>
        </p:nvSpPr>
        <p:spPr bwMode="auto">
          <a:xfrm>
            <a:off x="8221083" y="2532159"/>
            <a:ext cx="5616582" cy="5737438"/>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smtClean="0">
              <a:ln>
                <a:noFill/>
              </a:ln>
              <a:solidFill>
                <a:schemeClr val="tx1"/>
              </a:solidFill>
              <a:effectLst/>
              <a:latin typeface="黑体" pitchFamily="49" charset="-122"/>
              <a:ea typeface="黑体" pitchFamily="49" charset="-122"/>
            </a:endParaRPr>
          </a:p>
        </p:txBody>
      </p:sp>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4</a:t>
            </a:fld>
            <a:r>
              <a:rPr smtClean="0"/>
              <a:t>页</a:t>
            </a:r>
            <a:endParaRPr dirty="0"/>
          </a:p>
        </p:txBody>
      </p:sp>
      <p:sp>
        <p:nvSpPr>
          <p:cNvPr id="5" name="标题 1"/>
          <p:cNvSpPr>
            <a:spLocks noGrp="1"/>
          </p:cNvSpPr>
          <p:nvPr>
            <p:ph type="title"/>
          </p:nvPr>
        </p:nvSpPr>
        <p:spPr>
          <a:xfrm>
            <a:off x="3237848" y="460375"/>
            <a:ext cx="10369153" cy="772393"/>
          </a:xfrm>
        </p:spPr>
        <p:txBody>
          <a:bodyPr/>
          <a:lstStyle/>
          <a:p>
            <a:r>
              <a:rPr lang="zh-CN" altLang="en-US" dirty="0" smtClean="0"/>
              <a:t>一、微服务定义</a:t>
            </a:r>
            <a:endParaRPr lang="zh-CN" altLang="en-US" dirty="0"/>
          </a:p>
        </p:txBody>
      </p:sp>
      <p:sp>
        <p:nvSpPr>
          <p:cNvPr id="11" name="文本占位符 2"/>
          <p:cNvSpPr>
            <a:spLocks noGrp="1"/>
          </p:cNvSpPr>
          <p:nvPr>
            <p:ph type="body" sz="quarter" idx="12"/>
          </p:nvPr>
        </p:nvSpPr>
        <p:spPr>
          <a:xfrm>
            <a:off x="127462" y="1736824"/>
            <a:ext cx="13710203" cy="722037"/>
          </a:xfrm>
        </p:spPr>
        <p:txBody>
          <a:bodyPr anchor="ctr"/>
          <a:lstStyle/>
          <a:p>
            <a:r>
              <a:rPr lang="zh-CN" altLang="en-US" sz="2000" b="1" dirty="0">
                <a:solidFill>
                  <a:srgbClr val="FF0000"/>
                </a:solidFill>
              </a:rPr>
              <a:t>单体应用</a:t>
            </a:r>
            <a:r>
              <a:rPr lang="zh-CN" altLang="en-US" sz="2000" b="1" dirty="0"/>
              <a:t>是将应用程序的所有功能都打包成一个独立的单元，它们存在的形态一般是</a:t>
            </a:r>
            <a:r>
              <a:rPr lang="en-US" altLang="zh-CN" sz="2000" b="1" dirty="0"/>
              <a:t>WAR </a:t>
            </a:r>
            <a:r>
              <a:rPr lang="zh-CN" altLang="en-US" sz="2000" b="1" dirty="0"/>
              <a:t>包或者</a:t>
            </a:r>
            <a:r>
              <a:rPr lang="en-US" altLang="zh-CN" sz="2000" b="1" dirty="0"/>
              <a:t>EAR </a:t>
            </a:r>
            <a:r>
              <a:rPr lang="zh-CN" altLang="en-US" sz="2000" b="1" dirty="0"/>
              <a:t>包，当部署应用时，通常是将整个应用作为一个整体，部署在同一个</a:t>
            </a:r>
            <a:r>
              <a:rPr lang="en-US" altLang="zh-CN" sz="2000" b="1" dirty="0"/>
              <a:t>Web </a:t>
            </a:r>
            <a:r>
              <a:rPr lang="zh-CN" altLang="en-US" sz="2000" b="1" dirty="0"/>
              <a:t>容器，如</a:t>
            </a:r>
            <a:r>
              <a:rPr lang="en-US" altLang="zh-CN" sz="2000" b="1" dirty="0"/>
              <a:t>Tomcat </a:t>
            </a:r>
            <a:r>
              <a:rPr lang="zh-CN" altLang="en-US" sz="2000" b="1" dirty="0"/>
              <a:t>或</a:t>
            </a:r>
            <a:r>
              <a:rPr lang="en-US" altLang="zh-CN" sz="2000" b="1" dirty="0"/>
              <a:t>weblogic</a:t>
            </a:r>
            <a:r>
              <a:rPr lang="zh-CN" altLang="en-US" sz="2000" b="1" dirty="0"/>
              <a:t>中。</a:t>
            </a:r>
          </a:p>
        </p:txBody>
      </p:sp>
      <p:sp>
        <p:nvSpPr>
          <p:cNvPr id="13" name="矩形 12"/>
          <p:cNvSpPr/>
          <p:nvPr/>
        </p:nvSpPr>
        <p:spPr bwMode="auto">
          <a:xfrm>
            <a:off x="127463" y="2532159"/>
            <a:ext cx="7877556" cy="5757393"/>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smtClean="0">
              <a:ln>
                <a:noFill/>
              </a:ln>
              <a:solidFill>
                <a:schemeClr val="tx1"/>
              </a:solidFill>
              <a:effectLst/>
              <a:latin typeface="黑体" pitchFamily="49" charset="-122"/>
              <a:ea typeface="黑体" pitchFamily="49" charset="-122"/>
            </a:endParaRPr>
          </a:p>
        </p:txBody>
      </p:sp>
      <p:sp>
        <p:nvSpPr>
          <p:cNvPr id="96" name="矩形 95"/>
          <p:cNvSpPr>
            <a:spLocks noChangeArrowheads="1"/>
          </p:cNvSpPr>
          <p:nvPr/>
        </p:nvSpPr>
        <p:spPr bwMode="auto">
          <a:xfrm>
            <a:off x="10373974" y="1286962"/>
            <a:ext cx="1924716" cy="323606"/>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单体架构</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圆角矩形 20"/>
          <p:cNvSpPr/>
          <p:nvPr/>
        </p:nvSpPr>
        <p:spPr>
          <a:xfrm>
            <a:off x="5833988" y="2985055"/>
            <a:ext cx="1152128" cy="4935096"/>
          </a:xfrm>
          <a:prstGeom prst="roundRect">
            <a:avLst/>
          </a:prstGeom>
          <a:solidFill>
            <a:srgbClr val="266555"/>
          </a:solidFill>
          <a:ln w="3175" cap="flat" cmpd="sng" algn="ctr">
            <a:solidFill>
              <a:srgbClr val="266555"/>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r>
              <a:rPr lang="en-US" altLang="zh-CN" b="1" kern="0" dirty="0" smtClean="0">
                <a:solidFill>
                  <a:prstClr val="black"/>
                </a:solidFill>
                <a:latin typeface="Cambria Math" panose="02040503050406030204" pitchFamily="18" charset="0"/>
                <a:ea typeface="Cambria Math" panose="02040503050406030204" pitchFamily="18" charset="0"/>
              </a:rPr>
              <a:t>Deploy</a:t>
            </a:r>
            <a:endParaRPr lang="zh-CN" altLang="en-US" b="1" kern="0" dirty="0">
              <a:solidFill>
                <a:prstClr val="black"/>
              </a:solidFill>
              <a:latin typeface="Cambria Math" panose="02040503050406030204" pitchFamily="18" charset="0"/>
              <a:ea typeface="微软雅黑" pitchFamily="34" charset="-122"/>
            </a:endParaRPr>
          </a:p>
        </p:txBody>
      </p:sp>
      <p:sp>
        <p:nvSpPr>
          <p:cNvPr id="22" name="圆角矩形 21"/>
          <p:cNvSpPr/>
          <p:nvPr/>
        </p:nvSpPr>
        <p:spPr>
          <a:xfrm>
            <a:off x="2614785" y="2985055"/>
            <a:ext cx="2694028" cy="4862636"/>
          </a:xfrm>
          <a:prstGeom prst="roundRect">
            <a:avLst/>
          </a:prstGeom>
          <a:solidFill>
            <a:srgbClr val="00B050"/>
          </a:solidFill>
          <a:ln w="3175" cap="flat" cmpd="sng" algn="ctr">
            <a:solidFill>
              <a:srgbClr val="00B050"/>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r>
              <a:rPr lang="en-US" altLang="zh-CN" b="1" kern="0" dirty="0" smtClean="0">
                <a:solidFill>
                  <a:prstClr val="black"/>
                </a:solidFill>
                <a:latin typeface="Cambria Math" panose="02040503050406030204" pitchFamily="18" charset="0"/>
                <a:ea typeface="Cambria Math" panose="02040503050406030204" pitchFamily="18" charset="0"/>
              </a:rPr>
              <a:t>Compile</a:t>
            </a:r>
            <a:endParaRPr lang="zh-CN" altLang="en-US" b="1" kern="0" dirty="0">
              <a:solidFill>
                <a:prstClr val="black"/>
              </a:solidFill>
              <a:latin typeface="Cambria Math" panose="02040503050406030204" pitchFamily="18" charset="0"/>
              <a:ea typeface="微软雅黑" pitchFamily="34" charset="-122"/>
            </a:endParaRPr>
          </a:p>
        </p:txBody>
      </p:sp>
      <p:sp>
        <p:nvSpPr>
          <p:cNvPr id="23" name="圆角矩形 22"/>
          <p:cNvSpPr/>
          <p:nvPr/>
        </p:nvSpPr>
        <p:spPr>
          <a:xfrm>
            <a:off x="839847" y="2985055"/>
            <a:ext cx="1152128" cy="4918856"/>
          </a:xfrm>
          <a:prstGeom prst="roundRect">
            <a:avLst/>
          </a:prstGeom>
          <a:solidFill>
            <a:srgbClr val="92D050"/>
          </a:solidFill>
          <a:ln w="3175" cap="flat" cmpd="sng" algn="ctr">
            <a:solidFill>
              <a:srgbClr val="92D050"/>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r>
              <a:rPr lang="en-US" altLang="zh-CN" b="1" kern="0" dirty="0" smtClean="0">
                <a:solidFill>
                  <a:prstClr val="black"/>
                </a:solidFill>
                <a:latin typeface="Cambria Math" panose="02040503050406030204" pitchFamily="18" charset="0"/>
                <a:ea typeface="Cambria Math" panose="02040503050406030204" pitchFamily="18" charset="0"/>
              </a:rPr>
              <a:t>Code</a:t>
            </a:r>
            <a:endParaRPr lang="zh-CN" altLang="en-US" b="1" kern="0" dirty="0">
              <a:solidFill>
                <a:prstClr val="black"/>
              </a:solidFill>
              <a:latin typeface="Cambria Math" panose="02040503050406030204" pitchFamily="18" charset="0"/>
            </a:endParaRPr>
          </a:p>
        </p:txBody>
      </p:sp>
      <p:sp>
        <p:nvSpPr>
          <p:cNvPr id="24" name="圆角矩形 23"/>
          <p:cNvSpPr/>
          <p:nvPr/>
        </p:nvSpPr>
        <p:spPr>
          <a:xfrm>
            <a:off x="5884917" y="5143648"/>
            <a:ext cx="1008112" cy="864096"/>
          </a:xfrm>
          <a:prstGeom prst="round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pic>
        <p:nvPicPr>
          <p:cNvPr id="25" name="图片 24"/>
          <p:cNvPicPr>
            <a:picLocks noChangeAspect="1"/>
          </p:cNvPicPr>
          <p:nvPr/>
        </p:nvPicPr>
        <p:blipFill>
          <a:blip r:embed="rId3"/>
          <a:stretch>
            <a:fillRect/>
          </a:stretch>
        </p:blipFill>
        <p:spPr>
          <a:xfrm>
            <a:off x="5890857" y="5215656"/>
            <a:ext cx="1002172" cy="720080"/>
          </a:xfrm>
          <a:prstGeom prst="rect">
            <a:avLst/>
          </a:prstGeom>
        </p:spPr>
      </p:pic>
      <p:cxnSp>
        <p:nvCxnSpPr>
          <p:cNvPr id="26" name="直接连接符 25"/>
          <p:cNvCxnSpPr/>
          <p:nvPr/>
        </p:nvCxnSpPr>
        <p:spPr>
          <a:xfrm>
            <a:off x="5524877" y="2985055"/>
            <a:ext cx="21117" cy="4918856"/>
          </a:xfrm>
          <a:prstGeom prst="line">
            <a:avLst/>
          </a:prstGeom>
          <a:ln w="19050">
            <a:solidFill>
              <a:srgbClr val="002060"/>
            </a:solidFill>
            <a:prstDash val="dashDot"/>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24" idx="1"/>
          </p:cNvCxnSpPr>
          <p:nvPr/>
        </p:nvCxnSpPr>
        <p:spPr>
          <a:xfrm>
            <a:off x="5164837" y="5575696"/>
            <a:ext cx="7200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8" name="图片 27"/>
          <p:cNvPicPr>
            <a:picLocks noChangeAspect="1"/>
          </p:cNvPicPr>
          <p:nvPr/>
        </p:nvPicPr>
        <p:blipFill>
          <a:blip r:embed="rId4"/>
          <a:stretch>
            <a:fillRect/>
          </a:stretch>
        </p:blipFill>
        <p:spPr>
          <a:xfrm>
            <a:off x="4484481" y="5143648"/>
            <a:ext cx="674416" cy="864096"/>
          </a:xfrm>
          <a:prstGeom prst="rect">
            <a:avLst/>
          </a:prstGeom>
        </p:spPr>
      </p:pic>
      <p:pic>
        <p:nvPicPr>
          <p:cNvPr id="29" name="图片 28"/>
          <p:cNvPicPr>
            <a:picLocks noChangeAspect="1"/>
          </p:cNvPicPr>
          <p:nvPr/>
        </p:nvPicPr>
        <p:blipFill>
          <a:blip r:embed="rId5"/>
          <a:stretch>
            <a:fillRect/>
          </a:stretch>
        </p:blipFill>
        <p:spPr>
          <a:xfrm>
            <a:off x="2881699" y="6124766"/>
            <a:ext cx="715972" cy="707059"/>
          </a:xfrm>
          <a:prstGeom prst="rect">
            <a:avLst/>
          </a:prstGeom>
        </p:spPr>
      </p:pic>
      <p:pic>
        <p:nvPicPr>
          <p:cNvPr id="30" name="图片 29"/>
          <p:cNvPicPr>
            <a:picLocks noChangeAspect="1"/>
          </p:cNvPicPr>
          <p:nvPr/>
        </p:nvPicPr>
        <p:blipFill>
          <a:blip r:embed="rId5"/>
          <a:stretch>
            <a:fillRect/>
          </a:stretch>
        </p:blipFill>
        <p:spPr>
          <a:xfrm>
            <a:off x="2881698" y="3465737"/>
            <a:ext cx="726613" cy="686042"/>
          </a:xfrm>
          <a:prstGeom prst="rect">
            <a:avLst/>
          </a:prstGeom>
        </p:spPr>
      </p:pic>
      <p:pic>
        <p:nvPicPr>
          <p:cNvPr id="31" name="图片 30"/>
          <p:cNvPicPr>
            <a:picLocks noChangeAspect="1"/>
          </p:cNvPicPr>
          <p:nvPr/>
        </p:nvPicPr>
        <p:blipFill>
          <a:blip r:embed="rId5"/>
          <a:stretch>
            <a:fillRect/>
          </a:stretch>
        </p:blipFill>
        <p:spPr>
          <a:xfrm>
            <a:off x="2892340" y="4335943"/>
            <a:ext cx="715972" cy="707059"/>
          </a:xfrm>
          <a:prstGeom prst="rect">
            <a:avLst/>
          </a:prstGeom>
        </p:spPr>
      </p:pic>
      <p:pic>
        <p:nvPicPr>
          <p:cNvPr id="32" name="图片 31"/>
          <p:cNvPicPr>
            <a:picLocks noChangeAspect="1"/>
          </p:cNvPicPr>
          <p:nvPr/>
        </p:nvPicPr>
        <p:blipFill>
          <a:blip r:embed="rId5"/>
          <a:stretch>
            <a:fillRect/>
          </a:stretch>
        </p:blipFill>
        <p:spPr>
          <a:xfrm>
            <a:off x="2892340" y="5233543"/>
            <a:ext cx="715972" cy="707059"/>
          </a:xfrm>
          <a:prstGeom prst="rect">
            <a:avLst/>
          </a:prstGeom>
        </p:spPr>
      </p:pic>
      <p:pic>
        <p:nvPicPr>
          <p:cNvPr id="33" name="图片 32"/>
          <p:cNvPicPr>
            <a:picLocks noChangeAspect="1"/>
          </p:cNvPicPr>
          <p:nvPr/>
        </p:nvPicPr>
        <p:blipFill>
          <a:blip r:embed="rId5"/>
          <a:stretch>
            <a:fillRect/>
          </a:stretch>
        </p:blipFill>
        <p:spPr>
          <a:xfrm>
            <a:off x="2881699" y="7015989"/>
            <a:ext cx="715972" cy="707059"/>
          </a:xfrm>
          <a:prstGeom prst="rect">
            <a:avLst/>
          </a:prstGeom>
        </p:spPr>
      </p:pic>
      <p:cxnSp>
        <p:nvCxnSpPr>
          <p:cNvPr id="34" name="直接箭头连接符 33"/>
          <p:cNvCxnSpPr>
            <a:stCxn id="30" idx="3"/>
            <a:endCxn id="28" idx="1"/>
          </p:cNvCxnSpPr>
          <p:nvPr/>
        </p:nvCxnSpPr>
        <p:spPr>
          <a:xfrm>
            <a:off x="3608311" y="3808758"/>
            <a:ext cx="876170" cy="17669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接箭头连接符 34"/>
          <p:cNvCxnSpPr>
            <a:stCxn id="31" idx="3"/>
            <a:endCxn id="28" idx="1"/>
          </p:cNvCxnSpPr>
          <p:nvPr/>
        </p:nvCxnSpPr>
        <p:spPr>
          <a:xfrm>
            <a:off x="3608312" y="4689473"/>
            <a:ext cx="876169" cy="8862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接箭头连接符 35"/>
          <p:cNvCxnSpPr>
            <a:stCxn id="32" idx="3"/>
            <a:endCxn id="28" idx="1"/>
          </p:cNvCxnSpPr>
          <p:nvPr/>
        </p:nvCxnSpPr>
        <p:spPr>
          <a:xfrm flipV="1">
            <a:off x="3608312" y="5575696"/>
            <a:ext cx="876169" cy="113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接箭头连接符 36"/>
          <p:cNvCxnSpPr>
            <a:stCxn id="29" idx="3"/>
            <a:endCxn id="28" idx="1"/>
          </p:cNvCxnSpPr>
          <p:nvPr/>
        </p:nvCxnSpPr>
        <p:spPr>
          <a:xfrm flipV="1">
            <a:off x="3597671" y="5575696"/>
            <a:ext cx="886810" cy="902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p:cNvCxnSpPr>
            <a:stCxn id="33" idx="3"/>
            <a:endCxn id="28" idx="1"/>
          </p:cNvCxnSpPr>
          <p:nvPr/>
        </p:nvCxnSpPr>
        <p:spPr>
          <a:xfrm flipV="1">
            <a:off x="3597671" y="5575696"/>
            <a:ext cx="886810" cy="17938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9" name="图片 38"/>
          <p:cNvPicPr>
            <a:picLocks noChangeAspect="1"/>
          </p:cNvPicPr>
          <p:nvPr/>
        </p:nvPicPr>
        <p:blipFill>
          <a:blip r:embed="rId6"/>
          <a:stretch>
            <a:fillRect/>
          </a:stretch>
        </p:blipFill>
        <p:spPr>
          <a:xfrm>
            <a:off x="1160304" y="7015989"/>
            <a:ext cx="548148" cy="707059"/>
          </a:xfrm>
          <a:prstGeom prst="rect">
            <a:avLst/>
          </a:prstGeom>
        </p:spPr>
      </p:pic>
      <p:pic>
        <p:nvPicPr>
          <p:cNvPr id="40" name="图片 39"/>
          <p:cNvPicPr>
            <a:picLocks noChangeAspect="1"/>
          </p:cNvPicPr>
          <p:nvPr/>
        </p:nvPicPr>
        <p:blipFill>
          <a:blip r:embed="rId6"/>
          <a:stretch>
            <a:fillRect/>
          </a:stretch>
        </p:blipFill>
        <p:spPr>
          <a:xfrm>
            <a:off x="1174146" y="3456219"/>
            <a:ext cx="548148" cy="707059"/>
          </a:xfrm>
          <a:prstGeom prst="rect">
            <a:avLst/>
          </a:prstGeom>
        </p:spPr>
      </p:pic>
      <p:pic>
        <p:nvPicPr>
          <p:cNvPr id="41" name="图片 40"/>
          <p:cNvPicPr>
            <a:picLocks noChangeAspect="1"/>
          </p:cNvPicPr>
          <p:nvPr/>
        </p:nvPicPr>
        <p:blipFill>
          <a:blip r:embed="rId6"/>
          <a:stretch>
            <a:fillRect/>
          </a:stretch>
        </p:blipFill>
        <p:spPr>
          <a:xfrm>
            <a:off x="1174146" y="4335943"/>
            <a:ext cx="548148" cy="707059"/>
          </a:xfrm>
          <a:prstGeom prst="rect">
            <a:avLst/>
          </a:prstGeom>
        </p:spPr>
      </p:pic>
      <p:pic>
        <p:nvPicPr>
          <p:cNvPr id="42" name="图片 41"/>
          <p:cNvPicPr>
            <a:picLocks noChangeAspect="1"/>
          </p:cNvPicPr>
          <p:nvPr/>
        </p:nvPicPr>
        <p:blipFill>
          <a:blip r:embed="rId6"/>
          <a:stretch>
            <a:fillRect/>
          </a:stretch>
        </p:blipFill>
        <p:spPr>
          <a:xfrm>
            <a:off x="1160304" y="5222166"/>
            <a:ext cx="548148" cy="707059"/>
          </a:xfrm>
          <a:prstGeom prst="rect">
            <a:avLst/>
          </a:prstGeom>
        </p:spPr>
      </p:pic>
      <p:pic>
        <p:nvPicPr>
          <p:cNvPr id="43" name="图片 42"/>
          <p:cNvPicPr>
            <a:picLocks noChangeAspect="1"/>
          </p:cNvPicPr>
          <p:nvPr/>
        </p:nvPicPr>
        <p:blipFill>
          <a:blip r:embed="rId6"/>
          <a:stretch>
            <a:fillRect/>
          </a:stretch>
        </p:blipFill>
        <p:spPr>
          <a:xfrm>
            <a:off x="1160304" y="6119077"/>
            <a:ext cx="548148" cy="707059"/>
          </a:xfrm>
          <a:prstGeom prst="rect">
            <a:avLst/>
          </a:prstGeom>
        </p:spPr>
      </p:pic>
      <p:cxnSp>
        <p:nvCxnSpPr>
          <p:cNvPr id="44" name="直接箭头连接符 43"/>
          <p:cNvCxnSpPr>
            <a:stCxn id="40" idx="3"/>
            <a:endCxn id="30" idx="1"/>
          </p:cNvCxnSpPr>
          <p:nvPr/>
        </p:nvCxnSpPr>
        <p:spPr>
          <a:xfrm flipV="1">
            <a:off x="1722294" y="3808758"/>
            <a:ext cx="1159404" cy="9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直接箭头连接符 44"/>
          <p:cNvCxnSpPr>
            <a:stCxn id="41" idx="3"/>
            <a:endCxn id="31" idx="1"/>
          </p:cNvCxnSpPr>
          <p:nvPr/>
        </p:nvCxnSpPr>
        <p:spPr>
          <a:xfrm>
            <a:off x="1722294" y="4689473"/>
            <a:ext cx="11700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直接箭头连接符 45"/>
          <p:cNvCxnSpPr>
            <a:stCxn id="42" idx="3"/>
            <a:endCxn id="32" idx="1"/>
          </p:cNvCxnSpPr>
          <p:nvPr/>
        </p:nvCxnSpPr>
        <p:spPr>
          <a:xfrm>
            <a:off x="1708452" y="5575696"/>
            <a:ext cx="1183888" cy="113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接箭头连接符 46"/>
          <p:cNvCxnSpPr>
            <a:stCxn id="43" idx="3"/>
            <a:endCxn id="29" idx="1"/>
          </p:cNvCxnSpPr>
          <p:nvPr/>
        </p:nvCxnSpPr>
        <p:spPr>
          <a:xfrm>
            <a:off x="1708452" y="6472607"/>
            <a:ext cx="1173247" cy="5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直接箭头连接符 47"/>
          <p:cNvCxnSpPr>
            <a:stCxn id="39" idx="3"/>
            <a:endCxn id="33" idx="1"/>
          </p:cNvCxnSpPr>
          <p:nvPr/>
        </p:nvCxnSpPr>
        <p:spPr>
          <a:xfrm>
            <a:off x="1708452" y="7369519"/>
            <a:ext cx="117324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直接连接符 48"/>
          <p:cNvCxnSpPr/>
          <p:nvPr/>
        </p:nvCxnSpPr>
        <p:spPr>
          <a:xfrm flipH="1">
            <a:off x="2233626" y="2985055"/>
            <a:ext cx="68370" cy="4928576"/>
          </a:xfrm>
          <a:prstGeom prst="line">
            <a:avLst/>
          </a:prstGeom>
          <a:ln w="19050">
            <a:solidFill>
              <a:srgbClr val="002060"/>
            </a:solidFill>
            <a:prstDash val="dashDot"/>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8490166" y="2913022"/>
            <a:ext cx="5240864" cy="4708981"/>
          </a:xfrm>
          <a:prstGeom prst="rect">
            <a:avLst/>
          </a:prstGeom>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优点</a:t>
            </a:r>
            <a:r>
              <a:rPr lang="en-US" altLang="zh-CN" sz="2000" dirty="0">
                <a:solidFill>
                  <a:srgbClr val="FF0000"/>
                </a:solidFill>
                <a:latin typeface="微软雅黑" panose="020B0503020204020204" pitchFamily="34" charset="-122"/>
                <a:ea typeface="微软雅黑" panose="020B0503020204020204" pitchFamily="34" charset="-122"/>
              </a:rPr>
              <a:t>:</a:t>
            </a:r>
          </a:p>
          <a:p>
            <a:pPr marL="457200" indent="-457200">
              <a:buFont typeface="+mj-ea"/>
              <a:buAutoNum type="circleNumDbPlain"/>
            </a:pPr>
            <a:r>
              <a:rPr lang="zh-CN" altLang="en-US" sz="2000" b="0" dirty="0">
                <a:latin typeface="微软雅黑" panose="020B0503020204020204" pitchFamily="34" charset="-122"/>
                <a:ea typeface="微软雅黑" panose="020B0503020204020204" pitchFamily="34" charset="-122"/>
              </a:rPr>
              <a:t>开发简单直接，集中式</a:t>
            </a:r>
            <a:r>
              <a:rPr lang="zh-CN" altLang="en-US" sz="2000" b="0" dirty="0" smtClean="0">
                <a:latin typeface="微软雅黑" panose="020B0503020204020204" pitchFamily="34" charset="-122"/>
                <a:ea typeface="微软雅黑" panose="020B0503020204020204" pitchFamily="34" charset="-122"/>
              </a:rPr>
              <a:t>管理；</a:t>
            </a:r>
            <a:endParaRPr lang="zh-CN" altLang="en-US" sz="2000" b="0" dirty="0">
              <a:latin typeface="微软雅黑" panose="020B0503020204020204" pitchFamily="34" charset="-122"/>
              <a:ea typeface="微软雅黑" panose="020B0503020204020204" pitchFamily="34" charset="-122"/>
            </a:endParaRPr>
          </a:p>
          <a:p>
            <a:pPr marL="457200" indent="-457200">
              <a:buFont typeface="+mj-ea"/>
              <a:buAutoNum type="circleNumDbPlain"/>
            </a:pPr>
            <a:r>
              <a:rPr lang="zh-CN" altLang="en-US" sz="2000" b="0" dirty="0">
                <a:latin typeface="微软雅黑" panose="020B0503020204020204" pitchFamily="34" charset="-122"/>
                <a:ea typeface="微软雅黑" panose="020B0503020204020204" pitchFamily="34" charset="-122"/>
              </a:rPr>
              <a:t>多个组件中能够共享通用的模型与</a:t>
            </a:r>
            <a:r>
              <a:rPr lang="zh-CN" altLang="en-US" sz="2000" b="0" dirty="0" smtClean="0">
                <a:latin typeface="微软雅黑" panose="020B0503020204020204" pitchFamily="34" charset="-122"/>
                <a:ea typeface="微软雅黑" panose="020B0503020204020204" pitchFamily="34" charset="-122"/>
              </a:rPr>
              <a:t>资源；</a:t>
            </a:r>
            <a:endParaRPr lang="en-US" altLang="zh-CN" sz="2000" b="0" dirty="0">
              <a:latin typeface="微软雅黑" panose="020B0503020204020204" pitchFamily="34" charset="-122"/>
              <a:ea typeface="微软雅黑" panose="020B0503020204020204" pitchFamily="34" charset="-122"/>
            </a:endParaRPr>
          </a:p>
          <a:p>
            <a:pPr marL="457200" indent="-457200">
              <a:buFont typeface="+mj-ea"/>
              <a:buAutoNum type="circleNumDbPlain"/>
            </a:pPr>
            <a:r>
              <a:rPr lang="zh-CN" altLang="en-US" sz="2000" b="0" dirty="0">
                <a:latin typeface="微软雅黑" panose="020B0503020204020204" pitchFamily="34" charset="-122"/>
                <a:ea typeface="微软雅黑" panose="020B0503020204020204" pitchFamily="34" charset="-122"/>
              </a:rPr>
              <a:t>功能都在本地，没有分布式的管理开销和调用</a:t>
            </a:r>
            <a:r>
              <a:rPr lang="zh-CN" altLang="en-US" sz="2000" b="0" dirty="0" smtClean="0">
                <a:latin typeface="微软雅黑" panose="020B0503020204020204" pitchFamily="34" charset="-122"/>
                <a:ea typeface="微软雅黑" panose="020B0503020204020204" pitchFamily="34" charset="-122"/>
              </a:rPr>
              <a:t>开销。</a:t>
            </a:r>
            <a:endParaRPr lang="en-US" altLang="zh-CN" sz="2000" b="0" dirty="0" smtClean="0">
              <a:latin typeface="微软雅黑" panose="020B0503020204020204" pitchFamily="34" charset="-122"/>
              <a:ea typeface="微软雅黑" panose="020B0503020204020204" pitchFamily="34" charset="-122"/>
            </a:endParaRPr>
          </a:p>
          <a:p>
            <a:endParaRPr lang="zh-CN" altLang="en-US" sz="2000" b="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缺点：</a:t>
            </a:r>
            <a:endParaRPr lang="en-US" altLang="zh-CN" sz="2000" dirty="0">
              <a:solidFill>
                <a:srgbClr val="FF0000"/>
              </a:solidFill>
              <a:latin typeface="微软雅黑" panose="020B0503020204020204" pitchFamily="34" charset="-122"/>
              <a:ea typeface="微软雅黑" panose="020B0503020204020204" pitchFamily="34" charset="-122"/>
            </a:endParaRPr>
          </a:p>
          <a:p>
            <a:pPr marL="457200" indent="-457200">
              <a:buFont typeface="+mj-ea"/>
              <a:buAutoNum type="circleNumDbPlain"/>
            </a:pPr>
            <a:r>
              <a:rPr lang="zh-CN" altLang="en-US" sz="2000" dirty="0">
                <a:latin typeface="微软雅黑" panose="020B0503020204020204" pitchFamily="34" charset="-122"/>
                <a:ea typeface="微软雅黑" panose="020B0503020204020204" pitchFamily="34" charset="-122"/>
              </a:rPr>
              <a:t>开发效率低</a:t>
            </a:r>
            <a:r>
              <a:rPr lang="zh-CN" altLang="en-US" sz="2000" b="0" dirty="0">
                <a:latin typeface="微软雅黑" panose="020B0503020204020204" pitchFamily="34" charset="-122"/>
                <a:ea typeface="微软雅黑" panose="020B0503020204020204" pitchFamily="34" charset="-122"/>
              </a:rPr>
              <a:t>：所有的开发在一个项目改代码，</a:t>
            </a:r>
            <a:r>
              <a:rPr lang="zh-CN" altLang="en-US" sz="2000" b="0" dirty="0" smtClean="0">
                <a:latin typeface="微软雅黑" panose="020B0503020204020204" pitchFamily="34" charset="-122"/>
                <a:ea typeface="微软雅黑" panose="020B0503020204020204" pitchFamily="34" charset="-122"/>
              </a:rPr>
              <a:t>递交代码</a:t>
            </a:r>
            <a:r>
              <a:rPr lang="zh-CN" altLang="en-US" sz="2000" b="0" dirty="0">
                <a:latin typeface="微软雅黑" panose="020B0503020204020204" pitchFamily="34" charset="-122"/>
                <a:ea typeface="微软雅黑" panose="020B0503020204020204" pitchFamily="34" charset="-122"/>
              </a:rPr>
              <a:t>相互等待，代码冲突</a:t>
            </a:r>
            <a:r>
              <a:rPr lang="zh-CN" altLang="en-US" sz="2000" b="0" dirty="0" smtClean="0">
                <a:latin typeface="微软雅黑" panose="020B0503020204020204" pitchFamily="34" charset="-122"/>
                <a:ea typeface="微软雅黑" panose="020B0503020204020204" pitchFamily="34" charset="-122"/>
              </a:rPr>
              <a:t>不断；</a:t>
            </a:r>
            <a:endParaRPr lang="zh-CN" altLang="en-US" sz="2000" b="0" dirty="0">
              <a:latin typeface="微软雅黑" panose="020B0503020204020204" pitchFamily="34" charset="-122"/>
              <a:ea typeface="微软雅黑" panose="020B0503020204020204" pitchFamily="34" charset="-122"/>
            </a:endParaRPr>
          </a:p>
          <a:p>
            <a:pPr marL="457200" indent="-457200">
              <a:buFont typeface="+mj-ea"/>
              <a:buAutoNum type="circleNumDbPlain"/>
            </a:pPr>
            <a:r>
              <a:rPr lang="zh-CN" altLang="en-US" sz="2000" dirty="0">
                <a:latin typeface="微软雅黑" panose="020B0503020204020204" pitchFamily="34" charset="-122"/>
                <a:ea typeface="微软雅黑" panose="020B0503020204020204" pitchFamily="34" charset="-122"/>
              </a:rPr>
              <a:t>代码维护难</a:t>
            </a:r>
            <a:r>
              <a:rPr lang="zh-CN" altLang="en-US" sz="2000" b="0" dirty="0">
                <a:latin typeface="微软雅黑" panose="020B0503020204020204" pitchFamily="34" charset="-122"/>
                <a:ea typeface="微软雅黑" panose="020B0503020204020204" pitchFamily="34" charset="-122"/>
              </a:rPr>
              <a:t>：代码功能耦合在</a:t>
            </a:r>
            <a:r>
              <a:rPr lang="zh-CN" altLang="en-US" sz="2000" b="0" dirty="0" smtClean="0">
                <a:latin typeface="微软雅黑" panose="020B0503020204020204" pitchFamily="34" charset="-122"/>
                <a:ea typeface="微软雅黑" panose="020B0503020204020204" pitchFamily="34" charset="-122"/>
              </a:rPr>
              <a:t>一起；</a:t>
            </a:r>
            <a:endParaRPr lang="en-US" altLang="zh-CN" sz="2000" b="0" dirty="0" smtClean="0">
              <a:latin typeface="微软雅黑" panose="020B0503020204020204" pitchFamily="34" charset="-122"/>
              <a:ea typeface="微软雅黑" panose="020B0503020204020204" pitchFamily="34" charset="-122"/>
            </a:endParaRPr>
          </a:p>
          <a:p>
            <a:pPr marL="457200" indent="-457200">
              <a:buFont typeface="+mj-ea"/>
              <a:buAutoNum type="circleNumDbPlain"/>
            </a:pPr>
            <a:r>
              <a:rPr lang="zh-CN" altLang="en-US" sz="2000" dirty="0" smtClean="0">
                <a:latin typeface="微软雅黑" panose="020B0503020204020204" pitchFamily="34" charset="-122"/>
                <a:ea typeface="微软雅黑" panose="020B0503020204020204" pitchFamily="34" charset="-122"/>
              </a:rPr>
              <a:t>部署</a:t>
            </a:r>
            <a:r>
              <a:rPr lang="zh-CN" altLang="en-US" sz="2000" dirty="0">
                <a:latin typeface="微软雅黑" panose="020B0503020204020204" pitchFamily="34" charset="-122"/>
                <a:ea typeface="微软雅黑" panose="020B0503020204020204" pitchFamily="34" charset="-122"/>
              </a:rPr>
              <a:t>不灵活</a:t>
            </a:r>
            <a:r>
              <a:rPr lang="zh-CN" altLang="en-US" sz="2000" b="0" dirty="0" smtClean="0">
                <a:latin typeface="微软雅黑" panose="020B0503020204020204" pitchFamily="34" charset="-122"/>
                <a:ea typeface="微软雅黑" panose="020B0503020204020204" pitchFamily="34" charset="-122"/>
              </a:rPr>
              <a:t>：任何</a:t>
            </a:r>
            <a:r>
              <a:rPr lang="zh-CN" altLang="en-US" sz="2000" b="0" dirty="0">
                <a:latin typeface="微软雅黑" panose="020B0503020204020204" pitchFamily="34" charset="-122"/>
                <a:ea typeface="微软雅黑" panose="020B0503020204020204" pitchFamily="34" charset="-122"/>
              </a:rPr>
              <a:t>小修改必须重新</a:t>
            </a:r>
            <a:r>
              <a:rPr lang="zh-CN" altLang="en-US" sz="2000" b="0" dirty="0" smtClean="0">
                <a:latin typeface="微软雅黑" panose="020B0503020204020204" pitchFamily="34" charset="-122"/>
                <a:ea typeface="微软雅黑" panose="020B0503020204020204" pitchFamily="34" charset="-122"/>
              </a:rPr>
              <a:t>构建</a:t>
            </a:r>
            <a:r>
              <a:rPr lang="zh-CN" altLang="en-US" sz="2000" b="0" dirty="0">
                <a:latin typeface="微软雅黑" panose="020B0503020204020204" pitchFamily="34" charset="-122"/>
                <a:ea typeface="微软雅黑" panose="020B0503020204020204" pitchFamily="34" charset="-122"/>
              </a:rPr>
              <a:t>整个</a:t>
            </a:r>
            <a:r>
              <a:rPr lang="zh-CN" altLang="en-US" sz="2000" b="0" dirty="0" smtClean="0">
                <a:latin typeface="微软雅黑" panose="020B0503020204020204" pitchFamily="34" charset="-122"/>
                <a:ea typeface="微软雅黑" panose="020B0503020204020204" pitchFamily="34" charset="-122"/>
              </a:rPr>
              <a:t>项目，一</a:t>
            </a:r>
            <a:r>
              <a:rPr lang="zh-CN" altLang="en-US" sz="2000" b="0" dirty="0">
                <a:latin typeface="微软雅黑" panose="020B0503020204020204" pitchFamily="34" charset="-122"/>
                <a:ea typeface="微软雅黑" panose="020B0503020204020204" pitchFamily="34" charset="-122"/>
              </a:rPr>
              <a:t>个微不足道的小问题，可以导致</a:t>
            </a:r>
            <a:r>
              <a:rPr lang="zh-CN" altLang="en-US" sz="2000" b="0" dirty="0" smtClean="0">
                <a:latin typeface="微软雅黑" panose="020B0503020204020204" pitchFamily="34" charset="-122"/>
                <a:ea typeface="微软雅黑" panose="020B0503020204020204" pitchFamily="34" charset="-122"/>
              </a:rPr>
              <a:t>整个</a:t>
            </a:r>
            <a:r>
              <a:rPr lang="zh-CN" altLang="en-US" sz="2000" b="0" dirty="0">
                <a:latin typeface="微软雅黑" panose="020B0503020204020204" pitchFamily="34" charset="-122"/>
                <a:ea typeface="微软雅黑" panose="020B0503020204020204" pitchFamily="34" charset="-122"/>
              </a:rPr>
              <a:t>应用挂</a:t>
            </a:r>
            <a:r>
              <a:rPr lang="zh-CN" altLang="en-US" sz="2000" b="0" dirty="0" smtClean="0">
                <a:latin typeface="微软雅黑" panose="020B0503020204020204" pitchFamily="34" charset="-122"/>
                <a:ea typeface="微软雅黑" panose="020B0503020204020204" pitchFamily="34" charset="-122"/>
              </a:rPr>
              <a:t>掉；</a:t>
            </a:r>
            <a:endParaRPr lang="zh-CN" altLang="en-US" sz="2000" b="0" dirty="0">
              <a:latin typeface="微软雅黑" panose="020B0503020204020204" pitchFamily="34" charset="-122"/>
              <a:ea typeface="微软雅黑" panose="020B0503020204020204" pitchFamily="34" charset="-122"/>
            </a:endParaRPr>
          </a:p>
          <a:p>
            <a:pPr marL="457200" indent="-457200">
              <a:buFont typeface="+mj-ea"/>
              <a:buAutoNum type="circleNumDbPlain"/>
            </a:pPr>
            <a:r>
              <a:rPr lang="zh-CN" altLang="en-US" sz="2000" dirty="0">
                <a:latin typeface="微软雅黑" panose="020B0503020204020204" pitchFamily="34" charset="-122"/>
                <a:ea typeface="微软雅黑" panose="020B0503020204020204" pitchFamily="34" charset="-122"/>
              </a:rPr>
              <a:t>扩展性不够</a:t>
            </a:r>
            <a:r>
              <a:rPr lang="zh-CN" altLang="en-US" sz="2000" b="0" dirty="0">
                <a:latin typeface="微软雅黑" panose="020B0503020204020204" pitchFamily="34" charset="-122"/>
                <a:ea typeface="微软雅黑" panose="020B0503020204020204" pitchFamily="34" charset="-122"/>
              </a:rPr>
              <a:t>：无法满足高并发情况下的业务需求。</a:t>
            </a:r>
          </a:p>
        </p:txBody>
      </p:sp>
      <p:sp>
        <p:nvSpPr>
          <p:cNvPr id="131" name="矩形 130"/>
          <p:cNvSpPr>
            <a:spLocks noChangeArrowheads="1"/>
          </p:cNvSpPr>
          <p:nvPr/>
        </p:nvSpPr>
        <p:spPr bwMode="auto">
          <a:xfrm>
            <a:off x="12425148" y="1287430"/>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微服务定义</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矩形 50"/>
          <p:cNvSpPr>
            <a:spLocks noChangeArrowheads="1"/>
          </p:cNvSpPr>
          <p:nvPr/>
        </p:nvSpPr>
        <p:spPr bwMode="auto">
          <a:xfrm>
            <a:off x="8807654" y="1273182"/>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微服务背景</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6846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5</a:t>
            </a:fld>
            <a:r>
              <a:rPr smtClean="0"/>
              <a:t>页</a:t>
            </a:r>
            <a:endParaRPr dirty="0"/>
          </a:p>
        </p:txBody>
      </p:sp>
      <p:sp>
        <p:nvSpPr>
          <p:cNvPr id="5" name="标题 1"/>
          <p:cNvSpPr>
            <a:spLocks noGrp="1"/>
          </p:cNvSpPr>
          <p:nvPr>
            <p:ph type="title"/>
          </p:nvPr>
        </p:nvSpPr>
        <p:spPr>
          <a:xfrm>
            <a:off x="3237848" y="460375"/>
            <a:ext cx="10369153" cy="772393"/>
          </a:xfrm>
        </p:spPr>
        <p:txBody>
          <a:bodyPr/>
          <a:lstStyle/>
          <a:p>
            <a:r>
              <a:rPr lang="zh-CN" altLang="en-US" dirty="0" smtClean="0"/>
              <a:t>一、微服务定义</a:t>
            </a:r>
            <a:endParaRPr lang="zh-CN" altLang="en-US" dirty="0"/>
          </a:p>
        </p:txBody>
      </p:sp>
      <p:sp>
        <p:nvSpPr>
          <p:cNvPr id="11" name="文本占位符 2"/>
          <p:cNvSpPr>
            <a:spLocks noGrp="1"/>
          </p:cNvSpPr>
          <p:nvPr>
            <p:ph type="body" sz="quarter" idx="12"/>
          </p:nvPr>
        </p:nvSpPr>
        <p:spPr>
          <a:xfrm>
            <a:off x="127462" y="1736824"/>
            <a:ext cx="13710203" cy="864096"/>
          </a:xfrm>
        </p:spPr>
        <p:txBody>
          <a:bodyPr anchor="ctr"/>
          <a:lstStyle/>
          <a:p>
            <a:r>
              <a:rPr lang="zh-CN" altLang="en-US" b="1" dirty="0" smtClean="0">
                <a:solidFill>
                  <a:srgbClr val="FF0000"/>
                </a:solidFill>
              </a:rPr>
              <a:t>微</a:t>
            </a:r>
            <a:r>
              <a:rPr lang="zh-CN" altLang="en-US" b="1" dirty="0">
                <a:solidFill>
                  <a:srgbClr val="FF0000"/>
                </a:solidFill>
              </a:rPr>
              <a:t>服务架构</a:t>
            </a:r>
            <a:r>
              <a:rPr lang="zh-CN" altLang="en-US" b="1" dirty="0"/>
              <a:t>（</a:t>
            </a:r>
            <a:r>
              <a:rPr lang="en-US" altLang="zh-CN" b="1" dirty="0"/>
              <a:t>Microservice Architect</a:t>
            </a:r>
            <a:r>
              <a:rPr lang="zh-CN" altLang="en-US" b="1" dirty="0"/>
              <a:t>）是一种架构模式，它提倡将单块架构的应用划分成一组小的服务，服务之间互相协调、互相配合，为用户提供最终价值。</a:t>
            </a:r>
            <a:endParaRPr lang="en-US" altLang="zh-CN" b="1" dirty="0"/>
          </a:p>
        </p:txBody>
      </p:sp>
      <p:sp>
        <p:nvSpPr>
          <p:cNvPr id="13" name="矩形 12"/>
          <p:cNvSpPr/>
          <p:nvPr/>
        </p:nvSpPr>
        <p:spPr bwMode="auto">
          <a:xfrm>
            <a:off x="127463" y="2672968"/>
            <a:ext cx="13710202" cy="5616584"/>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smtClean="0">
              <a:ln>
                <a:noFill/>
              </a:ln>
              <a:solidFill>
                <a:schemeClr val="tx1"/>
              </a:solidFill>
              <a:effectLst/>
              <a:latin typeface="黑体" pitchFamily="49" charset="-122"/>
              <a:ea typeface="黑体" pitchFamily="49" charset="-122"/>
            </a:endParaRPr>
          </a:p>
        </p:txBody>
      </p:sp>
      <p:sp>
        <p:nvSpPr>
          <p:cNvPr id="51" name="圆角矩形 50"/>
          <p:cNvSpPr/>
          <p:nvPr/>
        </p:nvSpPr>
        <p:spPr>
          <a:xfrm>
            <a:off x="228944" y="2785349"/>
            <a:ext cx="4513460" cy="5228258"/>
          </a:xfrm>
          <a:prstGeom prst="roundRect">
            <a:avLst/>
          </a:prstGeom>
          <a:ln/>
        </p:spPr>
        <p:style>
          <a:lnRef idx="1">
            <a:schemeClr val="accent3"/>
          </a:lnRef>
          <a:fillRef idx="3">
            <a:schemeClr val="accent3"/>
          </a:fillRef>
          <a:effectRef idx="2">
            <a:schemeClr val="accent3"/>
          </a:effectRef>
          <a:fontRef idx="minor">
            <a:schemeClr val="lt1"/>
          </a:fontRef>
        </p:style>
        <p:txBody>
          <a:bodyPr lIns="180000" tIns="91440" rIns="180000" rtlCol="0" anchor="t"/>
          <a:lstStyle/>
          <a:p>
            <a:pPr algn="ctr">
              <a:spcBef>
                <a:spcPts val="1200"/>
              </a:spcBef>
            </a:pPr>
            <a:endParaRPr lang="en-US" altLang="zh-CN" kern="0" dirty="0" smtClean="0">
              <a:solidFill>
                <a:prstClr val="black"/>
              </a:solidFill>
              <a:latin typeface="微软雅黑" pitchFamily="34" charset="-122"/>
              <a:ea typeface="微软雅黑" pitchFamily="34" charset="-122"/>
            </a:endParaRPr>
          </a:p>
        </p:txBody>
      </p:sp>
      <p:sp>
        <p:nvSpPr>
          <p:cNvPr id="52" name="矩形 51"/>
          <p:cNvSpPr/>
          <p:nvPr/>
        </p:nvSpPr>
        <p:spPr>
          <a:xfrm>
            <a:off x="497289" y="4860694"/>
            <a:ext cx="3924461" cy="2543317"/>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53" name="棱台 52"/>
          <p:cNvSpPr/>
          <p:nvPr/>
        </p:nvSpPr>
        <p:spPr>
          <a:xfrm>
            <a:off x="2417093" y="6096132"/>
            <a:ext cx="1699806" cy="1125302"/>
          </a:xfrm>
          <a:prstGeom prst="bevel">
            <a:avLst/>
          </a:prstGeom>
          <a:solidFill>
            <a:srgbClr val="FFC00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54" name="棱台 53"/>
          <p:cNvSpPr/>
          <p:nvPr/>
        </p:nvSpPr>
        <p:spPr>
          <a:xfrm>
            <a:off x="797377" y="6093303"/>
            <a:ext cx="1699806" cy="1125302"/>
          </a:xfrm>
          <a:prstGeom prst="bevel">
            <a:avLst/>
          </a:prstGeom>
          <a:solidFill>
            <a:srgbClr val="FFC00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55" name="棱台 54"/>
          <p:cNvSpPr/>
          <p:nvPr/>
        </p:nvSpPr>
        <p:spPr>
          <a:xfrm>
            <a:off x="2417093" y="5035182"/>
            <a:ext cx="1699806" cy="1125302"/>
          </a:xfrm>
          <a:prstGeom prst="bevel">
            <a:avLst/>
          </a:prstGeom>
          <a:solidFill>
            <a:srgbClr val="FFC00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56" name="棱台 55"/>
          <p:cNvSpPr/>
          <p:nvPr/>
        </p:nvSpPr>
        <p:spPr>
          <a:xfrm>
            <a:off x="811362" y="5035183"/>
            <a:ext cx="1699806" cy="1125302"/>
          </a:xfrm>
          <a:prstGeom prst="bevel">
            <a:avLst/>
          </a:prstGeom>
          <a:solidFill>
            <a:srgbClr val="FFC00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57" name="灯片编号占位符 2"/>
          <p:cNvSpPr txBox="1">
            <a:spLocks/>
          </p:cNvSpPr>
          <p:nvPr/>
        </p:nvSpPr>
        <p:spPr>
          <a:xfrm>
            <a:off x="6557692" y="7080035"/>
            <a:ext cx="2446434" cy="419848"/>
          </a:xfrm>
          <a:prstGeom prst="rect">
            <a:avLst/>
          </a:prstGeom>
          <a:solidFill>
            <a:schemeClr val="bg1"/>
          </a:solidFill>
        </p:spPr>
        <p:txBody>
          <a:bodyPr/>
          <a:lstStyle>
            <a:lvl1pPr marL="0" indent="0" algn="l" rtl="0" eaLnBrk="0" fontAlgn="base" hangingPunct="0">
              <a:spcBef>
                <a:spcPct val="20000"/>
              </a:spcBef>
              <a:spcAft>
                <a:spcPct val="0"/>
              </a:spcAft>
              <a:buClr>
                <a:schemeClr val="tx1"/>
              </a:buClr>
              <a:buSzPct val="100000"/>
              <a:buFontTx/>
              <a:buNone/>
              <a:defRPr sz="1800">
                <a:solidFill>
                  <a:schemeClr val="tx1"/>
                </a:solidFill>
                <a:latin typeface="微软雅黑" panose="020B0503020204020204" pitchFamily="34" charset="-122"/>
                <a:ea typeface="微软雅黑" panose="020B0503020204020204" pitchFamily="34" charset="-122"/>
                <a:cs typeface="+mn-cs"/>
              </a:defRPr>
            </a:lvl1pPr>
            <a:lvl2pPr marL="2190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2pPr>
            <a:lvl3pPr marL="422275" indent="-201295"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3pPr>
            <a:lvl4pPr marL="656590" indent="-23241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4pPr>
            <a:lvl5pPr marL="87566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5pPr>
            <a:lvl6pPr marL="143827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6pPr>
            <a:lvl7pPr marL="200088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7pPr>
            <a:lvl8pPr marL="2563495"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8pPr>
            <a:lvl9pPr marL="3126740" indent="-217170" algn="l" rtl="0" eaLnBrk="0" fontAlgn="base" hangingPunct="0">
              <a:spcBef>
                <a:spcPct val="20000"/>
              </a:spcBef>
              <a:spcAft>
                <a:spcPct val="0"/>
              </a:spcAft>
              <a:buClr>
                <a:schemeClr val="tx1"/>
              </a:buClr>
              <a:buSzPct val="100000"/>
              <a:buFont typeface="Wingdings" pitchFamily="2" charset="2"/>
              <a:buChar char="-"/>
              <a:defRPr sz="1725">
                <a:solidFill>
                  <a:schemeClr val="tx1"/>
                </a:solidFill>
                <a:latin typeface="+mn-lt"/>
                <a:ea typeface="+mn-ea"/>
              </a:defRPr>
            </a:lvl9pPr>
          </a:lstStyle>
          <a:p>
            <a:pPr>
              <a:defRPr/>
            </a:pPr>
            <a:fld id="{B9061B09-8DE2-4AE0-908A-3177AA41A6BD}" type="slidenum">
              <a:rPr lang="en-US" b="0" kern="0" smtClean="0">
                <a:solidFill>
                  <a:prstClr val="black">
                    <a:tint val="75000"/>
                  </a:prstClr>
                </a:solidFill>
              </a:rPr>
              <a:pPr>
                <a:defRPr/>
              </a:pPr>
              <a:t>5</a:t>
            </a:fld>
            <a:endParaRPr lang="en-US" b="0" kern="0" dirty="0">
              <a:solidFill>
                <a:prstClr val="black">
                  <a:tint val="75000"/>
                </a:prstClr>
              </a:solidFill>
            </a:endParaRPr>
          </a:p>
        </p:txBody>
      </p:sp>
      <p:sp>
        <p:nvSpPr>
          <p:cNvPr id="58" name="圆角矩形 57"/>
          <p:cNvSpPr/>
          <p:nvPr/>
        </p:nvSpPr>
        <p:spPr>
          <a:xfrm>
            <a:off x="4834531" y="2723840"/>
            <a:ext cx="4564652" cy="5228257"/>
          </a:xfrm>
          <a:prstGeom prst="roundRect">
            <a:avLst/>
          </a:prstGeom>
          <a:ln/>
        </p:spPr>
        <p:style>
          <a:lnRef idx="1">
            <a:schemeClr val="accent3"/>
          </a:lnRef>
          <a:fillRef idx="3">
            <a:schemeClr val="accent3"/>
          </a:fillRef>
          <a:effectRef idx="2">
            <a:schemeClr val="accent3"/>
          </a:effectRef>
          <a:fontRef idx="minor">
            <a:schemeClr val="lt1"/>
          </a:fontRef>
        </p:style>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59" name="文本框 58"/>
          <p:cNvSpPr txBox="1"/>
          <p:nvPr/>
        </p:nvSpPr>
        <p:spPr>
          <a:xfrm>
            <a:off x="1563221" y="2769323"/>
            <a:ext cx="1832821" cy="656334"/>
          </a:xfrm>
          <a:prstGeom prst="rect">
            <a:avLst/>
          </a:prstGeom>
          <a:noFill/>
        </p:spPr>
        <p:txBody>
          <a:bodyPr wrap="square" rtlCol="0">
            <a:spAutoFit/>
          </a:bodyPr>
          <a:lstStyle/>
          <a:p>
            <a:pPr algn="ctr"/>
            <a:r>
              <a:rPr lang="zh-CN" altLang="en-US" sz="2000" b="1" dirty="0" smtClean="0"/>
              <a:t>单体架构</a:t>
            </a:r>
            <a:endParaRPr lang="en-US" altLang="zh-CN" sz="2000" b="1" dirty="0" smtClean="0"/>
          </a:p>
          <a:p>
            <a:pPr algn="ctr"/>
            <a:r>
              <a:rPr lang="zh-CN" altLang="en-US" dirty="0" smtClean="0"/>
              <a:t>（</a:t>
            </a:r>
            <a:r>
              <a:rPr lang="en-US" altLang="zh-CN" dirty="0" smtClean="0"/>
              <a:t>monolithic</a:t>
            </a:r>
            <a:r>
              <a:rPr lang="zh-CN" altLang="en-US" dirty="0" smtClean="0"/>
              <a:t>）</a:t>
            </a:r>
            <a:endParaRPr lang="zh-CN" altLang="en-US" dirty="0"/>
          </a:p>
        </p:txBody>
      </p:sp>
      <p:sp>
        <p:nvSpPr>
          <p:cNvPr id="60" name="流程图: 预定义过程 59"/>
          <p:cNvSpPr/>
          <p:nvPr/>
        </p:nvSpPr>
        <p:spPr>
          <a:xfrm>
            <a:off x="1706177" y="3435685"/>
            <a:ext cx="1523286" cy="972567"/>
          </a:xfrm>
          <a:prstGeom prst="flowChartPredefinedProcess">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61" name="流程图: 预定义过程 60"/>
          <p:cNvSpPr/>
          <p:nvPr/>
        </p:nvSpPr>
        <p:spPr>
          <a:xfrm>
            <a:off x="942564" y="5174604"/>
            <a:ext cx="1373505" cy="804669"/>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62" name="流程图: 预定义过程 61"/>
          <p:cNvSpPr/>
          <p:nvPr/>
        </p:nvSpPr>
        <p:spPr>
          <a:xfrm>
            <a:off x="943213" y="6220631"/>
            <a:ext cx="1388988" cy="795043"/>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63" name="流程图: 预定义过程 62"/>
          <p:cNvSpPr/>
          <p:nvPr/>
        </p:nvSpPr>
        <p:spPr>
          <a:xfrm>
            <a:off x="2565120" y="5157532"/>
            <a:ext cx="1389398" cy="807539"/>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64" name="流程图: 预定义过程 63"/>
          <p:cNvSpPr/>
          <p:nvPr/>
        </p:nvSpPr>
        <p:spPr>
          <a:xfrm>
            <a:off x="2571341" y="6225300"/>
            <a:ext cx="1388847" cy="80528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65" name="椭圆 64"/>
          <p:cNvSpPr/>
          <p:nvPr/>
        </p:nvSpPr>
        <p:spPr>
          <a:xfrm>
            <a:off x="1996088" y="3514253"/>
            <a:ext cx="301085" cy="313284"/>
          </a:xfrm>
          <a:prstGeom prst="ellipse">
            <a:avLst/>
          </a:prstGeom>
          <a:solidFill>
            <a:srgbClr val="7030A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66" name="等腰三角形 65"/>
          <p:cNvSpPr/>
          <p:nvPr/>
        </p:nvSpPr>
        <p:spPr>
          <a:xfrm>
            <a:off x="2444044" y="3590218"/>
            <a:ext cx="323667" cy="248401"/>
          </a:xfrm>
          <a:prstGeom prst="triangle">
            <a:avLst/>
          </a:prstGeom>
          <a:solidFill>
            <a:schemeClr val="accent2">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67" name="菱形 66"/>
          <p:cNvSpPr/>
          <p:nvPr/>
        </p:nvSpPr>
        <p:spPr>
          <a:xfrm>
            <a:off x="1996088" y="3914255"/>
            <a:ext cx="347175" cy="344400"/>
          </a:xfrm>
          <a:prstGeom prst="diamond">
            <a:avLst/>
          </a:prstGeom>
          <a:solidFill>
            <a:schemeClr val="accent6">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68" name="流程图: 手动输入 67"/>
          <p:cNvSpPr/>
          <p:nvPr/>
        </p:nvSpPr>
        <p:spPr>
          <a:xfrm>
            <a:off x="2383965" y="3914255"/>
            <a:ext cx="391180" cy="172199"/>
          </a:xfrm>
          <a:prstGeom prst="flowChartManualInput">
            <a:avLst/>
          </a:prstGeom>
          <a:solidFill>
            <a:srgbClr val="FF000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69" name="椭圆 68"/>
          <p:cNvSpPr/>
          <p:nvPr/>
        </p:nvSpPr>
        <p:spPr>
          <a:xfrm>
            <a:off x="1183660" y="5170300"/>
            <a:ext cx="301085" cy="313284"/>
          </a:xfrm>
          <a:prstGeom prst="ellipse">
            <a:avLst/>
          </a:prstGeom>
          <a:solidFill>
            <a:srgbClr val="7030A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70" name="等腰三角形 69"/>
          <p:cNvSpPr/>
          <p:nvPr/>
        </p:nvSpPr>
        <p:spPr>
          <a:xfrm>
            <a:off x="1631616" y="5246265"/>
            <a:ext cx="323667" cy="248401"/>
          </a:xfrm>
          <a:prstGeom prst="triangle">
            <a:avLst/>
          </a:prstGeom>
          <a:solidFill>
            <a:schemeClr val="accent2">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71" name="菱形 70"/>
          <p:cNvSpPr/>
          <p:nvPr/>
        </p:nvSpPr>
        <p:spPr>
          <a:xfrm>
            <a:off x="1183660" y="5570302"/>
            <a:ext cx="347175" cy="344400"/>
          </a:xfrm>
          <a:prstGeom prst="diamond">
            <a:avLst/>
          </a:prstGeom>
          <a:solidFill>
            <a:schemeClr val="accent6">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72" name="流程图: 手动输入 71"/>
          <p:cNvSpPr/>
          <p:nvPr/>
        </p:nvSpPr>
        <p:spPr>
          <a:xfrm>
            <a:off x="1571537" y="5570302"/>
            <a:ext cx="391180" cy="172199"/>
          </a:xfrm>
          <a:prstGeom prst="flowChartManualInput">
            <a:avLst/>
          </a:prstGeom>
          <a:solidFill>
            <a:srgbClr val="FF000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73" name="椭圆 72"/>
          <p:cNvSpPr/>
          <p:nvPr/>
        </p:nvSpPr>
        <p:spPr>
          <a:xfrm>
            <a:off x="2774113" y="6214158"/>
            <a:ext cx="301085" cy="313284"/>
          </a:xfrm>
          <a:prstGeom prst="ellipse">
            <a:avLst/>
          </a:prstGeom>
          <a:solidFill>
            <a:srgbClr val="7030A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74" name="等腰三角形 73"/>
          <p:cNvSpPr/>
          <p:nvPr/>
        </p:nvSpPr>
        <p:spPr>
          <a:xfrm>
            <a:off x="3222069" y="6290123"/>
            <a:ext cx="323667" cy="248401"/>
          </a:xfrm>
          <a:prstGeom prst="triangle">
            <a:avLst/>
          </a:prstGeom>
          <a:solidFill>
            <a:schemeClr val="accent2">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75" name="菱形 74"/>
          <p:cNvSpPr/>
          <p:nvPr/>
        </p:nvSpPr>
        <p:spPr>
          <a:xfrm>
            <a:off x="2774113" y="6614160"/>
            <a:ext cx="347175" cy="344400"/>
          </a:xfrm>
          <a:prstGeom prst="diamond">
            <a:avLst/>
          </a:prstGeom>
          <a:solidFill>
            <a:schemeClr val="accent6">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76" name="流程图: 手动输入 75"/>
          <p:cNvSpPr/>
          <p:nvPr/>
        </p:nvSpPr>
        <p:spPr>
          <a:xfrm>
            <a:off x="3161990" y="6614160"/>
            <a:ext cx="391180" cy="172199"/>
          </a:xfrm>
          <a:prstGeom prst="flowChartManualInput">
            <a:avLst/>
          </a:prstGeom>
          <a:solidFill>
            <a:srgbClr val="FF000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77" name="椭圆 76"/>
          <p:cNvSpPr/>
          <p:nvPr/>
        </p:nvSpPr>
        <p:spPr>
          <a:xfrm>
            <a:off x="1165304" y="6226109"/>
            <a:ext cx="301085" cy="313284"/>
          </a:xfrm>
          <a:prstGeom prst="ellipse">
            <a:avLst/>
          </a:prstGeom>
          <a:solidFill>
            <a:srgbClr val="7030A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78" name="等腰三角形 77"/>
          <p:cNvSpPr/>
          <p:nvPr/>
        </p:nvSpPr>
        <p:spPr>
          <a:xfrm>
            <a:off x="1613260" y="6302074"/>
            <a:ext cx="323667" cy="248401"/>
          </a:xfrm>
          <a:prstGeom prst="triangle">
            <a:avLst/>
          </a:prstGeom>
          <a:solidFill>
            <a:schemeClr val="accent2">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79" name="菱形 78"/>
          <p:cNvSpPr/>
          <p:nvPr/>
        </p:nvSpPr>
        <p:spPr>
          <a:xfrm>
            <a:off x="1165304" y="6626111"/>
            <a:ext cx="347175" cy="344400"/>
          </a:xfrm>
          <a:prstGeom prst="diamond">
            <a:avLst/>
          </a:prstGeom>
          <a:solidFill>
            <a:schemeClr val="accent6">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80" name="流程图: 手动输入 79"/>
          <p:cNvSpPr/>
          <p:nvPr/>
        </p:nvSpPr>
        <p:spPr>
          <a:xfrm>
            <a:off x="1553181" y="6626111"/>
            <a:ext cx="391180" cy="172199"/>
          </a:xfrm>
          <a:prstGeom prst="flowChartManualInput">
            <a:avLst/>
          </a:prstGeom>
          <a:solidFill>
            <a:srgbClr val="FF000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81" name="椭圆 80"/>
          <p:cNvSpPr/>
          <p:nvPr/>
        </p:nvSpPr>
        <p:spPr>
          <a:xfrm>
            <a:off x="2774113" y="5175475"/>
            <a:ext cx="301085" cy="313284"/>
          </a:xfrm>
          <a:prstGeom prst="ellipse">
            <a:avLst/>
          </a:prstGeom>
          <a:solidFill>
            <a:srgbClr val="7030A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82" name="等腰三角形 81"/>
          <p:cNvSpPr/>
          <p:nvPr/>
        </p:nvSpPr>
        <p:spPr>
          <a:xfrm>
            <a:off x="3222069" y="5251440"/>
            <a:ext cx="323667" cy="248401"/>
          </a:xfrm>
          <a:prstGeom prst="triangle">
            <a:avLst/>
          </a:prstGeom>
          <a:solidFill>
            <a:schemeClr val="accent2">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83" name="菱形 82"/>
          <p:cNvSpPr/>
          <p:nvPr/>
        </p:nvSpPr>
        <p:spPr>
          <a:xfrm>
            <a:off x="2774113" y="5575477"/>
            <a:ext cx="347175" cy="344400"/>
          </a:xfrm>
          <a:prstGeom prst="diamond">
            <a:avLst/>
          </a:prstGeom>
          <a:solidFill>
            <a:schemeClr val="accent6">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84" name="流程图: 手动输入 83"/>
          <p:cNvSpPr/>
          <p:nvPr/>
        </p:nvSpPr>
        <p:spPr>
          <a:xfrm>
            <a:off x="3161990" y="5575477"/>
            <a:ext cx="391180" cy="172199"/>
          </a:xfrm>
          <a:prstGeom prst="flowChartManualInput">
            <a:avLst/>
          </a:prstGeom>
          <a:solidFill>
            <a:srgbClr val="FF000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85" name="矩形 84"/>
          <p:cNvSpPr/>
          <p:nvPr/>
        </p:nvSpPr>
        <p:spPr>
          <a:xfrm>
            <a:off x="6044210" y="3366008"/>
            <a:ext cx="1896901" cy="1256114"/>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86" name="文本框 85"/>
          <p:cNvSpPr txBox="1"/>
          <p:nvPr/>
        </p:nvSpPr>
        <p:spPr>
          <a:xfrm>
            <a:off x="6160746" y="2688899"/>
            <a:ext cx="1790256" cy="656334"/>
          </a:xfrm>
          <a:prstGeom prst="rect">
            <a:avLst/>
          </a:prstGeom>
          <a:noFill/>
        </p:spPr>
        <p:txBody>
          <a:bodyPr wrap="square" rtlCol="0">
            <a:spAutoFit/>
          </a:bodyPr>
          <a:lstStyle/>
          <a:p>
            <a:pPr algn="ctr"/>
            <a:r>
              <a:rPr lang="zh-CN" altLang="en-US" sz="2000" b="1" dirty="0" smtClean="0"/>
              <a:t>微服务架构</a:t>
            </a:r>
            <a:endParaRPr lang="en-US" altLang="zh-CN" sz="2000" b="1" dirty="0" smtClean="0"/>
          </a:p>
          <a:p>
            <a:pPr algn="ctr"/>
            <a:r>
              <a:rPr lang="zh-CN" altLang="en-US" dirty="0" smtClean="0"/>
              <a:t>（</a:t>
            </a:r>
            <a:r>
              <a:rPr lang="en-US" altLang="zh-CN" dirty="0" smtClean="0"/>
              <a:t>MSA</a:t>
            </a:r>
            <a:r>
              <a:rPr lang="zh-CN" altLang="en-US" dirty="0" smtClean="0"/>
              <a:t>）</a:t>
            </a:r>
            <a:endParaRPr lang="zh-CN" altLang="en-US" dirty="0"/>
          </a:p>
        </p:txBody>
      </p:sp>
      <p:sp>
        <p:nvSpPr>
          <p:cNvPr id="87" name="流程图: 预定义过程 86"/>
          <p:cNvSpPr/>
          <p:nvPr/>
        </p:nvSpPr>
        <p:spPr>
          <a:xfrm>
            <a:off x="6571823" y="3418211"/>
            <a:ext cx="748323" cy="434862"/>
          </a:xfrm>
          <a:prstGeom prst="flowChartPredefinedProcess">
            <a:avLst/>
          </a:prstGeom>
          <a:solidFill>
            <a:schemeClr val="accent4">
              <a:lumMod val="60000"/>
              <a:lumOff val="4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88" name="流程图: 预定义过程 87"/>
          <p:cNvSpPr/>
          <p:nvPr/>
        </p:nvSpPr>
        <p:spPr>
          <a:xfrm>
            <a:off x="7036616" y="3911789"/>
            <a:ext cx="748323" cy="434862"/>
          </a:xfrm>
          <a:prstGeom prst="flowChartPredefinedProcess">
            <a:avLst/>
          </a:prstGeom>
          <a:solidFill>
            <a:schemeClr val="accent3">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89" name="流程图: 预定义过程 88"/>
          <p:cNvSpPr/>
          <p:nvPr/>
        </p:nvSpPr>
        <p:spPr>
          <a:xfrm>
            <a:off x="6212251" y="3912204"/>
            <a:ext cx="748323" cy="434862"/>
          </a:xfrm>
          <a:prstGeom prst="flowChartPredefinedProcess">
            <a:avLst/>
          </a:prstGeom>
          <a:solidFill>
            <a:srgbClr val="92D05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90" name="矩形 89"/>
          <p:cNvSpPr/>
          <p:nvPr/>
        </p:nvSpPr>
        <p:spPr>
          <a:xfrm>
            <a:off x="5080856" y="4931309"/>
            <a:ext cx="4068134" cy="2402602"/>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91" name="棱台 90"/>
          <p:cNvSpPr/>
          <p:nvPr/>
        </p:nvSpPr>
        <p:spPr>
          <a:xfrm>
            <a:off x="5322027" y="5099917"/>
            <a:ext cx="1662222" cy="1091127"/>
          </a:xfrm>
          <a:prstGeom prst="bevel">
            <a:avLst/>
          </a:prstGeom>
          <a:solidFill>
            <a:schemeClr val="accent4">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92" name="棱台 91"/>
          <p:cNvSpPr/>
          <p:nvPr/>
        </p:nvSpPr>
        <p:spPr>
          <a:xfrm>
            <a:off x="5322027" y="6234167"/>
            <a:ext cx="1728966" cy="929208"/>
          </a:xfrm>
          <a:prstGeom prst="bevel">
            <a:avLst/>
          </a:prstGeom>
          <a:solidFill>
            <a:schemeClr val="accent4">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93" name="棱台 92"/>
          <p:cNvSpPr/>
          <p:nvPr/>
        </p:nvSpPr>
        <p:spPr>
          <a:xfrm>
            <a:off x="7018942" y="6082439"/>
            <a:ext cx="1819696" cy="1091127"/>
          </a:xfrm>
          <a:prstGeom prst="bevel">
            <a:avLst/>
          </a:prstGeom>
          <a:solidFill>
            <a:schemeClr val="accent4">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94" name="棱台 93"/>
          <p:cNvSpPr/>
          <p:nvPr/>
        </p:nvSpPr>
        <p:spPr>
          <a:xfrm>
            <a:off x="7015050" y="5103710"/>
            <a:ext cx="1819696" cy="1091127"/>
          </a:xfrm>
          <a:prstGeom prst="bevel">
            <a:avLst/>
          </a:prstGeom>
          <a:solidFill>
            <a:schemeClr val="accent4">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95" name="流程图: 预定义过程 94"/>
          <p:cNvSpPr/>
          <p:nvPr/>
        </p:nvSpPr>
        <p:spPr>
          <a:xfrm>
            <a:off x="5562997" y="5225058"/>
            <a:ext cx="516823" cy="37260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99" name="流程图: 预定义过程 98"/>
          <p:cNvSpPr/>
          <p:nvPr/>
        </p:nvSpPr>
        <p:spPr>
          <a:xfrm>
            <a:off x="5558862" y="5561544"/>
            <a:ext cx="516823" cy="37260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00" name="流程图: 预定义过程 99"/>
          <p:cNvSpPr/>
          <p:nvPr/>
        </p:nvSpPr>
        <p:spPr>
          <a:xfrm>
            <a:off x="6125004" y="5576336"/>
            <a:ext cx="516823" cy="37260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01" name="流程图: 预定义过程 100"/>
          <p:cNvSpPr/>
          <p:nvPr/>
        </p:nvSpPr>
        <p:spPr>
          <a:xfrm>
            <a:off x="7912286" y="6548723"/>
            <a:ext cx="516823" cy="37260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02" name="流程图: 预定义过程 101"/>
          <p:cNvSpPr/>
          <p:nvPr/>
        </p:nvSpPr>
        <p:spPr>
          <a:xfrm>
            <a:off x="7304897" y="6576433"/>
            <a:ext cx="516823" cy="37260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03" name="流程图: 预定义过程 102"/>
          <p:cNvSpPr/>
          <p:nvPr/>
        </p:nvSpPr>
        <p:spPr>
          <a:xfrm>
            <a:off x="7898520" y="6202506"/>
            <a:ext cx="516823" cy="37260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04" name="流程图: 预定义过程 103"/>
          <p:cNvSpPr/>
          <p:nvPr/>
        </p:nvSpPr>
        <p:spPr>
          <a:xfrm>
            <a:off x="7301186" y="6222667"/>
            <a:ext cx="516823" cy="37260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05" name="流程图: 预定义过程 104"/>
          <p:cNvSpPr/>
          <p:nvPr/>
        </p:nvSpPr>
        <p:spPr>
          <a:xfrm>
            <a:off x="7898520" y="5556175"/>
            <a:ext cx="516823" cy="37260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06" name="流程图: 预定义过程 105"/>
          <p:cNvSpPr/>
          <p:nvPr/>
        </p:nvSpPr>
        <p:spPr>
          <a:xfrm>
            <a:off x="7301186" y="5576336"/>
            <a:ext cx="516823" cy="37260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07" name="流程图: 预定义过程 106"/>
          <p:cNvSpPr/>
          <p:nvPr/>
        </p:nvSpPr>
        <p:spPr>
          <a:xfrm>
            <a:off x="7898521" y="5226004"/>
            <a:ext cx="516823" cy="37260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08" name="流程图: 预定义过程 107"/>
          <p:cNvSpPr/>
          <p:nvPr/>
        </p:nvSpPr>
        <p:spPr>
          <a:xfrm>
            <a:off x="7301186" y="5222661"/>
            <a:ext cx="516823" cy="37260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09" name="流程图: 预定义过程 108"/>
          <p:cNvSpPr/>
          <p:nvPr/>
        </p:nvSpPr>
        <p:spPr>
          <a:xfrm>
            <a:off x="6122035" y="5240585"/>
            <a:ext cx="516823" cy="37260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10" name="流程图: 预定义过程 109"/>
          <p:cNvSpPr/>
          <p:nvPr/>
        </p:nvSpPr>
        <p:spPr>
          <a:xfrm>
            <a:off x="6171535" y="6187766"/>
            <a:ext cx="516823" cy="37260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11" name="流程图: 预定义过程 110"/>
          <p:cNvSpPr/>
          <p:nvPr/>
        </p:nvSpPr>
        <p:spPr>
          <a:xfrm>
            <a:off x="6182428" y="6560928"/>
            <a:ext cx="516823" cy="37260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12" name="流程图: 预定义过程 111"/>
          <p:cNvSpPr/>
          <p:nvPr/>
        </p:nvSpPr>
        <p:spPr>
          <a:xfrm>
            <a:off x="5613237" y="6568845"/>
            <a:ext cx="516823" cy="37260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13" name="流程图: 预定义过程 112"/>
          <p:cNvSpPr/>
          <p:nvPr/>
        </p:nvSpPr>
        <p:spPr>
          <a:xfrm>
            <a:off x="5598245" y="6210342"/>
            <a:ext cx="516823" cy="372601"/>
          </a:xfrm>
          <a:prstGeom prst="flowChartPredefinedProcess">
            <a:avLst/>
          </a:prstGeom>
          <a:solidFill>
            <a:schemeClr val="accent2">
              <a:lumMod val="40000"/>
              <a:lumOff val="60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14" name="椭圆 113"/>
          <p:cNvSpPr/>
          <p:nvPr/>
        </p:nvSpPr>
        <p:spPr>
          <a:xfrm>
            <a:off x="6774339" y="3452311"/>
            <a:ext cx="294092" cy="313284"/>
          </a:xfrm>
          <a:prstGeom prst="ellipse">
            <a:avLst/>
          </a:prstGeom>
          <a:solidFill>
            <a:srgbClr val="7030A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15" name="椭圆 114"/>
          <p:cNvSpPr/>
          <p:nvPr/>
        </p:nvSpPr>
        <p:spPr>
          <a:xfrm>
            <a:off x="7414560" y="6248460"/>
            <a:ext cx="294092" cy="313284"/>
          </a:xfrm>
          <a:prstGeom prst="ellipse">
            <a:avLst/>
          </a:prstGeom>
          <a:solidFill>
            <a:srgbClr val="7030A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16" name="椭圆 115"/>
          <p:cNvSpPr/>
          <p:nvPr/>
        </p:nvSpPr>
        <p:spPr>
          <a:xfrm>
            <a:off x="5686729" y="6236135"/>
            <a:ext cx="294092" cy="313284"/>
          </a:xfrm>
          <a:prstGeom prst="ellipse">
            <a:avLst/>
          </a:prstGeom>
          <a:solidFill>
            <a:srgbClr val="7030A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17" name="椭圆 116"/>
          <p:cNvSpPr/>
          <p:nvPr/>
        </p:nvSpPr>
        <p:spPr>
          <a:xfrm>
            <a:off x="7392900" y="5259496"/>
            <a:ext cx="294092" cy="313284"/>
          </a:xfrm>
          <a:prstGeom prst="ellipse">
            <a:avLst/>
          </a:prstGeom>
          <a:solidFill>
            <a:srgbClr val="7030A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18" name="椭圆 117"/>
          <p:cNvSpPr/>
          <p:nvPr/>
        </p:nvSpPr>
        <p:spPr>
          <a:xfrm>
            <a:off x="5649535" y="5249292"/>
            <a:ext cx="294092" cy="313284"/>
          </a:xfrm>
          <a:prstGeom prst="ellipse">
            <a:avLst/>
          </a:prstGeom>
          <a:solidFill>
            <a:srgbClr val="7030A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19" name="等腰三角形 118"/>
          <p:cNvSpPr/>
          <p:nvPr/>
        </p:nvSpPr>
        <p:spPr>
          <a:xfrm>
            <a:off x="6409120" y="3963128"/>
            <a:ext cx="316150" cy="248400"/>
          </a:xfrm>
          <a:prstGeom prst="triangle">
            <a:avLst/>
          </a:prstGeom>
          <a:solidFill>
            <a:schemeClr val="accent2">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20" name="等腰三角形 119"/>
          <p:cNvSpPr/>
          <p:nvPr/>
        </p:nvSpPr>
        <p:spPr>
          <a:xfrm>
            <a:off x="7989932" y="6273422"/>
            <a:ext cx="316150" cy="248400"/>
          </a:xfrm>
          <a:prstGeom prst="triangle">
            <a:avLst/>
          </a:prstGeom>
          <a:solidFill>
            <a:schemeClr val="accent2">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21" name="等腰三角形 120"/>
          <p:cNvSpPr/>
          <p:nvPr/>
        </p:nvSpPr>
        <p:spPr>
          <a:xfrm>
            <a:off x="6196252" y="5283708"/>
            <a:ext cx="316150" cy="248400"/>
          </a:xfrm>
          <a:prstGeom prst="triangle">
            <a:avLst/>
          </a:prstGeom>
          <a:solidFill>
            <a:schemeClr val="accent2">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22" name="等腰三角形 121"/>
          <p:cNvSpPr/>
          <p:nvPr/>
        </p:nvSpPr>
        <p:spPr>
          <a:xfrm>
            <a:off x="7372804" y="5605778"/>
            <a:ext cx="316150" cy="248400"/>
          </a:xfrm>
          <a:prstGeom prst="triangle">
            <a:avLst/>
          </a:prstGeom>
          <a:solidFill>
            <a:schemeClr val="accent2">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23" name="等腰三角形 122"/>
          <p:cNvSpPr/>
          <p:nvPr/>
        </p:nvSpPr>
        <p:spPr>
          <a:xfrm>
            <a:off x="6268914" y="6212330"/>
            <a:ext cx="316150" cy="248400"/>
          </a:xfrm>
          <a:prstGeom prst="triangle">
            <a:avLst/>
          </a:prstGeom>
          <a:solidFill>
            <a:schemeClr val="accent2">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24" name="流程图: 手动输入 123"/>
          <p:cNvSpPr/>
          <p:nvPr/>
        </p:nvSpPr>
        <p:spPr>
          <a:xfrm>
            <a:off x="7203444" y="4002069"/>
            <a:ext cx="382095" cy="172199"/>
          </a:xfrm>
          <a:prstGeom prst="flowChartManualInput">
            <a:avLst/>
          </a:prstGeom>
          <a:solidFill>
            <a:srgbClr val="FF000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25" name="流程图: 手动输入 124"/>
          <p:cNvSpPr/>
          <p:nvPr/>
        </p:nvSpPr>
        <p:spPr>
          <a:xfrm>
            <a:off x="6294279" y="6636927"/>
            <a:ext cx="382095" cy="172199"/>
          </a:xfrm>
          <a:prstGeom prst="flowChartManualInput">
            <a:avLst/>
          </a:prstGeom>
          <a:solidFill>
            <a:srgbClr val="FF000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26" name="流程图: 手动输入 125"/>
          <p:cNvSpPr/>
          <p:nvPr/>
        </p:nvSpPr>
        <p:spPr>
          <a:xfrm>
            <a:off x="6184661" y="5672047"/>
            <a:ext cx="382095" cy="172199"/>
          </a:xfrm>
          <a:prstGeom prst="flowChartManualInput">
            <a:avLst/>
          </a:prstGeom>
          <a:solidFill>
            <a:srgbClr val="FF000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27" name="流程图: 手动输入 126"/>
          <p:cNvSpPr/>
          <p:nvPr/>
        </p:nvSpPr>
        <p:spPr>
          <a:xfrm>
            <a:off x="7978279" y="6662032"/>
            <a:ext cx="382095" cy="172199"/>
          </a:xfrm>
          <a:prstGeom prst="flowChartManualInput">
            <a:avLst/>
          </a:prstGeom>
          <a:solidFill>
            <a:srgbClr val="FF000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28" name="流程图: 手动输入 127"/>
          <p:cNvSpPr/>
          <p:nvPr/>
        </p:nvSpPr>
        <p:spPr>
          <a:xfrm>
            <a:off x="7958076" y="5283708"/>
            <a:ext cx="382095" cy="172199"/>
          </a:xfrm>
          <a:prstGeom prst="flowChartManualInput">
            <a:avLst/>
          </a:prstGeom>
          <a:solidFill>
            <a:srgbClr val="FF0000"/>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29" name="菱形 128"/>
          <p:cNvSpPr/>
          <p:nvPr/>
        </p:nvSpPr>
        <p:spPr>
          <a:xfrm>
            <a:off x="5657996" y="5570512"/>
            <a:ext cx="339112" cy="344400"/>
          </a:xfrm>
          <a:prstGeom prst="diamond">
            <a:avLst/>
          </a:prstGeom>
          <a:solidFill>
            <a:schemeClr val="accent6">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32" name="菱形 131"/>
          <p:cNvSpPr/>
          <p:nvPr/>
        </p:nvSpPr>
        <p:spPr>
          <a:xfrm>
            <a:off x="7427953" y="6593371"/>
            <a:ext cx="339112" cy="344400"/>
          </a:xfrm>
          <a:prstGeom prst="diamond">
            <a:avLst/>
          </a:prstGeom>
          <a:solidFill>
            <a:schemeClr val="accent6">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33" name="菱形 132"/>
          <p:cNvSpPr/>
          <p:nvPr/>
        </p:nvSpPr>
        <p:spPr>
          <a:xfrm>
            <a:off x="7989932" y="5614445"/>
            <a:ext cx="339112" cy="344400"/>
          </a:xfrm>
          <a:prstGeom prst="diamond">
            <a:avLst/>
          </a:prstGeom>
          <a:solidFill>
            <a:schemeClr val="accent6">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34" name="菱形 133"/>
          <p:cNvSpPr/>
          <p:nvPr/>
        </p:nvSpPr>
        <p:spPr>
          <a:xfrm>
            <a:off x="5724902" y="6560986"/>
            <a:ext cx="339112" cy="344400"/>
          </a:xfrm>
          <a:prstGeom prst="diamond">
            <a:avLst/>
          </a:prstGeom>
          <a:solidFill>
            <a:schemeClr val="accent6">
              <a:lumMod val="75000"/>
            </a:schemeClr>
          </a:solidFill>
          <a:ln w="3175" cap="flat" cmpd="sng" algn="ctr">
            <a:solidFill>
              <a:srgbClr val="D7D7D7"/>
            </a:solidFill>
            <a:prstDash val="solid"/>
          </a:ln>
          <a:effectLst>
            <a:outerShdw blurRad="50800" dist="38100" dir="2700000" algn="tl" rotWithShape="0">
              <a:prstClr val="black">
                <a:alpha val="40000"/>
              </a:prstClr>
            </a:outerShdw>
          </a:effectLst>
        </p:spPr>
        <p:txBody>
          <a:bodyPr lIns="180000" tIns="91440" rIns="180000" rtlCol="0" anchor="t"/>
          <a:lstStyle/>
          <a:p>
            <a:pPr algn="ctr">
              <a:spcBef>
                <a:spcPts val="1200"/>
              </a:spcBef>
            </a:pPr>
            <a:endParaRPr lang="zh-CN" altLang="en-US" sz="1200" kern="0" dirty="0">
              <a:solidFill>
                <a:prstClr val="black"/>
              </a:solidFill>
              <a:latin typeface="微软雅黑" pitchFamily="34" charset="-122"/>
              <a:ea typeface="微软雅黑" pitchFamily="34" charset="-122"/>
            </a:endParaRPr>
          </a:p>
        </p:txBody>
      </p:sp>
      <p:sp>
        <p:nvSpPr>
          <p:cNvPr id="135" name="矩形 134"/>
          <p:cNvSpPr/>
          <p:nvPr/>
        </p:nvSpPr>
        <p:spPr>
          <a:xfrm>
            <a:off x="796178" y="4447299"/>
            <a:ext cx="3666055" cy="338554"/>
          </a:xfrm>
          <a:prstGeom prst="rect">
            <a:avLst/>
          </a:prstGeom>
        </p:spPr>
        <p:txBody>
          <a:bodyPr wrap="square">
            <a:spAutoFit/>
          </a:bodyPr>
          <a:lstStyle/>
          <a:p>
            <a:r>
              <a:rPr lang="zh-CN" altLang="en-US" sz="1600" dirty="0">
                <a:latin typeface="仿宋" panose="02010609060101010101" pitchFamily="49" charset="-122"/>
                <a:ea typeface="仿宋" panose="02010609060101010101" pitchFamily="49" charset="-122"/>
              </a:rPr>
              <a:t>紧耦合，所有功能都在一个进程中</a:t>
            </a:r>
          </a:p>
        </p:txBody>
      </p:sp>
      <p:sp>
        <p:nvSpPr>
          <p:cNvPr id="136" name="矩形 135"/>
          <p:cNvSpPr/>
          <p:nvPr/>
        </p:nvSpPr>
        <p:spPr>
          <a:xfrm>
            <a:off x="1347229" y="7485364"/>
            <a:ext cx="2052068" cy="338554"/>
          </a:xfrm>
          <a:prstGeom prst="rect">
            <a:avLst/>
          </a:prstGeom>
        </p:spPr>
        <p:txBody>
          <a:bodyPr wrap="square">
            <a:spAutoFit/>
          </a:bodyPr>
          <a:lstStyle/>
          <a:p>
            <a:r>
              <a:rPr lang="zh-CN" altLang="en-US" sz="1600" dirty="0">
                <a:latin typeface="仿宋" panose="02010609060101010101" pitchFamily="49" charset="-122"/>
                <a:ea typeface="仿宋" panose="02010609060101010101" pitchFamily="49" charset="-122"/>
              </a:rPr>
              <a:t>基于整个系统扩展</a:t>
            </a:r>
          </a:p>
        </p:txBody>
      </p:sp>
      <p:sp>
        <p:nvSpPr>
          <p:cNvPr id="137" name="矩形 136"/>
          <p:cNvSpPr/>
          <p:nvPr/>
        </p:nvSpPr>
        <p:spPr>
          <a:xfrm>
            <a:off x="5300379" y="4615111"/>
            <a:ext cx="3806130" cy="338554"/>
          </a:xfrm>
          <a:prstGeom prst="rect">
            <a:avLst/>
          </a:prstGeom>
        </p:spPr>
        <p:txBody>
          <a:bodyPr wrap="square">
            <a:spAutoFit/>
          </a:bodyPr>
          <a:lstStyle/>
          <a:p>
            <a:r>
              <a:rPr lang="zh-CN" altLang="en-US" sz="1600" dirty="0">
                <a:latin typeface="仿宋" panose="02010609060101010101" pitchFamily="49" charset="-122"/>
                <a:ea typeface="仿宋" panose="02010609060101010101" pitchFamily="49" charset="-122"/>
              </a:rPr>
              <a:t>松耦合，功能在不同微服务的进程中</a:t>
            </a:r>
          </a:p>
        </p:txBody>
      </p:sp>
      <p:sp>
        <p:nvSpPr>
          <p:cNvPr id="138" name="矩形 137"/>
          <p:cNvSpPr/>
          <p:nvPr/>
        </p:nvSpPr>
        <p:spPr>
          <a:xfrm>
            <a:off x="5798401" y="7420481"/>
            <a:ext cx="2680056" cy="338554"/>
          </a:xfrm>
          <a:prstGeom prst="rect">
            <a:avLst/>
          </a:prstGeom>
        </p:spPr>
        <p:txBody>
          <a:bodyPr wrap="square">
            <a:spAutoFit/>
          </a:bodyPr>
          <a:lstStyle/>
          <a:p>
            <a:r>
              <a:rPr lang="zh-CN" altLang="en-US" sz="1600" dirty="0">
                <a:latin typeface="仿宋" panose="02010609060101010101" pitchFamily="49" charset="-122"/>
                <a:ea typeface="仿宋" panose="02010609060101010101" pitchFamily="49" charset="-122"/>
              </a:rPr>
              <a:t>基于独立服务，按需扩展</a:t>
            </a:r>
          </a:p>
        </p:txBody>
      </p:sp>
      <p:sp>
        <p:nvSpPr>
          <p:cNvPr id="2" name="矩形 1"/>
          <p:cNvSpPr/>
          <p:nvPr/>
        </p:nvSpPr>
        <p:spPr bwMode="auto">
          <a:xfrm>
            <a:off x="9477426" y="2723840"/>
            <a:ext cx="4319197" cy="3255433"/>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lang="en-US" altLang="zh-CN" sz="1800" dirty="0">
              <a:solidFill>
                <a:schemeClr val="tx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800" dirty="0" smtClean="0">
                <a:solidFill>
                  <a:schemeClr val="tx1"/>
                </a:solidFill>
                <a:latin typeface="微软雅黑" panose="020B0503020204020204" pitchFamily="34" charset="-122"/>
                <a:ea typeface="微软雅黑" panose="020B0503020204020204" pitchFamily="34" charset="-122"/>
              </a:rPr>
              <a:t>每个</a:t>
            </a:r>
            <a:r>
              <a:rPr lang="zh-CN" altLang="en-US" sz="1800" dirty="0">
                <a:solidFill>
                  <a:schemeClr val="tx1"/>
                </a:solidFill>
                <a:latin typeface="微软雅黑" panose="020B0503020204020204" pitchFamily="34" charset="-122"/>
                <a:ea typeface="微软雅黑" panose="020B0503020204020204" pitchFamily="34" charset="-122"/>
              </a:rPr>
              <a:t>服务较小，代码容易理解、开发、</a:t>
            </a:r>
            <a:r>
              <a:rPr lang="zh-CN" altLang="en-US" sz="1800" dirty="0" smtClean="0">
                <a:solidFill>
                  <a:schemeClr val="tx1"/>
                </a:solidFill>
                <a:latin typeface="微软雅黑" panose="020B0503020204020204" pitchFamily="34" charset="-122"/>
                <a:ea typeface="微软雅黑" panose="020B0503020204020204" pitchFamily="34" charset="-122"/>
              </a:rPr>
              <a:t>维护；</a:t>
            </a:r>
            <a:endParaRPr lang="zh-CN" altLang="en-US" sz="1800" dirty="0">
              <a:solidFill>
                <a:schemeClr val="tx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800" dirty="0">
                <a:solidFill>
                  <a:schemeClr val="tx1"/>
                </a:solidFill>
                <a:latin typeface="微软雅黑" panose="020B0503020204020204" pitchFamily="34" charset="-122"/>
                <a:ea typeface="微软雅黑" panose="020B0503020204020204" pitchFamily="34" charset="-122"/>
              </a:rPr>
              <a:t>每个服务可以独立快速的开发、编译、部署，持续交付能力</a:t>
            </a:r>
            <a:r>
              <a:rPr lang="zh-CN" altLang="en-US" sz="1800" dirty="0" smtClean="0">
                <a:solidFill>
                  <a:schemeClr val="tx1"/>
                </a:solidFill>
                <a:latin typeface="微软雅黑" panose="020B0503020204020204" pitchFamily="34" charset="-122"/>
                <a:ea typeface="微软雅黑" panose="020B0503020204020204" pitchFamily="34" charset="-122"/>
              </a:rPr>
              <a:t>强；</a:t>
            </a:r>
            <a:endParaRPr lang="zh-CN" altLang="en-US" sz="1800" dirty="0">
              <a:solidFill>
                <a:schemeClr val="tx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800" dirty="0">
                <a:solidFill>
                  <a:schemeClr val="tx1"/>
                </a:solidFill>
                <a:latin typeface="微软雅黑" panose="020B0503020204020204" pitchFamily="34" charset="-122"/>
                <a:ea typeface="微软雅黑" panose="020B0503020204020204" pitchFamily="34" charset="-122"/>
              </a:rPr>
              <a:t>启动速度</a:t>
            </a:r>
            <a:r>
              <a:rPr lang="zh-CN" altLang="en-US" sz="1800" dirty="0" smtClean="0">
                <a:solidFill>
                  <a:schemeClr val="tx1"/>
                </a:solidFill>
                <a:latin typeface="微软雅黑" panose="020B0503020204020204" pitchFamily="34" charset="-122"/>
                <a:ea typeface="微软雅黑" panose="020B0503020204020204" pitchFamily="34" charset="-122"/>
              </a:rPr>
              <a:t>快；</a:t>
            </a:r>
            <a:endParaRPr lang="zh-CN" altLang="en-US" sz="1800" dirty="0">
              <a:solidFill>
                <a:schemeClr val="tx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800" dirty="0">
                <a:solidFill>
                  <a:schemeClr val="tx1"/>
                </a:solidFill>
                <a:latin typeface="微软雅黑" panose="020B0503020204020204" pitchFamily="34" charset="-122"/>
                <a:ea typeface="微软雅黑" panose="020B0503020204020204" pitchFamily="34" charset="-122"/>
              </a:rPr>
              <a:t>故障隔离性好，一个服务出现问题不会影响整个</a:t>
            </a:r>
            <a:r>
              <a:rPr lang="zh-CN" altLang="en-US" sz="1800" dirty="0" smtClean="0">
                <a:solidFill>
                  <a:schemeClr val="tx1"/>
                </a:solidFill>
                <a:latin typeface="微软雅黑" panose="020B0503020204020204" pitchFamily="34" charset="-122"/>
                <a:ea typeface="微软雅黑" panose="020B0503020204020204" pitchFamily="34" charset="-122"/>
              </a:rPr>
              <a:t>应用；</a:t>
            </a:r>
            <a:endParaRPr lang="zh-CN" altLang="en-US" sz="1800" dirty="0">
              <a:solidFill>
                <a:schemeClr val="tx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800" dirty="0">
                <a:solidFill>
                  <a:schemeClr val="tx1"/>
                </a:solidFill>
                <a:latin typeface="微软雅黑" panose="020B0503020204020204" pitchFamily="34" charset="-122"/>
                <a:ea typeface="微软雅黑" panose="020B0503020204020204" pitchFamily="34" charset="-122"/>
              </a:rPr>
              <a:t>不会受限于某个技术</a:t>
            </a:r>
            <a:r>
              <a:rPr lang="zh-CN" altLang="en-US" sz="1800" dirty="0" smtClean="0">
                <a:solidFill>
                  <a:schemeClr val="tx1"/>
                </a:solidFill>
                <a:latin typeface="微软雅黑" panose="020B0503020204020204" pitchFamily="34" charset="-122"/>
                <a:ea typeface="微软雅黑" panose="020B0503020204020204" pitchFamily="34" charset="-122"/>
              </a:rPr>
              <a:t>栈。</a:t>
            </a:r>
            <a:endParaRPr lang="zh-CN" altLang="en-US" sz="1800" dirty="0">
              <a:solidFill>
                <a:schemeClr val="tx1"/>
              </a:solidFill>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 name="矩形 2"/>
          <p:cNvSpPr/>
          <p:nvPr/>
        </p:nvSpPr>
        <p:spPr bwMode="auto">
          <a:xfrm>
            <a:off x="9477426" y="2723840"/>
            <a:ext cx="4319197" cy="381136"/>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r>
              <a:rPr lang="zh-CN" altLang="en-US" sz="1800" dirty="0">
                <a:latin typeface="微软雅黑" panose="020B0503020204020204" pitchFamily="34" charset="-122"/>
                <a:ea typeface="微软雅黑" panose="020B0503020204020204" pitchFamily="34" charset="-122"/>
              </a:rPr>
              <a:t>微服务</a:t>
            </a:r>
            <a:r>
              <a:rPr lang="zh-CN" altLang="en-US" sz="1800" dirty="0" smtClean="0">
                <a:latin typeface="微软雅黑" panose="020B0503020204020204" pitchFamily="34" charset="-122"/>
                <a:ea typeface="微软雅黑" panose="020B0503020204020204" pitchFamily="34" charset="-122"/>
              </a:rPr>
              <a:t>优点</a:t>
            </a:r>
            <a:endParaRPr lang="zh-CN" altLang="en-US" sz="1800" dirty="0">
              <a:latin typeface="微软雅黑" panose="020B0503020204020204" pitchFamily="34" charset="-122"/>
              <a:ea typeface="微软雅黑" panose="020B0503020204020204" pitchFamily="34" charset="-122"/>
            </a:endParaRPr>
          </a:p>
        </p:txBody>
      </p:sp>
      <p:sp>
        <p:nvSpPr>
          <p:cNvPr id="130" name="矩形 129"/>
          <p:cNvSpPr/>
          <p:nvPr/>
        </p:nvSpPr>
        <p:spPr bwMode="auto">
          <a:xfrm>
            <a:off x="9487667" y="6072248"/>
            <a:ext cx="4319197" cy="1941359"/>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800" dirty="0">
                <a:solidFill>
                  <a:schemeClr val="tx1"/>
                </a:solidFill>
                <a:latin typeface="微软雅黑" panose="020B0503020204020204" pitchFamily="34" charset="-122"/>
                <a:ea typeface="微软雅黑" panose="020B0503020204020204" pitchFamily="34" charset="-122"/>
              </a:rPr>
              <a:t>需要处理分布式系统的</a:t>
            </a:r>
            <a:r>
              <a:rPr lang="zh-CN" altLang="en-US" sz="1800" dirty="0" smtClean="0">
                <a:solidFill>
                  <a:schemeClr val="tx1"/>
                </a:solidFill>
                <a:latin typeface="微软雅黑" panose="020B0503020204020204" pitchFamily="34" charset="-122"/>
                <a:ea typeface="微软雅黑" panose="020B0503020204020204" pitchFamily="34" charset="-122"/>
              </a:rPr>
              <a:t>复杂性；</a:t>
            </a:r>
            <a:endParaRPr lang="zh-CN" altLang="en-US" sz="1800" dirty="0">
              <a:solidFill>
                <a:schemeClr val="tx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800" dirty="0">
                <a:solidFill>
                  <a:schemeClr val="tx1"/>
                </a:solidFill>
                <a:latin typeface="微软雅黑" panose="020B0503020204020204" pitchFamily="34" charset="-122"/>
                <a:ea typeface="微软雅黑" panose="020B0503020204020204" pitchFamily="34" charset="-122"/>
              </a:rPr>
              <a:t>运维要求</a:t>
            </a:r>
            <a:r>
              <a:rPr lang="zh-CN" altLang="en-US" sz="1800" dirty="0" smtClean="0">
                <a:solidFill>
                  <a:schemeClr val="tx1"/>
                </a:solidFill>
                <a:latin typeface="微软雅黑" panose="020B0503020204020204" pitchFamily="34" charset="-122"/>
                <a:ea typeface="微软雅黑" panose="020B0503020204020204" pitchFamily="34" charset="-122"/>
              </a:rPr>
              <a:t>高；</a:t>
            </a:r>
            <a:endParaRPr lang="zh-CN" altLang="en-US" sz="1800" dirty="0">
              <a:solidFill>
                <a:schemeClr val="tx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800" dirty="0">
                <a:solidFill>
                  <a:schemeClr val="tx1"/>
                </a:solidFill>
                <a:latin typeface="微软雅黑" panose="020B0503020204020204" pitchFamily="34" charset="-122"/>
                <a:ea typeface="微软雅黑" panose="020B0503020204020204" pitchFamily="34" charset="-122"/>
              </a:rPr>
              <a:t>服务间通讯成本</a:t>
            </a:r>
            <a:r>
              <a:rPr lang="zh-CN" altLang="en-US" sz="1800" dirty="0" smtClean="0">
                <a:solidFill>
                  <a:schemeClr val="tx1"/>
                </a:solidFill>
                <a:latin typeface="微软雅黑" panose="020B0503020204020204" pitchFamily="34" charset="-122"/>
                <a:ea typeface="微软雅黑" panose="020B0503020204020204" pitchFamily="34" charset="-122"/>
              </a:rPr>
              <a:t>高。</a:t>
            </a:r>
            <a:endPar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9" name="矩形 138"/>
          <p:cNvSpPr/>
          <p:nvPr/>
        </p:nvSpPr>
        <p:spPr bwMode="auto">
          <a:xfrm>
            <a:off x="9487667" y="6072247"/>
            <a:ext cx="4319197" cy="388483"/>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r>
              <a:rPr lang="zh-CN" altLang="en-US" sz="1800" dirty="0">
                <a:latin typeface="微软雅黑" panose="020B0503020204020204" pitchFamily="34" charset="-122"/>
                <a:ea typeface="微软雅黑" panose="020B0503020204020204" pitchFamily="34" charset="-122"/>
              </a:rPr>
              <a:t>微</a:t>
            </a:r>
            <a:r>
              <a:rPr lang="zh-CN" altLang="en-US" sz="1800" dirty="0" smtClean="0">
                <a:latin typeface="微软雅黑" panose="020B0503020204020204" pitchFamily="34" charset="-122"/>
                <a:ea typeface="微软雅黑" panose="020B0503020204020204" pitchFamily="34" charset="-122"/>
              </a:rPr>
              <a:t>服务缺点</a:t>
            </a:r>
            <a:endParaRPr lang="zh-CN" altLang="en-US" sz="1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661202" y="3345233"/>
            <a:ext cx="144016" cy="348557"/>
          </a:xfrm>
          <a:prstGeom prst="rect">
            <a:avLst/>
          </a:prstGeom>
          <a:noFill/>
        </p:spPr>
        <p:txBody>
          <a:bodyPr wrap="square" rtlCol="0">
            <a:spAutoFit/>
          </a:bodyPr>
          <a:lstStyle/>
          <a:p>
            <a:endParaRPr lang="zh-CN" altLang="en-US" dirty="0"/>
          </a:p>
        </p:txBody>
      </p:sp>
      <p:sp>
        <p:nvSpPr>
          <p:cNvPr id="97" name="矩形 96"/>
          <p:cNvSpPr>
            <a:spLocks noChangeArrowheads="1"/>
          </p:cNvSpPr>
          <p:nvPr/>
        </p:nvSpPr>
        <p:spPr bwMode="auto">
          <a:xfrm>
            <a:off x="10373974" y="1286962"/>
            <a:ext cx="1924716" cy="323606"/>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单体架构</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8" name="矩形 97"/>
          <p:cNvSpPr>
            <a:spLocks noChangeArrowheads="1"/>
          </p:cNvSpPr>
          <p:nvPr/>
        </p:nvSpPr>
        <p:spPr bwMode="auto">
          <a:xfrm>
            <a:off x="12425148" y="1287430"/>
            <a:ext cx="1439862"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微服务定义</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6" name="矩形 95"/>
          <p:cNvSpPr>
            <a:spLocks noChangeArrowheads="1"/>
          </p:cNvSpPr>
          <p:nvPr/>
        </p:nvSpPr>
        <p:spPr bwMode="auto">
          <a:xfrm>
            <a:off x="8807654" y="1273182"/>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微服务背景</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1972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r>
              <a:rPr lang="zh-CN" altLang="en-US" smtClean="0"/>
              <a:t>第</a:t>
            </a:r>
            <a:fld id="{9D2FEF71-74F8-4C5C-93FB-8C5C3B9EB568}" type="slidenum">
              <a:rPr smtClean="0"/>
              <a:pPr/>
              <a:t>6</a:t>
            </a:fld>
            <a:r>
              <a:rPr smtClean="0"/>
              <a:t>页</a:t>
            </a:r>
            <a:endParaRPr dirty="0"/>
          </a:p>
        </p:txBody>
      </p:sp>
      <p:grpSp>
        <p:nvGrpSpPr>
          <p:cNvPr id="3" name="组合 15"/>
          <p:cNvGrpSpPr/>
          <p:nvPr/>
        </p:nvGrpSpPr>
        <p:grpSpPr>
          <a:xfrm>
            <a:off x="4260602" y="2528912"/>
            <a:ext cx="7410773" cy="864000"/>
            <a:chOff x="1691680" y="3849059"/>
            <a:chExt cx="6021253" cy="887489"/>
          </a:xfrm>
        </p:grpSpPr>
        <p:sp>
          <p:nvSpPr>
            <p:cNvPr id="4" name="圆角矩形 3"/>
            <p:cNvSpPr/>
            <p:nvPr/>
          </p:nvSpPr>
          <p:spPr>
            <a:xfrm>
              <a:off x="1691680" y="3849059"/>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a:solidFill>
                    <a:srgbClr val="009A96"/>
                  </a:solidFill>
                  <a:latin typeface="黑体" panose="02010609060101010101" pitchFamily="49" charset="-122"/>
                </a:rPr>
                <a:t>一</a:t>
              </a:r>
              <a:r>
                <a:rPr lang="zh-CN" altLang="en-US" sz="3940" dirty="0" smtClean="0">
                  <a:solidFill>
                    <a:srgbClr val="009A96"/>
                  </a:solidFill>
                  <a:latin typeface="黑体" panose="02010609060101010101" pitchFamily="49" charset="-122"/>
                </a:rPr>
                <a:t>、微服务定义</a:t>
              </a:r>
              <a:endParaRPr lang="zh-CN" altLang="en-US" sz="3940" dirty="0">
                <a:solidFill>
                  <a:srgbClr val="009A96"/>
                </a:solidFill>
                <a:latin typeface="黑体" panose="02010609060101010101" pitchFamily="49" charset="-122"/>
              </a:endParaRPr>
            </a:p>
          </p:txBody>
        </p:sp>
        <p:sp>
          <p:nvSpPr>
            <p:cNvPr id="5" name="椭圆 4"/>
            <p:cNvSpPr>
              <a:spLocks noChangeAspect="1"/>
            </p:cNvSpPr>
            <p:nvPr/>
          </p:nvSpPr>
          <p:spPr>
            <a:xfrm>
              <a:off x="1880286" y="404717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6" name="右箭头 5"/>
            <p:cNvSpPr/>
            <p:nvPr/>
          </p:nvSpPr>
          <p:spPr>
            <a:xfrm>
              <a:off x="1956899" y="4164876"/>
              <a:ext cx="301980"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grpSp>
        <p:nvGrpSpPr>
          <p:cNvPr id="7" name="Group 4"/>
          <p:cNvGrpSpPr/>
          <p:nvPr/>
        </p:nvGrpSpPr>
        <p:grpSpPr>
          <a:xfrm>
            <a:off x="4274241" y="3561070"/>
            <a:ext cx="7410773" cy="864000"/>
            <a:chOff x="4338661" y="6651847"/>
            <a:chExt cx="7410773" cy="1092293"/>
          </a:xfrm>
        </p:grpSpPr>
        <p:sp>
          <p:nvSpPr>
            <p:cNvPr id="8" name="圆角矩形 17"/>
            <p:cNvSpPr/>
            <p:nvPr/>
          </p:nvSpPr>
          <p:spPr>
            <a:xfrm>
              <a:off x="4338661" y="6651847"/>
              <a:ext cx="7410773" cy="1092293"/>
            </a:xfrm>
            <a:prstGeom prst="roundRect">
              <a:avLst>
                <a:gd name="adj" fmla="val 18390"/>
              </a:avLst>
            </a:prstGeom>
            <a:gradFill flip="none" rotWithShape="1">
              <a:gsLst>
                <a:gs pos="32000">
                  <a:srgbClr val="329A90"/>
                </a:gs>
                <a:gs pos="0">
                  <a:srgbClr val="009A96"/>
                </a:gs>
                <a:gs pos="100000">
                  <a:srgbClr val="00C8C3"/>
                </a:gs>
              </a:gsLst>
              <a:lin ang="16200000" scaled="1"/>
              <a:tileRect/>
            </a:gradFill>
            <a:ln w="15875" cap="flat" cmpd="sng" algn="ctr">
              <a:solidFill>
                <a:srgbClr val="009A96"/>
              </a:solidFill>
              <a:prstDash val="solid"/>
            </a:ln>
            <a:effectLst/>
          </p:spPr>
          <p:txBody>
            <a:bodyPr lIns="1019077" tIns="75001" rIns="150002" bIns="75001" anchor="ctr"/>
            <a:lstStyle/>
            <a:p>
              <a:r>
                <a:rPr lang="zh-CN" altLang="en-US" sz="3940" dirty="0">
                  <a:solidFill>
                    <a:srgbClr val="FFFFFF"/>
                  </a:solidFill>
                </a:rPr>
                <a:t>二</a:t>
              </a:r>
              <a:r>
                <a:rPr lang="zh-CN" altLang="en-US" sz="3940" dirty="0" smtClean="0">
                  <a:solidFill>
                    <a:srgbClr val="FFFFFF"/>
                  </a:solidFill>
                </a:rPr>
                <a:t>、</a:t>
              </a:r>
              <a:r>
                <a:rPr lang="zh-CN" altLang="en-US" sz="3940" dirty="0">
                  <a:solidFill>
                    <a:schemeClr val="bg1"/>
                  </a:solidFill>
                </a:rPr>
                <a:t>微</a:t>
              </a:r>
              <a:r>
                <a:rPr lang="zh-CN" altLang="en-US" sz="3940" dirty="0" smtClean="0">
                  <a:solidFill>
                    <a:schemeClr val="bg1"/>
                  </a:solidFill>
                </a:rPr>
                <a:t>服务架构</a:t>
              </a:r>
              <a:endParaRPr lang="zh-CN" altLang="en-US" sz="3940" dirty="0">
                <a:solidFill>
                  <a:schemeClr val="bg1"/>
                </a:solidFill>
              </a:endParaRPr>
            </a:p>
          </p:txBody>
        </p:sp>
        <p:grpSp>
          <p:nvGrpSpPr>
            <p:cNvPr id="9" name="组合 11"/>
            <p:cNvGrpSpPr/>
            <p:nvPr/>
          </p:nvGrpSpPr>
          <p:grpSpPr>
            <a:xfrm>
              <a:off x="4543270" y="6841664"/>
              <a:ext cx="591772" cy="694709"/>
              <a:chOff x="2341678" y="2478544"/>
              <a:chExt cx="480815" cy="564451"/>
            </a:xfrm>
          </p:grpSpPr>
          <p:sp>
            <p:nvSpPr>
              <p:cNvPr id="10" name="椭圆 19"/>
              <p:cNvSpPr>
                <a:spLocks noChangeAspect="1"/>
              </p:cNvSpPr>
              <p:nvPr/>
            </p:nvSpPr>
            <p:spPr>
              <a:xfrm>
                <a:off x="2341678" y="2478544"/>
                <a:ext cx="480815"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50002" tIns="75001" rIns="150002" bIns="75001" anchor="ctr"/>
              <a:lstStyle/>
              <a:p>
                <a:pPr algn="ctr" defTabSz="1499870">
                  <a:defRPr/>
                </a:pPr>
                <a:endParaRPr lang="zh-CN" altLang="en-US" sz="4430" kern="0">
                  <a:solidFill>
                    <a:sysClr val="window" lastClr="FFFFFF"/>
                  </a:solidFill>
                </a:endParaRPr>
              </a:p>
            </p:txBody>
          </p:sp>
          <p:sp>
            <p:nvSpPr>
              <p:cNvPr id="11" name="右箭头 20"/>
              <p:cNvSpPr/>
              <p:nvPr/>
            </p:nvSpPr>
            <p:spPr>
              <a:xfrm rot="5400000">
                <a:off x="2435176" y="2616625"/>
                <a:ext cx="323051" cy="321276"/>
              </a:xfrm>
              <a:prstGeom prst="rightArrow">
                <a:avLst/>
              </a:prstGeom>
              <a:solidFill>
                <a:srgbClr val="009A96"/>
              </a:solidFill>
              <a:ln>
                <a:solidFill>
                  <a:srgbClr val="009A96"/>
                </a:solidFill>
              </a:ln>
              <a:effectLst/>
            </p:spPr>
            <p:style>
              <a:lnRef idx="1">
                <a:schemeClr val="accent1"/>
              </a:lnRef>
              <a:fillRef idx="3">
                <a:schemeClr val="accent1"/>
              </a:fillRef>
              <a:effectRef idx="2">
                <a:schemeClr val="accent1"/>
              </a:effectRef>
              <a:fontRef idx="minor">
                <a:schemeClr val="lt1"/>
              </a:fontRef>
            </p:style>
            <p:txBody>
              <a:bodyPr lIns="1299180" tIns="75001" rIns="150002" bIns="75001" anchor="ctr"/>
              <a:lstStyle/>
              <a:p>
                <a:endParaRPr lang="zh-CN" altLang="en-US" sz="4430">
                  <a:solidFill>
                    <a:prstClr val="black"/>
                  </a:solidFill>
                </a:endParaRPr>
              </a:p>
            </p:txBody>
          </p:sp>
        </p:grpSp>
      </p:grpSp>
      <p:grpSp>
        <p:nvGrpSpPr>
          <p:cNvPr id="12" name="组合 15"/>
          <p:cNvGrpSpPr/>
          <p:nvPr/>
        </p:nvGrpSpPr>
        <p:grpSpPr>
          <a:xfrm>
            <a:off x="4279315" y="4705801"/>
            <a:ext cx="7410773" cy="864000"/>
            <a:chOff x="1691680" y="3849059"/>
            <a:chExt cx="6021253" cy="887489"/>
          </a:xfrm>
        </p:grpSpPr>
        <p:sp>
          <p:nvSpPr>
            <p:cNvPr id="13" name="圆角矩形 12"/>
            <p:cNvSpPr/>
            <p:nvPr/>
          </p:nvSpPr>
          <p:spPr>
            <a:xfrm>
              <a:off x="1691680" y="3849059"/>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a:solidFill>
                    <a:srgbClr val="009A96"/>
                  </a:solidFill>
                  <a:latin typeface="黑体" panose="02010609060101010101" pitchFamily="49" charset="-122"/>
                </a:rPr>
                <a:t>三</a:t>
              </a:r>
              <a:r>
                <a:rPr lang="zh-CN" altLang="en-US" sz="3940" dirty="0" smtClean="0">
                  <a:solidFill>
                    <a:srgbClr val="009A96"/>
                  </a:solidFill>
                  <a:latin typeface="黑体" panose="02010609060101010101" pitchFamily="49" charset="-122"/>
                </a:rPr>
                <a:t>、微服务组件</a:t>
              </a:r>
              <a:endParaRPr lang="zh-CN" altLang="en-US" sz="3940" dirty="0">
                <a:solidFill>
                  <a:srgbClr val="009A96"/>
                </a:solidFill>
                <a:latin typeface="黑体" panose="02010609060101010101" pitchFamily="49" charset="-122"/>
              </a:endParaRPr>
            </a:p>
          </p:txBody>
        </p:sp>
        <p:sp>
          <p:nvSpPr>
            <p:cNvPr id="14" name="椭圆 13"/>
            <p:cNvSpPr>
              <a:spLocks noChangeAspect="1"/>
            </p:cNvSpPr>
            <p:nvPr/>
          </p:nvSpPr>
          <p:spPr>
            <a:xfrm>
              <a:off x="1880286" y="402426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15" name="右箭头 16"/>
            <p:cNvSpPr/>
            <p:nvPr/>
          </p:nvSpPr>
          <p:spPr>
            <a:xfrm>
              <a:off x="1956898" y="4141966"/>
              <a:ext cx="301981"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grpSp>
        <p:nvGrpSpPr>
          <p:cNvPr id="16" name="组合 15"/>
          <p:cNvGrpSpPr/>
          <p:nvPr/>
        </p:nvGrpSpPr>
        <p:grpSpPr>
          <a:xfrm>
            <a:off x="4279315" y="5792118"/>
            <a:ext cx="7410773" cy="864000"/>
            <a:chOff x="1691680" y="3849059"/>
            <a:chExt cx="6021253" cy="887489"/>
          </a:xfrm>
        </p:grpSpPr>
        <p:sp>
          <p:nvSpPr>
            <p:cNvPr id="17" name="圆角矩形 16"/>
            <p:cNvSpPr/>
            <p:nvPr/>
          </p:nvSpPr>
          <p:spPr>
            <a:xfrm>
              <a:off x="1691680" y="3849059"/>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a:solidFill>
                    <a:srgbClr val="009A96"/>
                  </a:solidFill>
                  <a:latin typeface="黑体" panose="02010609060101010101" pitchFamily="49" charset="-122"/>
                </a:rPr>
                <a:t>四</a:t>
              </a:r>
              <a:r>
                <a:rPr lang="zh-CN" altLang="en-US" sz="3940" dirty="0" smtClean="0">
                  <a:solidFill>
                    <a:srgbClr val="009A96"/>
                  </a:solidFill>
                  <a:latin typeface="黑体" panose="02010609060101010101" pitchFamily="49" charset="-122"/>
                </a:rPr>
                <a:t>、</a:t>
              </a:r>
              <a:r>
                <a:rPr lang="en-US" altLang="zh-CN" sz="3940" dirty="0" smtClean="0">
                  <a:solidFill>
                    <a:srgbClr val="009A96"/>
                  </a:solidFill>
                  <a:latin typeface="黑体" panose="02010609060101010101" pitchFamily="49" charset="-122"/>
                </a:rPr>
                <a:t>CUBE</a:t>
              </a:r>
              <a:r>
                <a:rPr lang="zh-CN" altLang="en-US" sz="3940" dirty="0" smtClean="0">
                  <a:solidFill>
                    <a:srgbClr val="009A96"/>
                  </a:solidFill>
                  <a:latin typeface="黑体" panose="02010609060101010101" pitchFamily="49" charset="-122"/>
                </a:rPr>
                <a:t>展现</a:t>
              </a:r>
              <a:r>
                <a:rPr lang="zh-CN" altLang="en-US" sz="3940" dirty="0">
                  <a:solidFill>
                    <a:srgbClr val="009A96"/>
                  </a:solidFill>
                  <a:latin typeface="黑体" panose="02010609060101010101" pitchFamily="49" charset="-122"/>
                </a:rPr>
                <a:t>框架</a:t>
              </a:r>
            </a:p>
          </p:txBody>
        </p:sp>
        <p:sp>
          <p:nvSpPr>
            <p:cNvPr id="18" name="椭圆 17"/>
            <p:cNvSpPr>
              <a:spLocks noChangeAspect="1"/>
            </p:cNvSpPr>
            <p:nvPr/>
          </p:nvSpPr>
          <p:spPr>
            <a:xfrm>
              <a:off x="1880286" y="402426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19" name="右箭头 16"/>
            <p:cNvSpPr/>
            <p:nvPr/>
          </p:nvSpPr>
          <p:spPr>
            <a:xfrm>
              <a:off x="1956898" y="4141966"/>
              <a:ext cx="301981"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grpSp>
        <p:nvGrpSpPr>
          <p:cNvPr id="20" name="组合 19"/>
          <p:cNvGrpSpPr/>
          <p:nvPr/>
        </p:nvGrpSpPr>
        <p:grpSpPr>
          <a:xfrm>
            <a:off x="4260601" y="6920571"/>
            <a:ext cx="7410773" cy="864000"/>
            <a:chOff x="1567855" y="4909935"/>
            <a:chExt cx="6021253" cy="887489"/>
          </a:xfrm>
        </p:grpSpPr>
        <p:sp>
          <p:nvSpPr>
            <p:cNvPr id="21" name="圆角矩形 20"/>
            <p:cNvSpPr/>
            <p:nvPr/>
          </p:nvSpPr>
          <p:spPr>
            <a:xfrm>
              <a:off x="1567855" y="4909935"/>
              <a:ext cx="6021253" cy="887489"/>
            </a:xfrm>
            <a:prstGeom prst="roundRect">
              <a:avLst>
                <a:gd name="adj" fmla="val 18390"/>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r>
                <a:rPr lang="zh-CN" altLang="en-US" sz="3940" dirty="0" smtClean="0">
                  <a:solidFill>
                    <a:srgbClr val="009A96"/>
                  </a:solidFill>
                  <a:latin typeface="黑体" panose="02010609060101010101" pitchFamily="49" charset="-122"/>
                </a:rPr>
                <a:t>五、微服务部署</a:t>
              </a:r>
              <a:endParaRPr lang="zh-CN" altLang="en-US" sz="3940" dirty="0">
                <a:solidFill>
                  <a:srgbClr val="009A96"/>
                </a:solidFill>
                <a:latin typeface="黑体" panose="02010609060101010101" pitchFamily="49" charset="-122"/>
              </a:endParaRPr>
            </a:p>
          </p:txBody>
        </p:sp>
        <p:sp>
          <p:nvSpPr>
            <p:cNvPr id="22" name="椭圆 21"/>
            <p:cNvSpPr>
              <a:spLocks noChangeAspect="1"/>
            </p:cNvSpPr>
            <p:nvPr/>
          </p:nvSpPr>
          <p:spPr>
            <a:xfrm>
              <a:off x="1771167" y="5059836"/>
              <a:ext cx="443748" cy="564451"/>
            </a:xfrm>
            <a:prstGeom prst="ellipse">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pPr defTabSz="1499870">
                <a:defRPr/>
              </a:pPr>
              <a:endParaRPr lang="zh-CN" altLang="en-US" sz="3940" dirty="0">
                <a:solidFill>
                  <a:srgbClr val="009A96"/>
                </a:solidFill>
                <a:latin typeface="黑体" panose="02010609060101010101" pitchFamily="49" charset="-122"/>
                <a:ea typeface="黑体" panose="02010609060101010101" pitchFamily="49" charset="-122"/>
              </a:endParaRPr>
            </a:p>
          </p:txBody>
        </p:sp>
        <p:sp>
          <p:nvSpPr>
            <p:cNvPr id="23" name="右箭头 16"/>
            <p:cNvSpPr/>
            <p:nvPr/>
          </p:nvSpPr>
          <p:spPr>
            <a:xfrm>
              <a:off x="1823516" y="5226279"/>
              <a:ext cx="301981" cy="323051"/>
            </a:xfrm>
            <a:prstGeom prst="rightArrow">
              <a:avLst/>
            </a:prstGeom>
            <a:ln>
              <a:solidFill>
                <a:srgbClr val="009A96"/>
              </a:solidFill>
            </a:ln>
          </p:spPr>
          <p:style>
            <a:lnRef idx="2">
              <a:schemeClr val="accent1"/>
            </a:lnRef>
            <a:fillRef idx="1">
              <a:schemeClr val="lt1"/>
            </a:fillRef>
            <a:effectRef idx="0">
              <a:schemeClr val="accent1"/>
            </a:effectRef>
            <a:fontRef idx="minor">
              <a:schemeClr val="dk1"/>
            </a:fontRef>
          </p:style>
          <p:txBody>
            <a:bodyPr lIns="1019077" tIns="75001" rIns="150002" bIns="75001" anchor="ctr"/>
            <a:lstStyle/>
            <a:p>
              <a:endParaRPr lang="zh-CN" altLang="en-US" sz="3940" dirty="0">
                <a:solidFill>
                  <a:srgbClr val="009A96"/>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24380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127462" y="1736824"/>
            <a:ext cx="13710203" cy="1224136"/>
          </a:xfrm>
        </p:spPr>
        <p:txBody>
          <a:bodyPr/>
          <a:lstStyle/>
          <a:p>
            <a:r>
              <a:rPr lang="zh-CN" altLang="en-US" dirty="0">
                <a:solidFill>
                  <a:srgbClr val="FF0000"/>
                </a:solidFill>
              </a:rPr>
              <a:t>微服务</a:t>
            </a:r>
            <a:r>
              <a:rPr lang="zh-CN" altLang="en-US" dirty="0"/>
              <a:t>是细粒度的可以为用户按需提供最终价值的独立运行的服务。</a:t>
            </a:r>
          </a:p>
          <a:p>
            <a:r>
              <a:rPr lang="zh-CN" altLang="en-US" dirty="0">
                <a:solidFill>
                  <a:srgbClr val="FF0000"/>
                </a:solidFill>
              </a:rPr>
              <a:t>微服务架构</a:t>
            </a:r>
            <a:r>
              <a:rPr lang="zh-CN" altLang="en-US" dirty="0"/>
              <a:t>是采用一组服务的方式来构建一个应用，服务独立部署在不同的进程中，不同服务通过一些轻量级交互机制来通信，例如 </a:t>
            </a:r>
            <a:r>
              <a:rPr lang="en-US" altLang="zh-CN" dirty="0"/>
              <a:t>RPC</a:t>
            </a:r>
            <a:r>
              <a:rPr lang="zh-CN" altLang="en-US" dirty="0"/>
              <a:t>、</a:t>
            </a:r>
            <a:r>
              <a:rPr lang="en-US" altLang="zh-CN" dirty="0"/>
              <a:t>HTTP </a:t>
            </a:r>
            <a:r>
              <a:rPr lang="zh-CN" altLang="en-US" dirty="0"/>
              <a:t>等，服务可独立扩展伸缩，每个服务定义了明确的边界，不同的服务甚至可以采用不同的编程语言来实现，由独立的团队来维护。</a:t>
            </a:r>
            <a:endParaRPr lang="en-US" altLang="zh-CN" dirty="0"/>
          </a:p>
          <a:p>
            <a:endParaRPr lang="zh-CN" altLang="en-US" dirty="0"/>
          </a:p>
        </p:txBody>
      </p:sp>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7</a:t>
            </a:fld>
            <a:r>
              <a:rPr smtClean="0"/>
              <a:t>页</a:t>
            </a:r>
            <a:endParaRPr dirty="0"/>
          </a:p>
        </p:txBody>
      </p:sp>
      <p:sp>
        <p:nvSpPr>
          <p:cNvPr id="5" name="矩形 4"/>
          <p:cNvSpPr/>
          <p:nvPr/>
        </p:nvSpPr>
        <p:spPr bwMode="auto">
          <a:xfrm>
            <a:off x="141804" y="3045427"/>
            <a:ext cx="13710203" cy="5316133"/>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smtClean="0">
              <a:ln>
                <a:noFill/>
              </a:ln>
              <a:solidFill>
                <a:schemeClr val="tx1"/>
              </a:solidFill>
              <a:effectLst/>
              <a:latin typeface="黑体" pitchFamily="49" charset="-122"/>
              <a:ea typeface="黑体" pitchFamily="49" charset="-122"/>
            </a:endParaRPr>
          </a:p>
        </p:txBody>
      </p:sp>
      <p:graphicFrame>
        <p:nvGraphicFramePr>
          <p:cNvPr id="6" name="图示 5"/>
          <p:cNvGraphicFramePr/>
          <p:nvPr>
            <p:extLst>
              <p:ext uri="{D42A27DB-BD31-4B8C-83A1-F6EECF244321}">
                <p14:modId xmlns:p14="http://schemas.microsoft.com/office/powerpoint/2010/main" val="2726827346"/>
              </p:ext>
            </p:extLst>
          </p:nvPr>
        </p:nvGraphicFramePr>
        <p:xfrm>
          <a:off x="1092250" y="3609032"/>
          <a:ext cx="4896544"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extLst>
              <p:ext uri="{D42A27DB-BD31-4B8C-83A1-F6EECF244321}">
                <p14:modId xmlns:p14="http://schemas.microsoft.com/office/powerpoint/2010/main" val="4230059875"/>
              </p:ext>
            </p:extLst>
          </p:nvPr>
        </p:nvGraphicFramePr>
        <p:xfrm>
          <a:off x="7788994" y="3609032"/>
          <a:ext cx="5472608" cy="43924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标题 1"/>
          <p:cNvSpPr>
            <a:spLocks noGrp="1"/>
          </p:cNvSpPr>
          <p:nvPr>
            <p:ph type="title"/>
          </p:nvPr>
        </p:nvSpPr>
        <p:spPr>
          <a:xfrm>
            <a:off x="3108474" y="460375"/>
            <a:ext cx="10369153" cy="772393"/>
          </a:xfrm>
        </p:spPr>
        <p:txBody>
          <a:bodyPr/>
          <a:lstStyle/>
          <a:p>
            <a:r>
              <a:rPr lang="zh-CN" altLang="en-US" dirty="0" smtClean="0"/>
              <a:t>二、微服务架构</a:t>
            </a:r>
            <a:endParaRPr lang="zh-CN" altLang="en-US" dirty="0"/>
          </a:p>
        </p:txBody>
      </p:sp>
      <p:sp>
        <p:nvSpPr>
          <p:cNvPr id="9" name="矩形 8"/>
          <p:cNvSpPr>
            <a:spLocks noChangeArrowheads="1"/>
          </p:cNvSpPr>
          <p:nvPr/>
        </p:nvSpPr>
        <p:spPr bwMode="auto">
          <a:xfrm>
            <a:off x="9240549" y="1252962"/>
            <a:ext cx="1576834"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技术路线</a:t>
            </a:r>
            <a:endPar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矩形 96"/>
          <p:cNvSpPr>
            <a:spLocks noChangeArrowheads="1"/>
          </p:cNvSpPr>
          <p:nvPr/>
        </p:nvSpPr>
        <p:spPr bwMode="auto">
          <a:xfrm>
            <a:off x="7762586" y="1252962"/>
            <a:ext cx="1439862"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微服务架构</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97"/>
          <p:cNvSpPr>
            <a:spLocks noChangeArrowheads="1"/>
          </p:cNvSpPr>
          <p:nvPr/>
        </p:nvSpPr>
        <p:spPr bwMode="auto">
          <a:xfrm>
            <a:off x="10855482" y="1252962"/>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应用场景</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98"/>
          <p:cNvSpPr>
            <a:spLocks noChangeArrowheads="1"/>
          </p:cNvSpPr>
          <p:nvPr/>
        </p:nvSpPr>
        <p:spPr bwMode="auto">
          <a:xfrm>
            <a:off x="12333444" y="1252962"/>
            <a:ext cx="1439863"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架构特点</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840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8</a:t>
            </a:fld>
            <a:r>
              <a:rPr smtClean="0"/>
              <a:t>页</a:t>
            </a:r>
            <a:endParaRPr dirty="0"/>
          </a:p>
        </p:txBody>
      </p:sp>
      <p:sp>
        <p:nvSpPr>
          <p:cNvPr id="16" name="文本占位符 2"/>
          <p:cNvSpPr>
            <a:spLocks noGrp="1"/>
          </p:cNvSpPr>
          <p:nvPr>
            <p:ph type="body" sz="quarter" idx="12"/>
          </p:nvPr>
        </p:nvSpPr>
        <p:spPr>
          <a:xfrm>
            <a:off x="127461" y="1736824"/>
            <a:ext cx="13788000" cy="412328"/>
          </a:xfrm>
        </p:spPr>
        <p:txBody>
          <a:bodyPr/>
          <a:lstStyle/>
          <a:p>
            <a:pPr>
              <a:spcBef>
                <a:spcPts val="0"/>
              </a:spcBef>
            </a:pPr>
            <a:r>
              <a:rPr lang="en-US" altLang="zh-CN" b="1" dirty="0" smtClean="0"/>
              <a:t>SG-UAP</a:t>
            </a:r>
            <a:r>
              <a:rPr lang="zh-CN" altLang="en-US" b="1" dirty="0" smtClean="0"/>
              <a:t>微服务基础框架主要包括：路由网关、注册中心、配置中心、服务治理等组件。</a:t>
            </a:r>
            <a:endParaRPr lang="en-US" altLang="zh-CN" b="1" dirty="0" smtClean="0"/>
          </a:p>
        </p:txBody>
      </p:sp>
      <p:grpSp>
        <p:nvGrpSpPr>
          <p:cNvPr id="18" name="组合 17"/>
          <p:cNvGrpSpPr/>
          <p:nvPr/>
        </p:nvGrpSpPr>
        <p:grpSpPr>
          <a:xfrm>
            <a:off x="114456" y="2273015"/>
            <a:ext cx="5453934" cy="6060946"/>
            <a:chOff x="152551" y="2755740"/>
            <a:chExt cx="5453934" cy="5816531"/>
          </a:xfrm>
        </p:grpSpPr>
        <p:sp>
          <p:nvSpPr>
            <p:cNvPr id="19" name="矩形 18"/>
            <p:cNvSpPr/>
            <p:nvPr/>
          </p:nvSpPr>
          <p:spPr bwMode="auto">
            <a:xfrm>
              <a:off x="152551" y="2755740"/>
              <a:ext cx="5453934" cy="5816531"/>
            </a:xfrm>
            <a:prstGeom prst="rect">
              <a:avLst/>
            </a:prstGeom>
            <a:solidFill>
              <a:schemeClr val="bg1"/>
            </a:solidFill>
            <a:ln w="9525" cap="flat" cmpd="sng" algn="ctr">
              <a:solidFill>
                <a:schemeClr val="tx1"/>
              </a:solidFill>
              <a:prstDash val="solid"/>
              <a:round/>
              <a:headEnd type="none" w="med" len="med"/>
              <a:tailEnd type="none" w="med" len="med"/>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lang="en-US" altLang="zh-CN" sz="1600" dirty="0" smtClean="0">
                <a:solidFill>
                  <a:srgbClr val="FF0000"/>
                </a:solidFill>
                <a:latin typeface="微软雅黑" pitchFamily="34" charset="-122"/>
                <a:ea typeface="微软雅黑" pitchFamily="34" charset="-122"/>
              </a:endParaRPr>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945" y="2789520"/>
              <a:ext cx="1192481" cy="1251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p:cNvSpPr/>
            <p:nvPr/>
          </p:nvSpPr>
          <p:spPr bwMode="auto">
            <a:xfrm>
              <a:off x="1068408" y="4761183"/>
              <a:ext cx="3595426" cy="3299916"/>
            </a:xfrm>
            <a:prstGeom prst="rect">
              <a:avLst/>
            </a:prstGeom>
            <a:noFill/>
            <a:ln w="9525" cap="flat" cmpd="sng" algn="ctr">
              <a:solidFill>
                <a:schemeClr val="bg1">
                  <a:lumMod val="50000"/>
                </a:schemeClr>
              </a:solidFill>
              <a:prstDash val="solid"/>
              <a:round/>
              <a:headEnd type="none" w="med" len="med"/>
              <a:tailEnd type="none" w="med" len="med"/>
            </a:ln>
          </p:spPr>
          <p:txBody>
            <a:bodyPr vert="horz" wrap="square" lIns="91440" tIns="45720" rIns="91440" bIns="45720" numCol="1" rtlCol="0" anchor="t" anchorCtr="0" compatLnSpc="1"/>
            <a:lstStyle/>
            <a:p>
              <a:r>
                <a:rPr lang="zh-CN" altLang="en-US" sz="1400" dirty="0" smtClean="0">
                  <a:solidFill>
                    <a:srgbClr val="080808"/>
                  </a:solidFill>
                </a:rPr>
                <a:t>微服务</a:t>
              </a:r>
            </a:p>
          </p:txBody>
        </p:sp>
        <p:grpSp>
          <p:nvGrpSpPr>
            <p:cNvPr id="22" name="组合 21"/>
            <p:cNvGrpSpPr/>
            <p:nvPr/>
          </p:nvGrpSpPr>
          <p:grpSpPr>
            <a:xfrm>
              <a:off x="1168074" y="5576512"/>
              <a:ext cx="1529192" cy="1556963"/>
              <a:chOff x="6611568" y="5251073"/>
              <a:chExt cx="1859342" cy="1584676"/>
            </a:xfrm>
          </p:grpSpPr>
          <p:sp>
            <p:nvSpPr>
              <p:cNvPr id="58" name="矩形 57"/>
              <p:cNvSpPr/>
              <p:nvPr/>
            </p:nvSpPr>
            <p:spPr bwMode="auto">
              <a:xfrm>
                <a:off x="6630805" y="5320664"/>
                <a:ext cx="1840105" cy="151508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grpSp>
            <p:nvGrpSpPr>
              <p:cNvPr id="59" name="组合 58"/>
              <p:cNvGrpSpPr/>
              <p:nvPr/>
            </p:nvGrpSpPr>
            <p:grpSpPr>
              <a:xfrm>
                <a:off x="6740711" y="5518083"/>
                <a:ext cx="1613241" cy="1267656"/>
                <a:chOff x="9159252" y="3057950"/>
                <a:chExt cx="1751904" cy="1506041"/>
              </a:xfrm>
            </p:grpSpPr>
            <p:sp>
              <p:nvSpPr>
                <p:cNvPr id="61" name="圆角矩形 60"/>
                <p:cNvSpPr/>
                <p:nvPr/>
              </p:nvSpPr>
              <p:spPr bwMode="auto">
                <a:xfrm rot="1620000">
                  <a:off x="10081835" y="3057950"/>
                  <a:ext cx="756000" cy="359999"/>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服务注册</a:t>
                  </a:r>
                  <a:endParaRPr lang="zh-CN" altLang="en-US" sz="1000" b="0" dirty="0">
                    <a:solidFill>
                      <a:srgbClr val="000000"/>
                    </a:solidFill>
                    <a:latin typeface="微软雅黑" pitchFamily="34" charset="-122"/>
                    <a:ea typeface="微软雅黑" pitchFamily="34" charset="-122"/>
                  </a:endParaRPr>
                </a:p>
              </p:txBody>
            </p:sp>
            <p:sp>
              <p:nvSpPr>
                <p:cNvPr id="62" name="圆角矩形 61"/>
                <p:cNvSpPr/>
                <p:nvPr/>
              </p:nvSpPr>
              <p:spPr bwMode="auto">
                <a:xfrm rot="6780000">
                  <a:off x="10367612" y="3818373"/>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服务发现</a:t>
                  </a:r>
                  <a:endParaRPr lang="zh-CN" altLang="en-US" sz="1000" b="0" dirty="0">
                    <a:solidFill>
                      <a:srgbClr val="000000"/>
                    </a:solidFill>
                    <a:latin typeface="微软雅黑" pitchFamily="34" charset="-122"/>
                    <a:ea typeface="微软雅黑" pitchFamily="34" charset="-122"/>
                  </a:endParaRPr>
                </a:p>
              </p:txBody>
            </p:sp>
            <p:sp>
              <p:nvSpPr>
                <p:cNvPr id="63" name="圆角矩形 62"/>
                <p:cNvSpPr/>
                <p:nvPr/>
              </p:nvSpPr>
              <p:spPr bwMode="auto">
                <a:xfrm>
                  <a:off x="9635605" y="4203992"/>
                  <a:ext cx="792000" cy="359999"/>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负载均衡</a:t>
                  </a:r>
                  <a:endParaRPr lang="zh-CN" altLang="en-US" sz="1000" b="0" dirty="0">
                    <a:solidFill>
                      <a:srgbClr val="000000"/>
                    </a:solidFill>
                    <a:latin typeface="微软雅黑" pitchFamily="34" charset="-122"/>
                    <a:ea typeface="微软雅黑" pitchFamily="34" charset="-122"/>
                  </a:endParaRPr>
                </a:p>
              </p:txBody>
            </p:sp>
            <p:sp>
              <p:nvSpPr>
                <p:cNvPr id="64" name="圆角矩形 63"/>
                <p:cNvSpPr/>
                <p:nvPr/>
              </p:nvSpPr>
              <p:spPr bwMode="auto">
                <a:xfrm rot="14700000">
                  <a:off x="8975708" y="3767194"/>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服务容错</a:t>
                  </a:r>
                  <a:endParaRPr lang="zh-CN" altLang="en-US" sz="1000" b="0" dirty="0">
                    <a:solidFill>
                      <a:srgbClr val="000000"/>
                    </a:solidFill>
                    <a:latin typeface="微软雅黑" pitchFamily="34" charset="-122"/>
                    <a:ea typeface="微软雅黑" pitchFamily="34" charset="-122"/>
                  </a:endParaRPr>
                </a:p>
              </p:txBody>
            </p:sp>
            <p:sp>
              <p:nvSpPr>
                <p:cNvPr id="65" name="圆角矩形 64"/>
                <p:cNvSpPr/>
                <p:nvPr/>
              </p:nvSpPr>
              <p:spPr bwMode="auto">
                <a:xfrm rot="19800000">
                  <a:off x="9200231" y="3079846"/>
                  <a:ext cx="792000" cy="359999"/>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配置管理</a:t>
                  </a:r>
                  <a:endParaRPr lang="zh-CN" altLang="en-US" sz="1000" b="0" dirty="0">
                    <a:solidFill>
                      <a:srgbClr val="000000"/>
                    </a:solidFill>
                    <a:latin typeface="微软雅黑" pitchFamily="34" charset="-122"/>
                    <a:ea typeface="微软雅黑" pitchFamily="34" charset="-122"/>
                  </a:endParaRPr>
                </a:p>
              </p:txBody>
            </p:sp>
            <p:sp>
              <p:nvSpPr>
                <p:cNvPr id="66" name="正五边形 65"/>
                <p:cNvSpPr/>
                <p:nvPr/>
              </p:nvSpPr>
              <p:spPr bwMode="auto">
                <a:xfrm>
                  <a:off x="9347575" y="3202664"/>
                  <a:ext cx="1342769" cy="981333"/>
                </a:xfrm>
                <a:prstGeom prst="pentagon">
                  <a:avLst/>
                </a:prstGeom>
                <a:solidFill>
                  <a:srgbClr val="FFD966"/>
                </a:solidFill>
                <a:ln w="12700">
                  <a:solidFill>
                    <a:schemeClr val="bg1">
                      <a:lumMod val="75000"/>
                    </a:schemeClr>
                  </a:solidFill>
                  <a:bevel/>
                  <a:headEnd/>
                  <a:tailEnd/>
                </a:ln>
              </p:spPr>
              <p:txBody>
                <a:bodyPr lIns="36000" tIns="36000" rIns="36000" bIns="36000"/>
                <a:lstStyle/>
                <a:p>
                  <a:pPr algn="ctr">
                    <a:spcBef>
                      <a:spcPts val="0"/>
                    </a:spcBef>
                  </a:pPr>
                  <a:r>
                    <a:rPr lang="zh-CN" altLang="en-US" sz="1200" b="0" dirty="0" smtClean="0">
                      <a:solidFill>
                        <a:srgbClr val="000000"/>
                      </a:solidFill>
                      <a:latin typeface="微软雅黑" pitchFamily="34" charset="-122"/>
                      <a:ea typeface="微软雅黑" pitchFamily="34" charset="-122"/>
                    </a:rPr>
                    <a:t>微服务</a:t>
                  </a:r>
                  <a:endParaRPr lang="en-US" altLang="zh-CN" sz="1200" b="0" dirty="0" smtClean="0">
                    <a:solidFill>
                      <a:srgbClr val="000000"/>
                    </a:solidFill>
                    <a:latin typeface="微软雅黑" pitchFamily="34" charset="-122"/>
                    <a:ea typeface="微软雅黑" pitchFamily="34" charset="-122"/>
                  </a:endParaRPr>
                </a:p>
                <a:p>
                  <a:pPr algn="ctr">
                    <a:spcBef>
                      <a:spcPts val="0"/>
                    </a:spcBef>
                  </a:pPr>
                  <a:r>
                    <a:rPr lang="en-US" altLang="zh-CN" sz="1200" b="0" dirty="0">
                      <a:solidFill>
                        <a:srgbClr val="000000"/>
                      </a:solidFill>
                      <a:latin typeface="微软雅黑" pitchFamily="34" charset="-122"/>
                      <a:ea typeface="微软雅黑" pitchFamily="34" charset="-122"/>
                    </a:rPr>
                    <a:t>A</a:t>
                  </a:r>
                  <a:endParaRPr lang="en-US" altLang="zh-CN" sz="1200" b="0" dirty="0" smtClean="0">
                    <a:solidFill>
                      <a:srgbClr val="000000"/>
                    </a:solidFill>
                    <a:latin typeface="微软雅黑" pitchFamily="34" charset="-122"/>
                    <a:ea typeface="微软雅黑" pitchFamily="34" charset="-122"/>
                  </a:endParaRPr>
                </a:p>
                <a:p>
                  <a:pPr algn="ctr">
                    <a:spcBef>
                      <a:spcPts val="1200"/>
                    </a:spcBef>
                  </a:pPr>
                  <a:endParaRPr lang="zh-CN" altLang="en-US" sz="1400" b="0" dirty="0">
                    <a:solidFill>
                      <a:srgbClr val="000000"/>
                    </a:solidFill>
                    <a:latin typeface="微软雅黑" pitchFamily="34" charset="-122"/>
                    <a:ea typeface="微软雅黑" pitchFamily="34" charset="-122"/>
                  </a:endParaRPr>
                </a:p>
              </p:txBody>
            </p:sp>
          </p:grpSp>
          <p:pic>
            <p:nvPicPr>
              <p:cNvPr id="60" name="图片 59"/>
              <p:cNvPicPr>
                <a:picLocks noChangeAspect="1"/>
              </p:cNvPicPr>
              <p:nvPr/>
            </p:nvPicPr>
            <p:blipFill>
              <a:blip r:embed="rId4"/>
              <a:stretch>
                <a:fillRect/>
              </a:stretch>
            </p:blipFill>
            <p:spPr>
              <a:xfrm>
                <a:off x="6611568" y="5251073"/>
                <a:ext cx="531532" cy="485164"/>
              </a:xfrm>
              <a:prstGeom prst="rect">
                <a:avLst/>
              </a:prstGeom>
            </p:spPr>
          </p:pic>
        </p:grpSp>
        <p:grpSp>
          <p:nvGrpSpPr>
            <p:cNvPr id="23" name="组合 22"/>
            <p:cNvGrpSpPr/>
            <p:nvPr/>
          </p:nvGrpSpPr>
          <p:grpSpPr>
            <a:xfrm>
              <a:off x="2969907" y="4666002"/>
              <a:ext cx="1529192" cy="1556963"/>
              <a:chOff x="6611568" y="5251073"/>
              <a:chExt cx="1859343" cy="1584676"/>
            </a:xfrm>
          </p:grpSpPr>
          <p:sp>
            <p:nvSpPr>
              <p:cNvPr id="49" name="矩形 48"/>
              <p:cNvSpPr/>
              <p:nvPr/>
            </p:nvSpPr>
            <p:spPr bwMode="auto">
              <a:xfrm>
                <a:off x="6630806" y="5320664"/>
                <a:ext cx="1840105" cy="151508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grpSp>
            <p:nvGrpSpPr>
              <p:cNvPr id="50" name="组合 49"/>
              <p:cNvGrpSpPr/>
              <p:nvPr/>
            </p:nvGrpSpPr>
            <p:grpSpPr>
              <a:xfrm>
                <a:off x="6740711" y="5518079"/>
                <a:ext cx="1613241" cy="1267654"/>
                <a:chOff x="9159252" y="3057950"/>
                <a:chExt cx="1751904" cy="1506041"/>
              </a:xfrm>
            </p:grpSpPr>
            <p:sp>
              <p:nvSpPr>
                <p:cNvPr id="52" name="圆角矩形 51"/>
                <p:cNvSpPr/>
                <p:nvPr/>
              </p:nvSpPr>
              <p:spPr bwMode="auto">
                <a:xfrm rot="1620000">
                  <a:off x="10081836" y="3057950"/>
                  <a:ext cx="756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服务注册</a:t>
                  </a:r>
                  <a:endParaRPr lang="zh-CN" altLang="en-US" sz="1000" b="0" dirty="0">
                    <a:solidFill>
                      <a:srgbClr val="000000"/>
                    </a:solidFill>
                    <a:latin typeface="微软雅黑" pitchFamily="34" charset="-122"/>
                    <a:ea typeface="微软雅黑" pitchFamily="34" charset="-122"/>
                  </a:endParaRPr>
                </a:p>
              </p:txBody>
            </p:sp>
            <p:sp>
              <p:nvSpPr>
                <p:cNvPr id="53" name="圆角矩形 52"/>
                <p:cNvSpPr/>
                <p:nvPr/>
              </p:nvSpPr>
              <p:spPr bwMode="auto">
                <a:xfrm rot="6780000">
                  <a:off x="10367612" y="3818372"/>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服务发现</a:t>
                  </a:r>
                  <a:endParaRPr lang="zh-CN" altLang="en-US" sz="1000" b="0" dirty="0">
                    <a:solidFill>
                      <a:srgbClr val="000000"/>
                    </a:solidFill>
                    <a:latin typeface="微软雅黑" pitchFamily="34" charset="-122"/>
                    <a:ea typeface="微软雅黑" pitchFamily="34" charset="-122"/>
                  </a:endParaRPr>
                </a:p>
              </p:txBody>
            </p:sp>
            <p:sp>
              <p:nvSpPr>
                <p:cNvPr id="54" name="圆角矩形 53"/>
                <p:cNvSpPr/>
                <p:nvPr/>
              </p:nvSpPr>
              <p:spPr bwMode="auto">
                <a:xfrm>
                  <a:off x="9635605" y="4203991"/>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负载均衡</a:t>
                  </a:r>
                  <a:endParaRPr lang="zh-CN" altLang="en-US" sz="1000" b="0" dirty="0">
                    <a:solidFill>
                      <a:srgbClr val="000000"/>
                    </a:solidFill>
                    <a:latin typeface="微软雅黑" pitchFamily="34" charset="-122"/>
                    <a:ea typeface="微软雅黑" pitchFamily="34" charset="-122"/>
                  </a:endParaRPr>
                </a:p>
              </p:txBody>
            </p:sp>
            <p:sp>
              <p:nvSpPr>
                <p:cNvPr id="55" name="圆角矩形 54"/>
                <p:cNvSpPr/>
                <p:nvPr/>
              </p:nvSpPr>
              <p:spPr bwMode="auto">
                <a:xfrm rot="14700000">
                  <a:off x="8975708" y="3767194"/>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服务容错</a:t>
                  </a:r>
                  <a:endParaRPr lang="zh-CN" altLang="en-US" sz="1000" b="0" dirty="0">
                    <a:solidFill>
                      <a:srgbClr val="000000"/>
                    </a:solidFill>
                    <a:latin typeface="微软雅黑" pitchFamily="34" charset="-122"/>
                    <a:ea typeface="微软雅黑" pitchFamily="34" charset="-122"/>
                  </a:endParaRPr>
                </a:p>
              </p:txBody>
            </p:sp>
            <p:sp>
              <p:nvSpPr>
                <p:cNvPr id="56" name="圆角矩形 55"/>
                <p:cNvSpPr/>
                <p:nvPr/>
              </p:nvSpPr>
              <p:spPr bwMode="auto">
                <a:xfrm rot="19800000">
                  <a:off x="9200231" y="3079844"/>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配置管理</a:t>
                  </a:r>
                  <a:endParaRPr lang="zh-CN" altLang="en-US" sz="1000" b="0" dirty="0">
                    <a:solidFill>
                      <a:srgbClr val="000000"/>
                    </a:solidFill>
                    <a:latin typeface="微软雅黑" pitchFamily="34" charset="-122"/>
                    <a:ea typeface="微软雅黑" pitchFamily="34" charset="-122"/>
                  </a:endParaRPr>
                </a:p>
              </p:txBody>
            </p:sp>
            <p:sp>
              <p:nvSpPr>
                <p:cNvPr id="57" name="正五边形 56"/>
                <p:cNvSpPr/>
                <p:nvPr/>
              </p:nvSpPr>
              <p:spPr bwMode="auto">
                <a:xfrm>
                  <a:off x="9347575" y="3202663"/>
                  <a:ext cx="1342769" cy="981332"/>
                </a:xfrm>
                <a:prstGeom prst="pentagon">
                  <a:avLst/>
                </a:prstGeom>
                <a:solidFill>
                  <a:srgbClr val="FFD966"/>
                </a:solidFill>
                <a:ln w="12700">
                  <a:solidFill>
                    <a:schemeClr val="bg1">
                      <a:lumMod val="75000"/>
                    </a:schemeClr>
                  </a:solidFill>
                  <a:bevel/>
                  <a:headEnd/>
                  <a:tailEnd/>
                </a:ln>
              </p:spPr>
              <p:txBody>
                <a:bodyPr lIns="36000" tIns="36000" rIns="36000" bIns="36000"/>
                <a:lstStyle/>
                <a:p>
                  <a:pPr algn="ctr">
                    <a:spcBef>
                      <a:spcPts val="0"/>
                    </a:spcBef>
                  </a:pPr>
                  <a:r>
                    <a:rPr lang="zh-CN" altLang="en-US" sz="1200" b="0" dirty="0">
                      <a:solidFill>
                        <a:srgbClr val="000000"/>
                      </a:solidFill>
                      <a:latin typeface="微软雅黑" pitchFamily="34" charset="-122"/>
                      <a:ea typeface="微软雅黑" pitchFamily="34" charset="-122"/>
                    </a:rPr>
                    <a:t>微服务</a:t>
                  </a:r>
                  <a:endParaRPr lang="en-US" altLang="zh-CN" sz="1200" b="0" dirty="0">
                    <a:solidFill>
                      <a:srgbClr val="000000"/>
                    </a:solidFill>
                    <a:latin typeface="微软雅黑" pitchFamily="34" charset="-122"/>
                    <a:ea typeface="微软雅黑" pitchFamily="34" charset="-122"/>
                  </a:endParaRPr>
                </a:p>
                <a:p>
                  <a:pPr algn="ctr">
                    <a:spcBef>
                      <a:spcPts val="0"/>
                    </a:spcBef>
                  </a:pPr>
                  <a:r>
                    <a:rPr lang="en-US" altLang="zh-CN" sz="1200" b="0" dirty="0" smtClean="0">
                      <a:solidFill>
                        <a:srgbClr val="000000"/>
                      </a:solidFill>
                      <a:latin typeface="微软雅黑" pitchFamily="34" charset="-122"/>
                      <a:ea typeface="微软雅黑" pitchFamily="34" charset="-122"/>
                    </a:rPr>
                    <a:t>B</a:t>
                  </a:r>
                  <a:endParaRPr lang="en-US" altLang="zh-CN" sz="1200" b="0" dirty="0">
                    <a:solidFill>
                      <a:srgbClr val="000000"/>
                    </a:solidFill>
                    <a:latin typeface="微软雅黑" pitchFamily="34" charset="-122"/>
                    <a:ea typeface="微软雅黑" pitchFamily="34" charset="-122"/>
                  </a:endParaRPr>
                </a:p>
                <a:p>
                  <a:pPr algn="ctr">
                    <a:spcBef>
                      <a:spcPts val="1200"/>
                    </a:spcBef>
                  </a:pPr>
                  <a:endParaRPr lang="zh-CN" altLang="en-US" sz="1400" b="0" dirty="0">
                    <a:solidFill>
                      <a:srgbClr val="000000"/>
                    </a:solidFill>
                    <a:latin typeface="微软雅黑" pitchFamily="34" charset="-122"/>
                    <a:ea typeface="微软雅黑" pitchFamily="34" charset="-122"/>
                  </a:endParaRPr>
                </a:p>
              </p:txBody>
            </p:sp>
          </p:grpSp>
          <p:pic>
            <p:nvPicPr>
              <p:cNvPr id="51" name="图片 50"/>
              <p:cNvPicPr>
                <a:picLocks noChangeAspect="1"/>
              </p:cNvPicPr>
              <p:nvPr/>
            </p:nvPicPr>
            <p:blipFill>
              <a:blip r:embed="rId4"/>
              <a:stretch>
                <a:fillRect/>
              </a:stretch>
            </p:blipFill>
            <p:spPr>
              <a:xfrm>
                <a:off x="6611568" y="5251073"/>
                <a:ext cx="531531" cy="485164"/>
              </a:xfrm>
              <a:prstGeom prst="rect">
                <a:avLst/>
              </a:prstGeom>
            </p:spPr>
          </p:pic>
        </p:grpSp>
        <p:grpSp>
          <p:nvGrpSpPr>
            <p:cNvPr id="24" name="组合 23"/>
            <p:cNvGrpSpPr/>
            <p:nvPr/>
          </p:nvGrpSpPr>
          <p:grpSpPr>
            <a:xfrm>
              <a:off x="2977818" y="6504135"/>
              <a:ext cx="1529192" cy="1556964"/>
              <a:chOff x="6611568" y="5251073"/>
              <a:chExt cx="1859343" cy="1584677"/>
            </a:xfrm>
          </p:grpSpPr>
          <p:sp>
            <p:nvSpPr>
              <p:cNvPr id="40" name="矩形 39"/>
              <p:cNvSpPr/>
              <p:nvPr/>
            </p:nvSpPr>
            <p:spPr bwMode="auto">
              <a:xfrm>
                <a:off x="6630806" y="5320665"/>
                <a:ext cx="1840105" cy="151508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grpSp>
            <p:nvGrpSpPr>
              <p:cNvPr id="41" name="组合 40"/>
              <p:cNvGrpSpPr/>
              <p:nvPr/>
            </p:nvGrpSpPr>
            <p:grpSpPr>
              <a:xfrm>
                <a:off x="6740710" y="5518081"/>
                <a:ext cx="1613241" cy="1267655"/>
                <a:chOff x="9159252" y="3057950"/>
                <a:chExt cx="1751904" cy="1506041"/>
              </a:xfrm>
            </p:grpSpPr>
            <p:sp>
              <p:nvSpPr>
                <p:cNvPr id="43" name="圆角矩形 42"/>
                <p:cNvSpPr/>
                <p:nvPr/>
              </p:nvSpPr>
              <p:spPr bwMode="auto">
                <a:xfrm rot="1620000">
                  <a:off x="10081836" y="3057950"/>
                  <a:ext cx="756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服务注册</a:t>
                  </a:r>
                  <a:endParaRPr lang="zh-CN" altLang="en-US" sz="1000" b="0" dirty="0">
                    <a:solidFill>
                      <a:srgbClr val="000000"/>
                    </a:solidFill>
                    <a:latin typeface="微软雅黑" pitchFamily="34" charset="-122"/>
                    <a:ea typeface="微软雅黑" pitchFamily="34" charset="-122"/>
                  </a:endParaRPr>
                </a:p>
              </p:txBody>
            </p:sp>
            <p:sp>
              <p:nvSpPr>
                <p:cNvPr id="44" name="圆角矩形 43"/>
                <p:cNvSpPr/>
                <p:nvPr/>
              </p:nvSpPr>
              <p:spPr bwMode="auto">
                <a:xfrm rot="6780000">
                  <a:off x="10367612" y="3818372"/>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服务发现</a:t>
                  </a:r>
                  <a:endParaRPr lang="zh-CN" altLang="en-US" sz="1000" b="0" dirty="0">
                    <a:solidFill>
                      <a:srgbClr val="000000"/>
                    </a:solidFill>
                    <a:latin typeface="微软雅黑" pitchFamily="34" charset="-122"/>
                    <a:ea typeface="微软雅黑" pitchFamily="34" charset="-122"/>
                  </a:endParaRPr>
                </a:p>
              </p:txBody>
            </p:sp>
            <p:sp>
              <p:nvSpPr>
                <p:cNvPr id="45" name="圆角矩形 44"/>
                <p:cNvSpPr/>
                <p:nvPr/>
              </p:nvSpPr>
              <p:spPr bwMode="auto">
                <a:xfrm>
                  <a:off x="9635605" y="4203991"/>
                  <a:ext cx="792000"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负载均衡</a:t>
                  </a:r>
                  <a:endParaRPr lang="zh-CN" altLang="en-US" sz="1000" b="0" dirty="0">
                    <a:solidFill>
                      <a:srgbClr val="000000"/>
                    </a:solidFill>
                    <a:latin typeface="微软雅黑" pitchFamily="34" charset="-122"/>
                    <a:ea typeface="微软雅黑" pitchFamily="34" charset="-122"/>
                  </a:endParaRPr>
                </a:p>
              </p:txBody>
            </p:sp>
            <p:sp>
              <p:nvSpPr>
                <p:cNvPr id="46" name="圆角矩形 45"/>
                <p:cNvSpPr/>
                <p:nvPr/>
              </p:nvSpPr>
              <p:spPr bwMode="auto">
                <a:xfrm rot="14700000">
                  <a:off x="8975708" y="3767194"/>
                  <a:ext cx="727088" cy="360000"/>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服务容错</a:t>
                  </a:r>
                  <a:endParaRPr lang="zh-CN" altLang="en-US" sz="1000" b="0" dirty="0">
                    <a:solidFill>
                      <a:srgbClr val="000000"/>
                    </a:solidFill>
                    <a:latin typeface="微软雅黑" pitchFamily="34" charset="-122"/>
                    <a:ea typeface="微软雅黑" pitchFamily="34" charset="-122"/>
                  </a:endParaRPr>
                </a:p>
              </p:txBody>
            </p:sp>
            <p:sp>
              <p:nvSpPr>
                <p:cNvPr id="47" name="圆角矩形 46"/>
                <p:cNvSpPr/>
                <p:nvPr/>
              </p:nvSpPr>
              <p:spPr bwMode="auto">
                <a:xfrm rot="19800000">
                  <a:off x="9200231" y="3079846"/>
                  <a:ext cx="792000" cy="359999"/>
                </a:xfrm>
                <a:prstGeom prst="roundRect">
                  <a:avLst>
                    <a:gd name="adj" fmla="val 0"/>
                  </a:avLst>
                </a:prstGeom>
                <a:solidFill>
                  <a:schemeClr val="bg1">
                    <a:lumMod val="95000"/>
                  </a:schemeClr>
                </a:solidFill>
                <a:ln w="12700">
                  <a:solidFill>
                    <a:schemeClr val="bg1">
                      <a:lumMod val="75000"/>
                    </a:schemeClr>
                  </a:solidFill>
                  <a:bevel/>
                  <a:headEnd/>
                  <a:tailEnd/>
                </a:ln>
              </p:spPr>
              <p:txBody>
                <a:bodyPr lIns="36000" tIns="36000" rIns="36000" bIns="36000" anchor="ctr" anchorCtr="0"/>
                <a:lstStyle/>
                <a:p>
                  <a:pPr algn="ctr">
                    <a:spcBef>
                      <a:spcPts val="1200"/>
                    </a:spcBef>
                  </a:pPr>
                  <a:r>
                    <a:rPr lang="zh-CN" altLang="en-US" sz="1000" b="0" dirty="0" smtClean="0">
                      <a:solidFill>
                        <a:srgbClr val="000000"/>
                      </a:solidFill>
                      <a:latin typeface="微软雅黑" pitchFamily="34" charset="-122"/>
                      <a:ea typeface="微软雅黑" pitchFamily="34" charset="-122"/>
                    </a:rPr>
                    <a:t>配置管理</a:t>
                  </a:r>
                  <a:endParaRPr lang="zh-CN" altLang="en-US" sz="1000" b="0" dirty="0">
                    <a:solidFill>
                      <a:srgbClr val="000000"/>
                    </a:solidFill>
                    <a:latin typeface="微软雅黑" pitchFamily="34" charset="-122"/>
                    <a:ea typeface="微软雅黑" pitchFamily="34" charset="-122"/>
                  </a:endParaRPr>
                </a:p>
              </p:txBody>
            </p:sp>
            <p:sp>
              <p:nvSpPr>
                <p:cNvPr id="48" name="正五边形 47"/>
                <p:cNvSpPr/>
                <p:nvPr/>
              </p:nvSpPr>
              <p:spPr bwMode="auto">
                <a:xfrm>
                  <a:off x="9347575" y="3202664"/>
                  <a:ext cx="1342769" cy="981332"/>
                </a:xfrm>
                <a:prstGeom prst="pentagon">
                  <a:avLst/>
                </a:prstGeom>
                <a:solidFill>
                  <a:srgbClr val="FFD966"/>
                </a:solidFill>
                <a:ln w="12700">
                  <a:solidFill>
                    <a:schemeClr val="bg1">
                      <a:lumMod val="75000"/>
                    </a:schemeClr>
                  </a:solidFill>
                  <a:bevel/>
                  <a:headEnd/>
                  <a:tailEnd/>
                </a:ln>
              </p:spPr>
              <p:txBody>
                <a:bodyPr lIns="36000" tIns="36000" rIns="36000" bIns="36000"/>
                <a:lstStyle/>
                <a:p>
                  <a:pPr algn="ctr">
                    <a:spcBef>
                      <a:spcPts val="0"/>
                    </a:spcBef>
                  </a:pPr>
                  <a:r>
                    <a:rPr lang="zh-CN" altLang="en-US" sz="1200" b="0" dirty="0" smtClean="0">
                      <a:solidFill>
                        <a:srgbClr val="000000"/>
                      </a:solidFill>
                      <a:latin typeface="微软雅黑" pitchFamily="34" charset="-122"/>
                      <a:ea typeface="微软雅黑" pitchFamily="34" charset="-122"/>
                    </a:rPr>
                    <a:t>微服务</a:t>
                  </a:r>
                  <a:endParaRPr lang="en-US" altLang="zh-CN" sz="1200" b="0" dirty="0" smtClean="0">
                    <a:solidFill>
                      <a:srgbClr val="000000"/>
                    </a:solidFill>
                    <a:latin typeface="微软雅黑" pitchFamily="34" charset="-122"/>
                    <a:ea typeface="微软雅黑" pitchFamily="34" charset="-122"/>
                  </a:endParaRPr>
                </a:p>
                <a:p>
                  <a:pPr algn="ctr">
                    <a:spcBef>
                      <a:spcPts val="0"/>
                    </a:spcBef>
                  </a:pPr>
                  <a:r>
                    <a:rPr lang="en-US" altLang="zh-CN" sz="1200" b="0" dirty="0">
                      <a:solidFill>
                        <a:srgbClr val="000000"/>
                      </a:solidFill>
                      <a:latin typeface="微软雅黑" pitchFamily="34" charset="-122"/>
                      <a:ea typeface="微软雅黑" pitchFamily="34" charset="-122"/>
                    </a:rPr>
                    <a:t>C</a:t>
                  </a:r>
                  <a:endParaRPr lang="en-US" altLang="zh-CN" sz="1200" b="0" dirty="0" smtClean="0">
                    <a:solidFill>
                      <a:srgbClr val="000000"/>
                    </a:solidFill>
                    <a:latin typeface="微软雅黑" pitchFamily="34" charset="-122"/>
                    <a:ea typeface="微软雅黑" pitchFamily="34" charset="-122"/>
                  </a:endParaRPr>
                </a:p>
                <a:p>
                  <a:pPr algn="ctr">
                    <a:spcBef>
                      <a:spcPts val="1200"/>
                    </a:spcBef>
                  </a:pPr>
                  <a:endParaRPr lang="zh-CN" altLang="en-US" sz="1400" b="0" dirty="0">
                    <a:solidFill>
                      <a:srgbClr val="000000"/>
                    </a:solidFill>
                    <a:latin typeface="微软雅黑" pitchFamily="34" charset="-122"/>
                    <a:ea typeface="微软雅黑" pitchFamily="34" charset="-122"/>
                  </a:endParaRPr>
                </a:p>
              </p:txBody>
            </p:sp>
          </p:grpSp>
          <p:pic>
            <p:nvPicPr>
              <p:cNvPr id="42" name="图片 41"/>
              <p:cNvPicPr>
                <a:picLocks noChangeAspect="1"/>
              </p:cNvPicPr>
              <p:nvPr/>
            </p:nvPicPr>
            <p:blipFill>
              <a:blip r:embed="rId4"/>
              <a:stretch>
                <a:fillRect/>
              </a:stretch>
            </p:blipFill>
            <p:spPr>
              <a:xfrm>
                <a:off x="6611568" y="5251073"/>
                <a:ext cx="531531" cy="485164"/>
              </a:xfrm>
              <a:prstGeom prst="rect">
                <a:avLst/>
              </a:prstGeom>
            </p:spPr>
          </p:pic>
        </p:grpSp>
        <p:sp>
          <p:nvSpPr>
            <p:cNvPr id="25" name="矩形 24"/>
            <p:cNvSpPr/>
            <p:nvPr/>
          </p:nvSpPr>
          <p:spPr bwMode="auto">
            <a:xfrm>
              <a:off x="1336960" y="4135646"/>
              <a:ext cx="2830699" cy="410140"/>
            </a:xfrm>
            <a:prstGeom prst="rect">
              <a:avLst/>
            </a:prstGeom>
            <a:solidFill>
              <a:schemeClr val="accent2"/>
            </a:solidFill>
            <a:ln w="9525" cap="flat" cmpd="sng" algn="ctr">
              <a:solidFill>
                <a:schemeClr val="tx1"/>
              </a:solid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600" dirty="0">
                  <a:solidFill>
                    <a:srgbClr val="080808"/>
                  </a:solidFill>
                  <a:latin typeface="微软雅黑" pitchFamily="34" charset="-122"/>
                  <a:ea typeface="微软雅黑" pitchFamily="34" charset="-122"/>
                </a:rPr>
                <a:t>网关</a:t>
              </a:r>
              <a:endParaRPr lang="zh-CN" altLang="en-US" sz="1600" dirty="0" smtClean="0">
                <a:solidFill>
                  <a:srgbClr val="080808"/>
                </a:solidFill>
                <a:latin typeface="微软雅黑" pitchFamily="34" charset="-122"/>
                <a:ea typeface="微软雅黑" pitchFamily="34" charset="-122"/>
              </a:endParaRPr>
            </a:p>
          </p:txBody>
        </p:sp>
        <p:sp>
          <p:nvSpPr>
            <p:cNvPr id="26" name="矩形 25"/>
            <p:cNvSpPr/>
            <p:nvPr/>
          </p:nvSpPr>
          <p:spPr bwMode="auto">
            <a:xfrm>
              <a:off x="348554" y="4715426"/>
              <a:ext cx="366599" cy="2348984"/>
            </a:xfrm>
            <a:prstGeom prst="rect">
              <a:avLst/>
            </a:prstGeom>
            <a:solidFill>
              <a:schemeClr val="accent2"/>
            </a:solidFill>
            <a:ln w="9525" cap="flat" cmpd="sng" algn="ctr">
              <a:solidFill>
                <a:schemeClr val="tx1"/>
              </a:solid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600" dirty="0" smtClean="0">
                  <a:solidFill>
                    <a:srgbClr val="080808"/>
                  </a:solidFill>
                  <a:latin typeface="微软雅黑" pitchFamily="34" charset="-122"/>
                  <a:ea typeface="微软雅黑" pitchFamily="34" charset="-122"/>
                </a:rPr>
                <a:t>注册中心</a:t>
              </a:r>
            </a:p>
          </p:txBody>
        </p:sp>
        <p:sp>
          <p:nvSpPr>
            <p:cNvPr id="27" name="矩形 26"/>
            <p:cNvSpPr/>
            <p:nvPr/>
          </p:nvSpPr>
          <p:spPr bwMode="auto">
            <a:xfrm>
              <a:off x="5051372" y="5197592"/>
              <a:ext cx="366599" cy="2348984"/>
            </a:xfrm>
            <a:prstGeom prst="rect">
              <a:avLst/>
            </a:prstGeom>
            <a:solidFill>
              <a:schemeClr val="accent2"/>
            </a:solidFill>
            <a:ln w="9525" cap="flat" cmpd="sng" algn="ctr">
              <a:solidFill>
                <a:schemeClr val="tx1"/>
              </a:solid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600" dirty="0" smtClean="0">
                  <a:solidFill>
                    <a:srgbClr val="080808"/>
                  </a:solidFill>
                  <a:latin typeface="微软雅黑" pitchFamily="34" charset="-122"/>
                  <a:ea typeface="微软雅黑" pitchFamily="34" charset="-122"/>
                </a:rPr>
                <a:t>配置中心</a:t>
              </a:r>
            </a:p>
          </p:txBody>
        </p:sp>
        <p:cxnSp>
          <p:nvCxnSpPr>
            <p:cNvPr id="28" name="肘形连接符 27"/>
            <p:cNvCxnSpPr>
              <a:stCxn id="25" idx="1"/>
              <a:endCxn id="26" idx="0"/>
            </p:cNvCxnSpPr>
            <p:nvPr/>
          </p:nvCxnSpPr>
          <p:spPr bwMode="auto">
            <a:xfrm rot="10800000" flipV="1">
              <a:off x="531854" y="4340716"/>
              <a:ext cx="805106" cy="374709"/>
            </a:xfrm>
            <a:prstGeom prst="bentConnector2">
              <a:avLst/>
            </a:prstGeom>
            <a:solidFill>
              <a:schemeClr val="accent1"/>
            </a:solidFill>
            <a:ln w="12700" cap="flat" cmpd="sng" algn="ctr">
              <a:solidFill>
                <a:schemeClr val="tx1"/>
              </a:solidFill>
              <a:prstDash val="solid"/>
              <a:round/>
              <a:headEnd type="triangle" w="med" len="med"/>
              <a:tailEnd type="none"/>
            </a:ln>
          </p:spPr>
        </p:cxnSp>
        <p:pic>
          <p:nvPicPr>
            <p:cNvPr id="2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3932" y="2929345"/>
              <a:ext cx="778598" cy="1083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9421" y="2770851"/>
              <a:ext cx="579311" cy="1270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左右箭头 30"/>
            <p:cNvSpPr/>
            <p:nvPr/>
          </p:nvSpPr>
          <p:spPr bwMode="auto">
            <a:xfrm>
              <a:off x="739257" y="5718197"/>
              <a:ext cx="329151" cy="223713"/>
            </a:xfrm>
            <a:prstGeom prst="leftRigh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endParaRPr lang="zh-CN" altLang="en-US" sz="1400">
                <a:solidFill>
                  <a:srgbClr val="080808"/>
                </a:solidFill>
              </a:endParaRPr>
            </a:p>
          </p:txBody>
        </p:sp>
        <p:cxnSp>
          <p:nvCxnSpPr>
            <p:cNvPr id="32" name="直接箭头连接符 31"/>
            <p:cNvCxnSpPr>
              <a:stCxn id="20" idx="2"/>
              <a:endCxn id="25" idx="0"/>
            </p:cNvCxnSpPr>
            <p:nvPr/>
          </p:nvCxnSpPr>
          <p:spPr bwMode="auto">
            <a:xfrm>
              <a:off x="2080186" y="4041080"/>
              <a:ext cx="672124" cy="94566"/>
            </a:xfrm>
            <a:prstGeom prst="straightConnector1">
              <a:avLst/>
            </a:prstGeom>
            <a:solidFill>
              <a:schemeClr val="accent1"/>
            </a:solidFill>
            <a:ln w="9525" cap="flat" cmpd="sng" algn="ctr">
              <a:solidFill>
                <a:schemeClr val="tx1"/>
              </a:solidFill>
              <a:prstDash val="solid"/>
              <a:round/>
              <a:headEnd type="triangle"/>
              <a:tailEnd type="triangle"/>
            </a:ln>
          </p:spPr>
        </p:cxnSp>
        <p:cxnSp>
          <p:nvCxnSpPr>
            <p:cNvPr id="33" name="直接箭头连接符 32"/>
            <p:cNvCxnSpPr>
              <a:endCxn id="25" idx="0"/>
            </p:cNvCxnSpPr>
            <p:nvPr/>
          </p:nvCxnSpPr>
          <p:spPr bwMode="auto">
            <a:xfrm flipH="1">
              <a:off x="2752310" y="3714175"/>
              <a:ext cx="281615" cy="421471"/>
            </a:xfrm>
            <a:prstGeom prst="straightConnector1">
              <a:avLst/>
            </a:prstGeom>
            <a:solidFill>
              <a:schemeClr val="accent1"/>
            </a:solidFill>
            <a:ln w="9525" cap="flat" cmpd="sng" algn="ctr">
              <a:solidFill>
                <a:schemeClr val="tx1"/>
              </a:solidFill>
              <a:prstDash val="solid"/>
              <a:round/>
              <a:headEnd type="triangle"/>
              <a:tailEnd type="triangle"/>
            </a:ln>
          </p:spPr>
        </p:cxnSp>
        <p:cxnSp>
          <p:nvCxnSpPr>
            <p:cNvPr id="34" name="直接箭头连接符 33"/>
            <p:cNvCxnSpPr>
              <a:stCxn id="30" idx="2"/>
              <a:endCxn id="25" idx="0"/>
            </p:cNvCxnSpPr>
            <p:nvPr/>
          </p:nvCxnSpPr>
          <p:spPr bwMode="auto">
            <a:xfrm flipH="1">
              <a:off x="2752310" y="4041080"/>
              <a:ext cx="1256767" cy="94566"/>
            </a:xfrm>
            <a:prstGeom prst="straightConnector1">
              <a:avLst/>
            </a:prstGeom>
            <a:solidFill>
              <a:schemeClr val="accent1"/>
            </a:solidFill>
            <a:ln w="9525" cap="flat" cmpd="sng" algn="ctr">
              <a:solidFill>
                <a:schemeClr val="tx1"/>
              </a:solidFill>
              <a:prstDash val="solid"/>
              <a:round/>
              <a:headEnd type="triangle"/>
              <a:tailEnd type="triangle"/>
            </a:ln>
          </p:spPr>
        </p:cxnSp>
        <p:sp>
          <p:nvSpPr>
            <p:cNvPr id="35" name="左箭头 34"/>
            <p:cNvSpPr/>
            <p:nvPr/>
          </p:nvSpPr>
          <p:spPr bwMode="auto">
            <a:xfrm>
              <a:off x="4663834" y="6227495"/>
              <a:ext cx="329151" cy="223713"/>
            </a:xfrm>
            <a:prstGeom prst="lef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endParaRPr lang="zh-CN" altLang="en-US" sz="1400">
                <a:solidFill>
                  <a:srgbClr val="080808"/>
                </a:solidFill>
              </a:endParaRPr>
            </a:p>
          </p:txBody>
        </p:sp>
        <p:cxnSp>
          <p:nvCxnSpPr>
            <p:cNvPr id="37" name="直接箭头连接符 36"/>
            <p:cNvCxnSpPr>
              <a:stCxn id="66" idx="5"/>
            </p:cNvCxnSpPr>
            <p:nvPr/>
          </p:nvCxnSpPr>
          <p:spPr bwMode="auto">
            <a:xfrm flipV="1">
              <a:off x="2433841" y="5876109"/>
              <a:ext cx="1010951" cy="392405"/>
            </a:xfrm>
            <a:prstGeom prst="straightConnector1">
              <a:avLst/>
            </a:prstGeom>
            <a:solidFill>
              <a:schemeClr val="accent1"/>
            </a:solidFill>
            <a:ln w="9525" cap="flat" cmpd="sng" algn="ctr">
              <a:solidFill>
                <a:schemeClr val="tx1"/>
              </a:solidFill>
              <a:prstDash val="solid"/>
              <a:round/>
              <a:headEnd type="triangle"/>
              <a:tailEnd type="triangle"/>
            </a:ln>
          </p:spPr>
        </p:cxnSp>
        <p:cxnSp>
          <p:nvCxnSpPr>
            <p:cNvPr id="38" name="直接箭头连接符 37"/>
            <p:cNvCxnSpPr>
              <a:stCxn id="62" idx="3"/>
              <a:endCxn id="48" idx="1"/>
            </p:cNvCxnSpPr>
            <p:nvPr/>
          </p:nvCxnSpPr>
          <p:spPr bwMode="auto">
            <a:xfrm>
              <a:off x="2352434" y="6893324"/>
              <a:ext cx="874223" cy="302813"/>
            </a:xfrm>
            <a:prstGeom prst="straightConnector1">
              <a:avLst/>
            </a:prstGeom>
            <a:solidFill>
              <a:schemeClr val="accent1"/>
            </a:solidFill>
            <a:ln w="9525" cap="flat" cmpd="sng" algn="ctr">
              <a:solidFill>
                <a:schemeClr val="tx1"/>
              </a:solidFill>
              <a:prstDash val="solid"/>
              <a:round/>
              <a:headEnd type="arrow"/>
              <a:tailEnd type="arrow"/>
            </a:ln>
          </p:spPr>
        </p:cxnSp>
        <p:cxnSp>
          <p:nvCxnSpPr>
            <p:cNvPr id="39" name="直接箭头连接符 38"/>
            <p:cNvCxnSpPr>
              <a:stCxn id="49" idx="2"/>
              <a:endCxn id="48" idx="0"/>
            </p:cNvCxnSpPr>
            <p:nvPr/>
          </p:nvCxnSpPr>
          <p:spPr bwMode="auto">
            <a:xfrm flipH="1">
              <a:off x="3735123" y="6222964"/>
              <a:ext cx="7291" cy="663187"/>
            </a:xfrm>
            <a:prstGeom prst="straightConnector1">
              <a:avLst/>
            </a:prstGeom>
            <a:solidFill>
              <a:schemeClr val="accent1"/>
            </a:solidFill>
            <a:ln w="9525" cap="flat" cmpd="sng" algn="ctr">
              <a:solidFill>
                <a:schemeClr val="tx1"/>
              </a:solidFill>
              <a:prstDash val="solid"/>
              <a:round/>
              <a:headEnd type="arrow"/>
              <a:tailEnd type="arrow"/>
            </a:ln>
          </p:spPr>
        </p:cxnSp>
      </p:grpSp>
      <p:sp>
        <p:nvSpPr>
          <p:cNvPr id="135" name="标题 1"/>
          <p:cNvSpPr>
            <a:spLocks noGrp="1"/>
          </p:cNvSpPr>
          <p:nvPr>
            <p:ph type="title"/>
          </p:nvPr>
        </p:nvSpPr>
        <p:spPr>
          <a:xfrm>
            <a:off x="3108474" y="460375"/>
            <a:ext cx="10369153" cy="772393"/>
          </a:xfrm>
        </p:spPr>
        <p:txBody>
          <a:bodyPr/>
          <a:lstStyle/>
          <a:p>
            <a:r>
              <a:rPr lang="zh-CN" altLang="en-US" dirty="0" smtClean="0"/>
              <a:t>二、微服务架构</a:t>
            </a:r>
            <a:endParaRPr lang="zh-CN" altLang="en-US" dirty="0"/>
          </a:p>
        </p:txBody>
      </p:sp>
      <p:sp>
        <p:nvSpPr>
          <p:cNvPr id="136" name="矩形 135"/>
          <p:cNvSpPr>
            <a:spLocks noChangeArrowheads="1"/>
          </p:cNvSpPr>
          <p:nvPr/>
        </p:nvSpPr>
        <p:spPr bwMode="auto">
          <a:xfrm>
            <a:off x="9240549" y="1252962"/>
            <a:ext cx="1576834"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技术路线</a:t>
            </a:r>
            <a:endPar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7" name="矩形 96"/>
          <p:cNvSpPr>
            <a:spLocks noChangeArrowheads="1"/>
          </p:cNvSpPr>
          <p:nvPr/>
        </p:nvSpPr>
        <p:spPr bwMode="auto">
          <a:xfrm>
            <a:off x="7762586" y="1252962"/>
            <a:ext cx="1439862"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微服务架构</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8" name="矩形 97"/>
          <p:cNvSpPr>
            <a:spLocks noChangeArrowheads="1"/>
          </p:cNvSpPr>
          <p:nvPr/>
        </p:nvSpPr>
        <p:spPr bwMode="auto">
          <a:xfrm>
            <a:off x="10855482" y="1252962"/>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应用场景</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9" name="矩形 98"/>
          <p:cNvSpPr>
            <a:spLocks noChangeArrowheads="1"/>
          </p:cNvSpPr>
          <p:nvPr/>
        </p:nvSpPr>
        <p:spPr bwMode="auto">
          <a:xfrm>
            <a:off x="12333444" y="1252962"/>
            <a:ext cx="1439863"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架构特点</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1" name="矩形 130"/>
          <p:cNvSpPr/>
          <p:nvPr/>
        </p:nvSpPr>
        <p:spPr bwMode="auto">
          <a:xfrm>
            <a:off x="1451493" y="7921147"/>
            <a:ext cx="2830699" cy="392145"/>
          </a:xfrm>
          <a:prstGeom prst="rect">
            <a:avLst/>
          </a:prstGeom>
          <a:solidFill>
            <a:schemeClr val="accent2"/>
          </a:solidFill>
          <a:ln w="9525" cap="flat" cmpd="sng" algn="ctr">
            <a:solidFill>
              <a:schemeClr val="tx1"/>
            </a:solidFill>
            <a:prstDash val="solid"/>
            <a:round/>
            <a:headEnd type="none" w="med" len="med"/>
            <a:tailEnd type="none" w="med" len="med"/>
          </a:ln>
        </p:spPr>
        <p:txBody>
          <a:bodyPr vert="horz" wrap="square" lIns="36000" tIns="45720" rIns="36000" bIns="45720" numCol="1" rtlCol="0" anchor="ctr" anchorCtr="0" compatLnSpc="1"/>
          <a:lstStyle/>
          <a:p>
            <a:pPr algn="ctr"/>
            <a:r>
              <a:rPr lang="zh-CN" altLang="en-US" sz="1600" dirty="0" smtClean="0">
                <a:solidFill>
                  <a:srgbClr val="080808"/>
                </a:solidFill>
                <a:latin typeface="微软雅黑" pitchFamily="34" charset="-122"/>
                <a:ea typeface="微软雅黑" pitchFamily="34" charset="-122"/>
              </a:rPr>
              <a:t>服务治理</a:t>
            </a:r>
          </a:p>
        </p:txBody>
      </p:sp>
      <p:sp>
        <p:nvSpPr>
          <p:cNvPr id="132" name="上下箭头 131"/>
          <p:cNvSpPr/>
          <p:nvPr/>
        </p:nvSpPr>
        <p:spPr bwMode="auto">
          <a:xfrm>
            <a:off x="2696676" y="7814172"/>
            <a:ext cx="109548" cy="183673"/>
          </a:xfrm>
          <a:prstGeom prst="upDown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endParaRPr lang="zh-CN" altLang="en-US" sz="1400" smtClean="0">
              <a:solidFill>
                <a:srgbClr val="080808"/>
              </a:solidFill>
            </a:endParaRPr>
          </a:p>
        </p:txBody>
      </p:sp>
      <p:cxnSp>
        <p:nvCxnSpPr>
          <p:cNvPr id="140" name="肘形连接符 139"/>
          <p:cNvCxnSpPr>
            <a:endCxn id="26" idx="2"/>
          </p:cNvCxnSpPr>
          <p:nvPr/>
        </p:nvCxnSpPr>
        <p:spPr bwMode="auto">
          <a:xfrm rot="16200000" flipV="1">
            <a:off x="292565" y="6963932"/>
            <a:ext cx="1354482" cy="952093"/>
          </a:xfrm>
          <a:prstGeom prst="bentConnector3">
            <a:avLst>
              <a:gd name="adj1" fmla="val 50000"/>
            </a:avLst>
          </a:prstGeom>
          <a:solidFill>
            <a:schemeClr val="accent1"/>
          </a:solidFill>
          <a:ln w="12700" cap="flat" cmpd="sng" algn="ctr">
            <a:solidFill>
              <a:schemeClr val="tx1"/>
            </a:solidFill>
            <a:prstDash val="solid"/>
            <a:round/>
            <a:headEnd type="triangle" w="med" len="med"/>
            <a:tailEnd type="none"/>
          </a:ln>
        </p:spPr>
      </p:cxnSp>
      <p:sp>
        <p:nvSpPr>
          <p:cNvPr id="256" name="矩形 255"/>
          <p:cNvSpPr/>
          <p:nvPr/>
        </p:nvSpPr>
        <p:spPr bwMode="auto">
          <a:xfrm>
            <a:off x="5617761" y="2273015"/>
            <a:ext cx="8265449" cy="6060946"/>
          </a:xfrm>
          <a:prstGeom prst="rect">
            <a:avLst/>
          </a:prstGeom>
          <a:solidFill>
            <a:schemeClr val="bg1"/>
          </a:solidFill>
          <a:ln w="9525" cap="flat" cmpd="sng" algn="ctr">
            <a:solidFill>
              <a:schemeClr val="tx1"/>
            </a:solidFill>
            <a:prstDash val="solid"/>
            <a:round/>
            <a:headEnd type="none" w="med" len="med"/>
            <a:tailEnd type="none" w="med" len="med"/>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lang="en-US" altLang="zh-CN" sz="1600" dirty="0" smtClean="0">
              <a:solidFill>
                <a:srgbClr val="FF0000"/>
              </a:solidFill>
              <a:latin typeface="微软雅黑" pitchFamily="34" charset="-122"/>
              <a:ea typeface="微软雅黑" pitchFamily="34" charset="-122"/>
            </a:endParaRPr>
          </a:p>
        </p:txBody>
      </p:sp>
      <p:sp>
        <p:nvSpPr>
          <p:cNvPr id="257" name="矩形 256"/>
          <p:cNvSpPr/>
          <p:nvPr/>
        </p:nvSpPr>
        <p:spPr bwMode="auto">
          <a:xfrm>
            <a:off x="5725896" y="5144911"/>
            <a:ext cx="8058607" cy="1460500"/>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58" name="圆角矩形 257"/>
          <p:cNvSpPr/>
          <p:nvPr/>
        </p:nvSpPr>
        <p:spPr bwMode="auto">
          <a:xfrm>
            <a:off x="5758608" y="5233811"/>
            <a:ext cx="1126735"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IDE</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59" name="圆角矩形 258"/>
          <p:cNvSpPr/>
          <p:nvPr/>
        </p:nvSpPr>
        <p:spPr bwMode="auto">
          <a:xfrm>
            <a:off x="12441980" y="5233811"/>
            <a:ext cx="1310443"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1200" dirty="0" smtClean="0">
                <a:solidFill>
                  <a:schemeClr val="tx1"/>
                </a:solidFill>
                <a:latin typeface="黑体" pitchFamily="49" charset="-122"/>
                <a:ea typeface="黑体" pitchFamily="49" charset="-122"/>
              </a:rPr>
              <a:t>向导开发工具</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60" name="圆角矩形 259"/>
          <p:cNvSpPr/>
          <p:nvPr/>
        </p:nvSpPr>
        <p:spPr bwMode="auto">
          <a:xfrm>
            <a:off x="5746120" y="5716411"/>
            <a:ext cx="1138982"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sz="1200" dirty="0" smtClean="0">
                <a:solidFill>
                  <a:schemeClr val="tx1"/>
                </a:solidFill>
                <a:latin typeface="黑体" pitchFamily="49" charset="-122"/>
                <a:ea typeface="黑体" pitchFamily="49" charset="-122"/>
              </a:rPr>
              <a:t>REST API</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61" name="圆角矩形 260"/>
          <p:cNvSpPr/>
          <p:nvPr/>
        </p:nvSpPr>
        <p:spPr bwMode="auto">
          <a:xfrm>
            <a:off x="12454680" y="5741811"/>
            <a:ext cx="1310443"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1200" dirty="0" smtClean="0">
                <a:solidFill>
                  <a:schemeClr val="tx1"/>
                </a:solidFill>
                <a:latin typeface="黑体" pitchFamily="49" charset="-122"/>
                <a:ea typeface="黑体" pitchFamily="49" charset="-122"/>
              </a:rPr>
              <a:t>集成打包工具</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62" name="圆角矩形 261"/>
          <p:cNvSpPr/>
          <p:nvPr/>
        </p:nvSpPr>
        <p:spPr bwMode="auto">
          <a:xfrm>
            <a:off x="7078140" y="5233811"/>
            <a:ext cx="1053252"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IOC</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63" name="圆角矩形 262"/>
          <p:cNvSpPr/>
          <p:nvPr/>
        </p:nvSpPr>
        <p:spPr bwMode="auto">
          <a:xfrm>
            <a:off x="7078351" y="5716411"/>
            <a:ext cx="1065500"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1200" dirty="0" smtClean="0">
                <a:solidFill>
                  <a:schemeClr val="tx1"/>
                </a:solidFill>
                <a:latin typeface="黑体" pitchFamily="49" charset="-122"/>
                <a:ea typeface="黑体" pitchFamily="49" charset="-122"/>
              </a:rPr>
              <a:t>服务注册</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64" name="圆角矩形 263"/>
          <p:cNvSpPr/>
          <p:nvPr/>
        </p:nvSpPr>
        <p:spPr bwMode="auto">
          <a:xfrm>
            <a:off x="8373644" y="5233811"/>
            <a:ext cx="1059377"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sz="1200" dirty="0">
                <a:solidFill>
                  <a:schemeClr val="tx1"/>
                </a:solidFill>
                <a:latin typeface="黑体" pitchFamily="49" charset="-122"/>
                <a:ea typeface="黑体" pitchFamily="49" charset="-122"/>
              </a:rPr>
              <a:t>AOP</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65" name="圆角矩形 264"/>
          <p:cNvSpPr/>
          <p:nvPr/>
        </p:nvSpPr>
        <p:spPr bwMode="auto">
          <a:xfrm>
            <a:off x="8373856" y="5716411"/>
            <a:ext cx="1071623"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1200" dirty="0" smtClean="0">
                <a:solidFill>
                  <a:schemeClr val="tx1"/>
                </a:solidFill>
                <a:latin typeface="黑体" pitchFamily="49" charset="-122"/>
                <a:ea typeface="黑体" pitchFamily="49" charset="-122"/>
              </a:rPr>
              <a:t>服务发现</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66" name="圆角矩形 265"/>
          <p:cNvSpPr/>
          <p:nvPr/>
        </p:nvSpPr>
        <p:spPr bwMode="auto">
          <a:xfrm>
            <a:off x="9669574" y="5233811"/>
            <a:ext cx="1089994"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sz="1200" dirty="0" smtClean="0">
                <a:solidFill>
                  <a:schemeClr val="tx1"/>
                </a:solidFill>
                <a:latin typeface="黑体" pitchFamily="49" charset="-122"/>
                <a:ea typeface="黑体" pitchFamily="49" charset="-122"/>
              </a:rPr>
              <a:t>SESSION</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67" name="圆角矩形 266"/>
          <p:cNvSpPr/>
          <p:nvPr/>
        </p:nvSpPr>
        <p:spPr bwMode="auto">
          <a:xfrm>
            <a:off x="10981058" y="5729111"/>
            <a:ext cx="1285947"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1200" dirty="0">
                <a:solidFill>
                  <a:schemeClr val="tx1"/>
                </a:solidFill>
                <a:latin typeface="黑体" pitchFamily="49" charset="-122"/>
                <a:ea typeface="黑体" pitchFamily="49" charset="-122"/>
              </a:rPr>
              <a:t>内</a:t>
            </a:r>
            <a:r>
              <a:rPr lang="zh-CN" altLang="en-US" sz="1200" dirty="0" smtClean="0">
                <a:solidFill>
                  <a:schemeClr val="tx1"/>
                </a:solidFill>
                <a:latin typeface="黑体" pitchFamily="49" charset="-122"/>
                <a:ea typeface="黑体" pitchFamily="49" charset="-122"/>
              </a:rPr>
              <a:t>嵌</a:t>
            </a:r>
            <a:r>
              <a:rPr lang="en-US" altLang="zh-CN" sz="1200" dirty="0" smtClean="0">
                <a:solidFill>
                  <a:schemeClr val="tx1"/>
                </a:solidFill>
                <a:latin typeface="黑体" pitchFamily="49" charset="-122"/>
                <a:ea typeface="黑体" pitchFamily="49" charset="-122"/>
              </a:rPr>
              <a:t>Web</a:t>
            </a:r>
            <a:r>
              <a:rPr lang="zh-CN" altLang="en-US" sz="1200" dirty="0">
                <a:solidFill>
                  <a:schemeClr val="tx1"/>
                </a:solidFill>
                <a:latin typeface="黑体" pitchFamily="49" charset="-122"/>
                <a:ea typeface="黑体" pitchFamily="49" charset="-122"/>
              </a:rPr>
              <a:t>容器</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68" name="圆角矩形 267"/>
          <p:cNvSpPr/>
          <p:nvPr/>
        </p:nvSpPr>
        <p:spPr bwMode="auto">
          <a:xfrm>
            <a:off x="10981058" y="5233811"/>
            <a:ext cx="1285947"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1200" dirty="0" smtClean="0">
                <a:solidFill>
                  <a:schemeClr val="tx1"/>
                </a:solidFill>
                <a:latin typeface="黑体" pitchFamily="49" charset="-122"/>
                <a:ea typeface="黑体" pitchFamily="49" charset="-122"/>
              </a:rPr>
              <a:t>负载均衡</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69" name="圆角矩形 268"/>
          <p:cNvSpPr/>
          <p:nvPr/>
        </p:nvSpPr>
        <p:spPr bwMode="auto">
          <a:xfrm>
            <a:off x="9682063" y="5716411"/>
            <a:ext cx="1077746"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1200" dirty="0">
                <a:solidFill>
                  <a:schemeClr val="tx1"/>
                </a:solidFill>
                <a:latin typeface="黑体" pitchFamily="49" charset="-122"/>
                <a:ea typeface="黑体" pitchFamily="49" charset="-122"/>
              </a:rPr>
              <a:t>容错</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70" name="矩形 269"/>
          <p:cNvSpPr/>
          <p:nvPr/>
        </p:nvSpPr>
        <p:spPr bwMode="auto">
          <a:xfrm>
            <a:off x="5725896" y="6921042"/>
            <a:ext cx="8058607" cy="736600"/>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71" name="圆角矩形 270"/>
          <p:cNvSpPr/>
          <p:nvPr/>
        </p:nvSpPr>
        <p:spPr bwMode="auto">
          <a:xfrm>
            <a:off x="5840082" y="7111542"/>
            <a:ext cx="2167741"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sz="1200" dirty="0" smtClean="0">
                <a:solidFill>
                  <a:schemeClr val="tx1"/>
                </a:solidFill>
                <a:latin typeface="黑体" pitchFamily="49" charset="-122"/>
                <a:ea typeface="黑体" pitchFamily="49" charset="-122"/>
              </a:rPr>
              <a:t>ECLIPSE</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72" name="圆角矩形 271"/>
          <p:cNvSpPr/>
          <p:nvPr/>
        </p:nvSpPr>
        <p:spPr bwMode="auto">
          <a:xfrm>
            <a:off x="8509197" y="7111542"/>
            <a:ext cx="2290212"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sz="1200" dirty="0" smtClean="0">
                <a:solidFill>
                  <a:schemeClr val="tx1"/>
                </a:solidFill>
                <a:latin typeface="黑体" pitchFamily="49" charset="-122"/>
                <a:ea typeface="黑体" pitchFamily="49" charset="-122"/>
              </a:rPr>
              <a:t>SPRING BOOT</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73" name="圆角矩形 272"/>
          <p:cNvSpPr/>
          <p:nvPr/>
        </p:nvSpPr>
        <p:spPr bwMode="auto">
          <a:xfrm>
            <a:off x="11291342" y="7111542"/>
            <a:ext cx="2339201"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200" i="0" u="none" strike="noStrike" cap="none" normalizeH="0" baseline="0" dirty="0" smtClean="0">
                <a:ln>
                  <a:noFill/>
                </a:ln>
                <a:solidFill>
                  <a:schemeClr val="tx1"/>
                </a:solidFill>
                <a:effectLst/>
                <a:latin typeface="黑体" pitchFamily="49" charset="-122"/>
                <a:ea typeface="黑体" pitchFamily="49" charset="-122"/>
              </a:rPr>
              <a:t>GRADLE</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74" name="矩形 273"/>
          <p:cNvSpPr/>
          <p:nvPr/>
        </p:nvSpPr>
        <p:spPr bwMode="auto">
          <a:xfrm>
            <a:off x="5725896" y="3848222"/>
            <a:ext cx="8058607" cy="9652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75" name="矩形 274"/>
          <p:cNvSpPr/>
          <p:nvPr/>
        </p:nvSpPr>
        <p:spPr bwMode="auto">
          <a:xfrm>
            <a:off x="5725896" y="2701602"/>
            <a:ext cx="8058607" cy="9271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76" name="六边形 275"/>
          <p:cNvSpPr/>
          <p:nvPr/>
        </p:nvSpPr>
        <p:spPr bwMode="auto">
          <a:xfrm>
            <a:off x="5776184" y="4057772"/>
            <a:ext cx="673592"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p>
        </p:txBody>
      </p:sp>
      <p:sp>
        <p:nvSpPr>
          <p:cNvPr id="277" name="六边形 276"/>
          <p:cNvSpPr/>
          <p:nvPr/>
        </p:nvSpPr>
        <p:spPr bwMode="auto">
          <a:xfrm>
            <a:off x="6677884" y="4057772"/>
            <a:ext cx="673592"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p>
        </p:txBody>
      </p:sp>
      <p:sp>
        <p:nvSpPr>
          <p:cNvPr id="278" name="六边形 277"/>
          <p:cNvSpPr/>
          <p:nvPr/>
        </p:nvSpPr>
        <p:spPr bwMode="auto">
          <a:xfrm>
            <a:off x="7617684" y="4057772"/>
            <a:ext cx="673592"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p>
        </p:txBody>
      </p:sp>
      <p:sp>
        <p:nvSpPr>
          <p:cNvPr id="279" name="六边形 278"/>
          <p:cNvSpPr/>
          <p:nvPr/>
        </p:nvSpPr>
        <p:spPr bwMode="auto">
          <a:xfrm>
            <a:off x="8544784" y="4057772"/>
            <a:ext cx="673592"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p>
        </p:txBody>
      </p:sp>
      <p:sp>
        <p:nvSpPr>
          <p:cNvPr id="280" name="六边形 279"/>
          <p:cNvSpPr/>
          <p:nvPr/>
        </p:nvSpPr>
        <p:spPr bwMode="auto">
          <a:xfrm>
            <a:off x="9459184" y="4057772"/>
            <a:ext cx="673592"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p>
        </p:txBody>
      </p:sp>
      <p:sp>
        <p:nvSpPr>
          <p:cNvPr id="281" name="六边形 280"/>
          <p:cNvSpPr/>
          <p:nvPr/>
        </p:nvSpPr>
        <p:spPr bwMode="auto">
          <a:xfrm>
            <a:off x="10373584" y="4057772"/>
            <a:ext cx="673592"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p>
        </p:txBody>
      </p:sp>
      <p:sp>
        <p:nvSpPr>
          <p:cNvPr id="282" name="六边形 281"/>
          <p:cNvSpPr/>
          <p:nvPr/>
        </p:nvSpPr>
        <p:spPr bwMode="auto">
          <a:xfrm>
            <a:off x="11275284" y="4057772"/>
            <a:ext cx="673592"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p>
        </p:txBody>
      </p:sp>
      <p:sp>
        <p:nvSpPr>
          <p:cNvPr id="283" name="六边形 282"/>
          <p:cNvSpPr/>
          <p:nvPr/>
        </p:nvSpPr>
        <p:spPr bwMode="auto">
          <a:xfrm>
            <a:off x="12164284" y="4070472"/>
            <a:ext cx="673592"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p>
        </p:txBody>
      </p:sp>
      <p:sp>
        <p:nvSpPr>
          <p:cNvPr id="284" name="六边形 283"/>
          <p:cNvSpPr/>
          <p:nvPr/>
        </p:nvSpPr>
        <p:spPr bwMode="auto">
          <a:xfrm>
            <a:off x="13053284" y="4070472"/>
            <a:ext cx="673592" cy="565150"/>
          </a:xfrm>
          <a:prstGeom prst="hexago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微服务</a:t>
            </a:r>
          </a:p>
        </p:txBody>
      </p:sp>
      <p:sp>
        <p:nvSpPr>
          <p:cNvPr id="285" name="圆角矩形 284"/>
          <p:cNvSpPr/>
          <p:nvPr/>
        </p:nvSpPr>
        <p:spPr bwMode="auto">
          <a:xfrm>
            <a:off x="5746120" y="6148211"/>
            <a:ext cx="1138982"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日志</a:t>
            </a:r>
          </a:p>
        </p:txBody>
      </p:sp>
      <p:sp>
        <p:nvSpPr>
          <p:cNvPr id="286" name="圆角矩形 285"/>
          <p:cNvSpPr/>
          <p:nvPr/>
        </p:nvSpPr>
        <p:spPr bwMode="auto">
          <a:xfrm>
            <a:off x="7041520" y="6148211"/>
            <a:ext cx="1138982"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1200" dirty="0" smtClean="0">
                <a:solidFill>
                  <a:schemeClr val="tx1"/>
                </a:solidFill>
                <a:latin typeface="黑体" pitchFamily="49" charset="-122"/>
                <a:ea typeface="黑体" pitchFamily="49" charset="-122"/>
              </a:rPr>
              <a:t>持久化</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87" name="圆角矩形 286"/>
          <p:cNvSpPr/>
          <p:nvPr/>
        </p:nvSpPr>
        <p:spPr bwMode="auto">
          <a:xfrm>
            <a:off x="8348563" y="6160911"/>
            <a:ext cx="1077746"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缓存</a:t>
            </a:r>
          </a:p>
        </p:txBody>
      </p:sp>
      <p:sp>
        <p:nvSpPr>
          <p:cNvPr id="288" name="圆角矩形 287"/>
          <p:cNvSpPr/>
          <p:nvPr/>
        </p:nvSpPr>
        <p:spPr bwMode="auto">
          <a:xfrm>
            <a:off x="9669363" y="6160911"/>
            <a:ext cx="1077746"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1200" dirty="0" smtClean="0">
                <a:solidFill>
                  <a:schemeClr val="tx1"/>
                </a:solidFill>
                <a:latin typeface="黑体" pitchFamily="49" charset="-122"/>
                <a:ea typeface="黑体" pitchFamily="49" charset="-122"/>
              </a:rPr>
              <a:t>序列化</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
        <p:nvSpPr>
          <p:cNvPr id="289" name="圆角矩形 288"/>
          <p:cNvSpPr/>
          <p:nvPr/>
        </p:nvSpPr>
        <p:spPr bwMode="auto">
          <a:xfrm>
            <a:off x="10968568" y="6173611"/>
            <a:ext cx="1298195"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200" i="0" u="none" strike="noStrike" cap="none" normalizeH="0" baseline="0" dirty="0" smtClean="0">
                <a:ln>
                  <a:noFill/>
                </a:ln>
                <a:solidFill>
                  <a:schemeClr val="tx1"/>
                </a:solidFill>
                <a:effectLst/>
                <a:latin typeface="黑体" pitchFamily="49" charset="-122"/>
                <a:ea typeface="黑体" pitchFamily="49" charset="-122"/>
              </a:rPr>
              <a:t>常用工具</a:t>
            </a:r>
          </a:p>
        </p:txBody>
      </p:sp>
      <p:pic>
        <p:nvPicPr>
          <p:cNvPr id="290" name="Picture 2"/>
          <p:cNvPicPr>
            <a:picLocks noChangeAspect="1" noChangeArrowheads="1"/>
          </p:cNvPicPr>
          <p:nvPr/>
        </p:nvPicPr>
        <p:blipFill>
          <a:blip r:embed="rId7" cstate="print"/>
          <a:srcRect/>
          <a:stretch>
            <a:fillRect/>
          </a:stretch>
        </p:blipFill>
        <p:spPr bwMode="auto">
          <a:xfrm>
            <a:off x="11758830" y="2854002"/>
            <a:ext cx="1096117" cy="647700"/>
          </a:xfrm>
          <a:prstGeom prst="ellipse">
            <a:avLst/>
          </a:prstGeom>
          <a:ln>
            <a:noFill/>
          </a:ln>
          <a:effectLst>
            <a:softEdge rad="112500"/>
          </a:effectLst>
        </p:spPr>
      </p:pic>
      <p:pic>
        <p:nvPicPr>
          <p:cNvPr id="291" name="Picture 6"/>
          <p:cNvPicPr>
            <a:picLocks noChangeAspect="1" noChangeArrowheads="1"/>
          </p:cNvPicPr>
          <p:nvPr/>
        </p:nvPicPr>
        <p:blipFill>
          <a:blip r:embed="rId8" cstate="print"/>
          <a:srcRect/>
          <a:stretch>
            <a:fillRect/>
          </a:stretch>
        </p:blipFill>
        <p:spPr bwMode="auto">
          <a:xfrm>
            <a:off x="9204197" y="2803202"/>
            <a:ext cx="1259921" cy="647700"/>
          </a:xfrm>
          <a:prstGeom prst="ellipse">
            <a:avLst/>
          </a:prstGeom>
          <a:ln>
            <a:noFill/>
          </a:ln>
          <a:effectLst>
            <a:softEdge rad="112500"/>
          </a:effectLst>
        </p:spPr>
      </p:pic>
      <p:pic>
        <p:nvPicPr>
          <p:cNvPr id="292" name="Picture 7"/>
          <p:cNvPicPr>
            <a:picLocks noChangeAspect="1" noChangeArrowheads="1"/>
          </p:cNvPicPr>
          <p:nvPr/>
        </p:nvPicPr>
        <p:blipFill>
          <a:blip r:embed="rId9" cstate="print"/>
          <a:srcRect/>
          <a:stretch>
            <a:fillRect/>
          </a:stretch>
        </p:blipFill>
        <p:spPr bwMode="auto">
          <a:xfrm>
            <a:off x="6510868" y="2803202"/>
            <a:ext cx="1298195" cy="660400"/>
          </a:xfrm>
          <a:prstGeom prst="ellipse">
            <a:avLst/>
          </a:prstGeom>
          <a:ln>
            <a:noFill/>
          </a:ln>
          <a:effectLst>
            <a:softEdge rad="112500"/>
          </a:effectLst>
        </p:spPr>
      </p:pic>
      <p:sp>
        <p:nvSpPr>
          <p:cNvPr id="293" name="圆角矩形 292"/>
          <p:cNvSpPr/>
          <p:nvPr/>
        </p:nvSpPr>
        <p:spPr bwMode="auto">
          <a:xfrm>
            <a:off x="12454680" y="6173611"/>
            <a:ext cx="1310443" cy="355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zh-CN" altLang="en-US" sz="1200" dirty="0" smtClean="0">
                <a:solidFill>
                  <a:schemeClr val="tx1"/>
                </a:solidFill>
                <a:latin typeface="黑体" pitchFamily="49" charset="-122"/>
                <a:ea typeface="黑体" pitchFamily="49" charset="-122"/>
              </a:rPr>
              <a:t>健康检查</a:t>
            </a:r>
            <a:endParaRPr kumimoji="0" lang="zh-CN" altLang="en-US" sz="1200" i="0" u="none" strike="noStrike" cap="none" normalizeH="0" baseline="0" dirty="0" smtClean="0">
              <a:ln>
                <a:noFill/>
              </a:ln>
              <a:solidFill>
                <a:schemeClr val="tx1"/>
              </a:solidFill>
              <a:effectLst/>
              <a:latin typeface="黑体" pitchFamily="49" charset="-122"/>
              <a:ea typeface="黑体" pitchFamily="49" charset="-122"/>
            </a:endParaRPr>
          </a:p>
        </p:txBody>
      </p:sp>
    </p:spTree>
    <p:extLst>
      <p:ext uri="{BB962C8B-B14F-4D97-AF65-F5344CB8AC3E}">
        <p14:creationId xmlns:p14="http://schemas.microsoft.com/office/powerpoint/2010/main" val="138332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矩形 172"/>
          <p:cNvSpPr/>
          <p:nvPr/>
        </p:nvSpPr>
        <p:spPr bwMode="auto">
          <a:xfrm>
            <a:off x="228153" y="2744937"/>
            <a:ext cx="6480601" cy="5544616"/>
          </a:xfrm>
          <a:prstGeom prst="rect">
            <a:avLst/>
          </a:prstGeom>
          <a:solidFill>
            <a:schemeClr val="bg1"/>
          </a:solidFill>
          <a:ln w="6350" cap="flat" cmpd="sng" algn="ctr">
            <a:solidFill>
              <a:schemeClr val="tx1"/>
            </a:solidFill>
            <a:prstDash val="solid"/>
            <a:round/>
            <a:headEnd type="none" w="med" len="med"/>
            <a:tailEnd type="none" w="med" len="med"/>
          </a:ln>
        </p:spPr>
        <p:txBody>
          <a:bodyPr rot="0" spcFirstLastPara="0" vertOverflow="overflow" horzOverflow="overflow" vert="horz" wrap="square" lIns="36000" tIns="108000" rIns="36000" bIns="36000" numCol="1" spcCol="0" rtlCol="0" fromWordArt="0" anchor="t" anchorCtr="0" forceAA="0" compatLnSpc="1">
            <a:prstTxWarp prst="textNoShape">
              <a:avLst/>
            </a:prstTxWarp>
            <a:noAutofit/>
          </a:bodyPr>
          <a:lstStyle/>
          <a:p>
            <a:pPr algn="ctr"/>
            <a:r>
              <a:rPr lang="en-US" altLang="zh-CN" sz="1600" dirty="0" smtClean="0">
                <a:solidFill>
                  <a:srgbClr val="FF0000"/>
                </a:solidFill>
                <a:latin typeface="微软雅黑" pitchFamily="34" charset="-122"/>
                <a:ea typeface="微软雅黑" pitchFamily="34" charset="-122"/>
              </a:rPr>
              <a:t>SG-UAP</a:t>
            </a:r>
            <a:r>
              <a:rPr lang="zh-CN" altLang="en-US" sz="1600" dirty="0" smtClean="0">
                <a:solidFill>
                  <a:srgbClr val="FF0000"/>
                </a:solidFill>
                <a:latin typeface="微软雅黑" pitchFamily="34" charset="-122"/>
                <a:ea typeface="微软雅黑" pitchFamily="34" charset="-122"/>
              </a:rPr>
              <a:t>微服务的技术路线及</a:t>
            </a:r>
            <a:r>
              <a:rPr lang="en-US" altLang="zh-CN" sz="1600" dirty="0" smtClean="0">
                <a:solidFill>
                  <a:srgbClr val="FF0000"/>
                </a:solidFill>
                <a:latin typeface="微软雅黑" pitchFamily="34" charset="-122"/>
                <a:ea typeface="微软雅黑" pitchFamily="34" charset="-122"/>
              </a:rPr>
              <a:t>CUBE</a:t>
            </a:r>
            <a:r>
              <a:rPr lang="zh-CN" altLang="en-US" sz="1600" dirty="0" smtClean="0">
                <a:solidFill>
                  <a:srgbClr val="FF0000"/>
                </a:solidFill>
                <a:latin typeface="微软雅黑" pitchFamily="34" charset="-122"/>
                <a:ea typeface="微软雅黑" pitchFamily="34" charset="-122"/>
              </a:rPr>
              <a:t>框架技术路线</a:t>
            </a:r>
            <a:endParaRPr lang="zh-CN" altLang="en-US" sz="1600" dirty="0">
              <a:solidFill>
                <a:srgbClr val="FF0000"/>
              </a:solidFill>
              <a:latin typeface="微软雅黑" pitchFamily="34" charset="-122"/>
              <a:ea typeface="微软雅黑" pitchFamily="34" charset="-122"/>
            </a:endParaRPr>
          </a:p>
        </p:txBody>
      </p:sp>
      <p:cxnSp>
        <p:nvCxnSpPr>
          <p:cNvPr id="184" name="直接连接符 183"/>
          <p:cNvCxnSpPr/>
          <p:nvPr/>
        </p:nvCxnSpPr>
        <p:spPr bwMode="auto">
          <a:xfrm>
            <a:off x="262743" y="7281440"/>
            <a:ext cx="6446131" cy="0"/>
          </a:xfrm>
          <a:prstGeom prst="line">
            <a:avLst/>
          </a:prstGeom>
          <a:solidFill>
            <a:schemeClr val="accent1"/>
          </a:solidFill>
          <a:ln w="9525" cap="flat" cmpd="sng" algn="ctr">
            <a:solidFill>
              <a:srgbClr val="7030A0"/>
            </a:solidFill>
            <a:prstDash val="solid"/>
            <a:round/>
            <a:headEnd type="none" w="med" len="med"/>
            <a:tailEnd type="none" w="med" len="med"/>
          </a:ln>
        </p:spPr>
      </p:cxnSp>
      <p:cxnSp>
        <p:nvCxnSpPr>
          <p:cNvPr id="186" name="直接连接符 185"/>
          <p:cNvCxnSpPr/>
          <p:nvPr/>
        </p:nvCxnSpPr>
        <p:spPr bwMode="auto">
          <a:xfrm>
            <a:off x="252291" y="6345336"/>
            <a:ext cx="6446131" cy="0"/>
          </a:xfrm>
          <a:prstGeom prst="line">
            <a:avLst/>
          </a:prstGeom>
          <a:solidFill>
            <a:schemeClr val="accent1"/>
          </a:solidFill>
          <a:ln w="9525" cap="flat" cmpd="sng" algn="ctr">
            <a:solidFill>
              <a:srgbClr val="7030A0"/>
            </a:solidFill>
            <a:prstDash val="solid"/>
            <a:round/>
            <a:headEnd type="none" w="med" len="med"/>
            <a:tailEnd type="none" w="med" len="med"/>
          </a:ln>
        </p:spPr>
      </p:cxnSp>
      <p:cxnSp>
        <p:nvCxnSpPr>
          <p:cNvPr id="188" name="直接连接符 187"/>
          <p:cNvCxnSpPr/>
          <p:nvPr/>
        </p:nvCxnSpPr>
        <p:spPr bwMode="auto">
          <a:xfrm>
            <a:off x="249242" y="3825056"/>
            <a:ext cx="6446131" cy="0"/>
          </a:xfrm>
          <a:prstGeom prst="line">
            <a:avLst/>
          </a:prstGeom>
          <a:solidFill>
            <a:schemeClr val="accent1"/>
          </a:solidFill>
          <a:ln w="9525" cap="flat" cmpd="sng" algn="ctr">
            <a:solidFill>
              <a:srgbClr val="7030A0"/>
            </a:solidFill>
            <a:prstDash val="solid"/>
            <a:round/>
            <a:headEnd type="none" w="med" len="med"/>
            <a:tailEnd type="none" w="med" len="med"/>
          </a:ln>
        </p:spPr>
      </p:cxnSp>
      <p:sp>
        <p:nvSpPr>
          <p:cNvPr id="4" name="灯片编号占位符 3"/>
          <p:cNvSpPr>
            <a:spLocks noGrp="1"/>
          </p:cNvSpPr>
          <p:nvPr>
            <p:ph type="sldNum" sz="quarter" idx="4"/>
          </p:nvPr>
        </p:nvSpPr>
        <p:spPr/>
        <p:txBody>
          <a:bodyPr/>
          <a:lstStyle/>
          <a:p>
            <a:r>
              <a:rPr lang="zh-CN" altLang="en-US" smtClean="0"/>
              <a:t>第</a:t>
            </a:r>
            <a:fld id="{9D2FEF71-74F8-4C5C-93FB-8C5C3B9EB568}" type="slidenum">
              <a:rPr smtClean="0"/>
              <a:pPr/>
              <a:t>9</a:t>
            </a:fld>
            <a:r>
              <a:rPr smtClean="0"/>
              <a:t>页</a:t>
            </a:r>
            <a:endParaRPr dirty="0"/>
          </a:p>
        </p:txBody>
      </p:sp>
      <p:sp>
        <p:nvSpPr>
          <p:cNvPr id="2" name="文本占位符 1"/>
          <p:cNvSpPr>
            <a:spLocks noGrp="1"/>
          </p:cNvSpPr>
          <p:nvPr>
            <p:ph type="body" sz="quarter" idx="12"/>
          </p:nvPr>
        </p:nvSpPr>
        <p:spPr/>
        <p:txBody>
          <a:bodyPr lIns="72000" tIns="36000" bIns="36000" anchor="ctr" anchorCtr="0"/>
          <a:lstStyle/>
          <a:p>
            <a:pPr>
              <a:spcBef>
                <a:spcPts val="0"/>
              </a:spcBef>
            </a:pPr>
            <a:r>
              <a:rPr lang="en-US" altLang="zh-CN" b="1" dirty="0" smtClean="0"/>
              <a:t>1</a:t>
            </a:r>
            <a:r>
              <a:rPr lang="zh-CN" altLang="en-US" b="1" dirty="0" smtClean="0"/>
              <a:t>、</a:t>
            </a:r>
            <a:r>
              <a:rPr lang="en-US" altLang="zh-CN" b="1" dirty="0" smtClean="0"/>
              <a:t>SG-UAP</a:t>
            </a:r>
            <a:r>
              <a:rPr lang="zh-CN" altLang="en-US" b="1" dirty="0" smtClean="0"/>
              <a:t>微</a:t>
            </a:r>
            <a:r>
              <a:rPr lang="zh-CN" altLang="en-US" b="1" dirty="0"/>
              <a:t>应用框架采用业界主流</a:t>
            </a:r>
            <a:r>
              <a:rPr lang="zh-CN" altLang="en-US" b="1" dirty="0" smtClean="0"/>
              <a:t>的</a:t>
            </a:r>
            <a:r>
              <a:rPr lang="en-US" altLang="zh-CN" b="1" dirty="0" smtClean="0"/>
              <a:t>Spring-boot</a:t>
            </a:r>
            <a:r>
              <a:rPr lang="zh-CN" altLang="en-US" b="1" dirty="0" smtClean="0"/>
              <a:t>、</a:t>
            </a:r>
            <a:r>
              <a:rPr lang="en-US" altLang="zh-CN" b="1" dirty="0"/>
              <a:t>Spring-cloud</a:t>
            </a:r>
            <a:r>
              <a:rPr lang="zh-CN" altLang="en-US" b="1" dirty="0" smtClean="0"/>
              <a:t>等</a:t>
            </a:r>
            <a:r>
              <a:rPr lang="zh-CN" altLang="en-US" b="1" dirty="0"/>
              <a:t>开源</a:t>
            </a:r>
            <a:r>
              <a:rPr lang="zh-CN" altLang="en-US" b="1" dirty="0" smtClean="0"/>
              <a:t>技术，各项指标均达到了业界先进水平。</a:t>
            </a:r>
            <a:endParaRPr lang="zh-CN" altLang="en-US" b="1" dirty="0"/>
          </a:p>
          <a:p>
            <a:pPr>
              <a:spcBef>
                <a:spcPts val="0"/>
              </a:spcBef>
            </a:pPr>
            <a:r>
              <a:rPr lang="en-US" altLang="zh-CN" b="1" dirty="0" smtClean="0"/>
              <a:t>2</a:t>
            </a:r>
            <a:r>
              <a:rPr lang="zh-CN" altLang="en-US" b="1" dirty="0" smtClean="0"/>
              <a:t>、通过平台开发的微应用支撑多个浏览器、多数据库，兼容多操作系统，支持</a:t>
            </a:r>
            <a:r>
              <a:rPr lang="en-US" altLang="zh-CN" b="1" dirty="0" smtClean="0"/>
              <a:t>DOCKER</a:t>
            </a:r>
            <a:r>
              <a:rPr lang="zh-CN" altLang="en-US" b="1" dirty="0" smtClean="0"/>
              <a:t>容器部署。</a:t>
            </a:r>
            <a:endParaRPr lang="zh-CN" altLang="en-US" b="1" dirty="0"/>
          </a:p>
        </p:txBody>
      </p:sp>
      <p:sp>
        <p:nvSpPr>
          <p:cNvPr id="185" name="TextBox 184"/>
          <p:cNvSpPr txBox="1"/>
          <p:nvPr/>
        </p:nvSpPr>
        <p:spPr>
          <a:xfrm>
            <a:off x="228153" y="7356539"/>
            <a:ext cx="338537" cy="861005"/>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数据库</a:t>
            </a:r>
            <a:endParaRPr lang="zh-CN" altLang="en-US" sz="1600" dirty="0">
              <a:latin typeface="微软雅黑" pitchFamily="34" charset="-122"/>
              <a:ea typeface="微软雅黑" pitchFamily="34" charset="-122"/>
            </a:endParaRPr>
          </a:p>
        </p:txBody>
      </p:sp>
      <p:sp>
        <p:nvSpPr>
          <p:cNvPr id="187" name="TextBox 186"/>
          <p:cNvSpPr txBox="1"/>
          <p:nvPr/>
        </p:nvSpPr>
        <p:spPr>
          <a:xfrm>
            <a:off x="228153" y="6378435"/>
            <a:ext cx="338537" cy="830997"/>
          </a:xfrm>
          <a:prstGeom prst="rect">
            <a:avLst/>
          </a:prstGeom>
          <a:noFill/>
        </p:spPr>
        <p:txBody>
          <a:bodyPr wrap="square" rtlCol="0">
            <a:spAutoFit/>
          </a:bodyPr>
          <a:lstStyle/>
          <a:p>
            <a:r>
              <a:rPr lang="zh-CN" altLang="en-US" sz="1600" dirty="0">
                <a:latin typeface="微软雅黑" pitchFamily="34" charset="-122"/>
                <a:ea typeface="微软雅黑" pitchFamily="34" charset="-122"/>
              </a:rPr>
              <a:t>中间件</a:t>
            </a:r>
          </a:p>
        </p:txBody>
      </p:sp>
      <p:sp>
        <p:nvSpPr>
          <p:cNvPr id="189" name="TextBox 188"/>
          <p:cNvSpPr txBox="1"/>
          <p:nvPr/>
        </p:nvSpPr>
        <p:spPr>
          <a:xfrm>
            <a:off x="253901" y="4329112"/>
            <a:ext cx="338537" cy="1077218"/>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开发框架</a:t>
            </a:r>
            <a:endParaRPr lang="zh-CN" altLang="en-US" sz="1600" dirty="0">
              <a:latin typeface="微软雅黑" pitchFamily="34" charset="-122"/>
              <a:ea typeface="微软雅黑" pitchFamily="34" charset="-122"/>
            </a:endParaRPr>
          </a:p>
        </p:txBody>
      </p:sp>
      <p:sp>
        <p:nvSpPr>
          <p:cNvPr id="190" name="TextBox 189"/>
          <p:cNvSpPr txBox="1"/>
          <p:nvPr/>
        </p:nvSpPr>
        <p:spPr>
          <a:xfrm>
            <a:off x="265050" y="3291358"/>
            <a:ext cx="792000" cy="504000"/>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开发工具</a:t>
            </a:r>
            <a:endParaRPr lang="zh-CN" altLang="en-US" sz="1600" dirty="0">
              <a:latin typeface="微软雅黑" pitchFamily="34" charset="-122"/>
              <a:ea typeface="微软雅黑" pitchFamily="34" charset="-122"/>
            </a:endParaRPr>
          </a:p>
        </p:txBody>
      </p:sp>
      <p:sp>
        <p:nvSpPr>
          <p:cNvPr id="191" name="矩形 190"/>
          <p:cNvSpPr/>
          <p:nvPr/>
        </p:nvSpPr>
        <p:spPr bwMode="auto">
          <a:xfrm>
            <a:off x="1057050" y="7553041"/>
            <a:ext cx="1620000" cy="360000"/>
          </a:xfrm>
          <a:prstGeom prst="rect">
            <a:avLst/>
          </a:prstGeom>
          <a:solidFill>
            <a:schemeClr val="bg1"/>
          </a:solidFill>
          <a:ln w="6350" cap="flat" cmpd="sng" algn="ctr">
            <a:solidFill>
              <a:schemeClr val="tx1"/>
            </a:solidFill>
            <a:prstDash val="solid"/>
            <a:round/>
            <a:headEnd type="none" w="med" len="med"/>
            <a:tailEnd type="none" w="med" len="med"/>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0" dirty="0" smtClean="0">
                <a:latin typeface="微软雅黑" pitchFamily="34" charset="-122"/>
                <a:ea typeface="微软雅黑" pitchFamily="34" charset="-122"/>
              </a:rPr>
              <a:t>Oracle 10g</a:t>
            </a:r>
            <a:r>
              <a:rPr lang="zh-CN" altLang="en-US" sz="1400" b="0" dirty="0" smtClean="0">
                <a:latin typeface="微软雅黑" pitchFamily="34" charset="-122"/>
                <a:ea typeface="微软雅黑" pitchFamily="34" charset="-122"/>
              </a:rPr>
              <a:t>以上</a:t>
            </a:r>
            <a:endParaRPr lang="zh-CN" altLang="en-US" sz="1400" b="0" dirty="0">
              <a:latin typeface="微软雅黑" pitchFamily="34" charset="-122"/>
              <a:ea typeface="微软雅黑" pitchFamily="34" charset="-122"/>
            </a:endParaRPr>
          </a:p>
        </p:txBody>
      </p:sp>
      <p:sp>
        <p:nvSpPr>
          <p:cNvPr id="206" name="矩形 205"/>
          <p:cNvSpPr/>
          <p:nvPr/>
        </p:nvSpPr>
        <p:spPr bwMode="auto">
          <a:xfrm>
            <a:off x="1057050" y="3363358"/>
            <a:ext cx="2037727" cy="360000"/>
          </a:xfrm>
          <a:prstGeom prst="rect">
            <a:avLst/>
          </a:prstGeom>
          <a:solidFill>
            <a:schemeClr val="bg1"/>
          </a:solidFill>
          <a:ln w="12700" cap="flat" cmpd="sng" algn="ctr">
            <a:solidFill>
              <a:schemeClr val="tx1"/>
            </a:solidFill>
            <a:prstDash val="solid"/>
            <a:round/>
            <a:headEnd type="none" w="med" len="med"/>
            <a:tailEnd type="none" w="med" len="med"/>
          </a:ln>
        </p:spPr>
        <p:txBody>
          <a:bodyPr vert="horz" wrap="square" lIns="36000" tIns="36000" rIns="36000" bIns="3600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itchFamily="34" charset="0"/>
              <a:buNone/>
            </a:pPr>
            <a:r>
              <a:rPr lang="en-US" altLang="zh-CN" sz="1400" b="0" dirty="0" smtClean="0">
                <a:latin typeface="微软雅黑" pitchFamily="34" charset="-122"/>
                <a:ea typeface="微软雅黑" pitchFamily="34" charset="-122"/>
              </a:rPr>
              <a:t>Eclipse 4.6</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30" name="矩形 29"/>
          <p:cNvSpPr/>
          <p:nvPr/>
        </p:nvSpPr>
        <p:spPr bwMode="auto">
          <a:xfrm>
            <a:off x="4455123" y="3357689"/>
            <a:ext cx="2037727" cy="360000"/>
          </a:xfrm>
          <a:prstGeom prst="rect">
            <a:avLst/>
          </a:prstGeom>
          <a:solidFill>
            <a:schemeClr val="bg1"/>
          </a:solidFill>
          <a:ln w="12700" cap="flat" cmpd="sng" algn="ctr">
            <a:solidFill>
              <a:schemeClr val="tx1"/>
            </a:solidFill>
            <a:prstDash val="solid"/>
            <a:round/>
            <a:headEnd type="none" w="med" len="med"/>
            <a:tailEnd type="none" w="med" len="med"/>
          </a:ln>
        </p:spPr>
        <p:txBody>
          <a:bodyPr vert="horz" wrap="square" lIns="36000" tIns="36000" rIns="36000" bIns="3600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itchFamily="34" charset="0"/>
              <a:buNone/>
            </a:pPr>
            <a:r>
              <a:rPr lang="en-US" altLang="zh-CN" sz="1400" b="0" dirty="0" smtClean="0">
                <a:latin typeface="微软雅黑" pitchFamily="34" charset="-122"/>
                <a:ea typeface="微软雅黑" pitchFamily="34" charset="-122"/>
              </a:rPr>
              <a:t>JDK 1.8</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p:txBody>
      </p:sp>
      <p:cxnSp>
        <p:nvCxnSpPr>
          <p:cNvPr id="18" name="直接连接符 17"/>
          <p:cNvCxnSpPr/>
          <p:nvPr/>
        </p:nvCxnSpPr>
        <p:spPr bwMode="auto">
          <a:xfrm>
            <a:off x="4908674" y="3825056"/>
            <a:ext cx="0" cy="2448000"/>
          </a:xfrm>
          <a:prstGeom prst="line">
            <a:avLst/>
          </a:prstGeom>
          <a:solidFill>
            <a:schemeClr val="accent1"/>
          </a:solidFill>
          <a:ln w="12700" cap="flat" cmpd="sng" algn="ctr">
            <a:solidFill>
              <a:schemeClr val="accent2">
                <a:lumMod val="50000"/>
              </a:schemeClr>
            </a:solidFill>
            <a:prstDash val="solid"/>
            <a:round/>
            <a:headEnd type="none" w="med" len="med"/>
            <a:tailEnd type="none" w="med" len="med"/>
          </a:ln>
        </p:spPr>
      </p:cxnSp>
      <p:sp>
        <p:nvSpPr>
          <p:cNvPr id="36" name="TextBox 35"/>
          <p:cNvSpPr txBox="1"/>
          <p:nvPr/>
        </p:nvSpPr>
        <p:spPr>
          <a:xfrm>
            <a:off x="1229270" y="3829634"/>
            <a:ext cx="3391372" cy="338554"/>
          </a:xfrm>
          <a:prstGeom prst="rect">
            <a:avLst/>
          </a:prstGeom>
          <a:noFill/>
        </p:spPr>
        <p:txBody>
          <a:bodyPr wrap="square" rtlCol="0">
            <a:spAutoFit/>
          </a:bodyPr>
          <a:lstStyle/>
          <a:p>
            <a:pPr algn="ctr"/>
            <a:r>
              <a:rPr lang="zh-CN" altLang="en-US" sz="1600" b="0" dirty="0">
                <a:latin typeface="微软雅黑" pitchFamily="34" charset="-122"/>
                <a:ea typeface="微软雅黑" pitchFamily="34" charset="-122"/>
              </a:rPr>
              <a:t>核心框架</a:t>
            </a:r>
          </a:p>
        </p:txBody>
      </p:sp>
      <p:sp>
        <p:nvSpPr>
          <p:cNvPr id="37" name="TextBox 36"/>
          <p:cNvSpPr txBox="1"/>
          <p:nvPr/>
        </p:nvSpPr>
        <p:spPr>
          <a:xfrm>
            <a:off x="4692674" y="3829634"/>
            <a:ext cx="2002699" cy="338554"/>
          </a:xfrm>
          <a:prstGeom prst="rect">
            <a:avLst/>
          </a:prstGeom>
          <a:noFill/>
        </p:spPr>
        <p:txBody>
          <a:bodyPr wrap="square" rtlCol="0">
            <a:spAutoFit/>
          </a:bodyPr>
          <a:lstStyle/>
          <a:p>
            <a:pPr algn="ctr"/>
            <a:r>
              <a:rPr lang="en-US" altLang="zh-CN" sz="1600" b="0" dirty="0" smtClean="0">
                <a:solidFill>
                  <a:srgbClr val="FF0000"/>
                </a:solidFill>
                <a:latin typeface="微软雅黑" pitchFamily="34" charset="-122"/>
                <a:ea typeface="微软雅黑" pitchFamily="34" charset="-122"/>
              </a:rPr>
              <a:t>CUBE</a:t>
            </a:r>
            <a:r>
              <a:rPr lang="zh-CN" altLang="en-US" sz="1600" b="0" dirty="0" smtClean="0">
                <a:solidFill>
                  <a:srgbClr val="FF0000"/>
                </a:solidFill>
                <a:latin typeface="微软雅黑" pitchFamily="34" charset="-122"/>
                <a:ea typeface="微软雅黑" pitchFamily="34" charset="-122"/>
              </a:rPr>
              <a:t>框架</a:t>
            </a:r>
            <a:endParaRPr lang="zh-CN" altLang="en-US" sz="1600" b="0" dirty="0">
              <a:solidFill>
                <a:srgbClr val="FF0000"/>
              </a:solidFill>
              <a:latin typeface="微软雅黑" pitchFamily="34" charset="-122"/>
              <a:ea typeface="微软雅黑" pitchFamily="34" charset="-122"/>
            </a:endParaRPr>
          </a:p>
        </p:txBody>
      </p:sp>
      <p:sp>
        <p:nvSpPr>
          <p:cNvPr id="38" name="矩形 37"/>
          <p:cNvSpPr/>
          <p:nvPr/>
        </p:nvSpPr>
        <p:spPr bwMode="auto">
          <a:xfrm>
            <a:off x="1057050" y="4291718"/>
            <a:ext cx="1800000" cy="432000"/>
          </a:xfrm>
          <a:prstGeom prst="rect">
            <a:avLst/>
          </a:prstGeom>
          <a:solidFill>
            <a:schemeClr val="bg1"/>
          </a:solidFill>
          <a:ln w="12700" cap="flat" cmpd="sng" algn="ctr">
            <a:solidFill>
              <a:schemeClr val="tx1"/>
            </a:solidFill>
            <a:prstDash val="solid"/>
            <a:round/>
            <a:headEnd type="none" w="med" len="med"/>
            <a:tailEnd type="none" w="med" len="med"/>
          </a:ln>
        </p:spPr>
        <p:txBody>
          <a:bodyPr vert="horz" wrap="square" lIns="36000" tIns="36000" rIns="36000" bIns="3600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itchFamily="34" charset="0"/>
              <a:buNone/>
            </a:pP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rPr>
              <a:t>Spring-boot 1.4</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39" name="矩形 38"/>
          <p:cNvSpPr/>
          <p:nvPr/>
        </p:nvSpPr>
        <p:spPr bwMode="auto">
          <a:xfrm>
            <a:off x="2964950" y="7553041"/>
            <a:ext cx="1620000" cy="360000"/>
          </a:xfrm>
          <a:prstGeom prst="rect">
            <a:avLst/>
          </a:prstGeom>
          <a:solidFill>
            <a:schemeClr val="bg1"/>
          </a:solidFill>
          <a:ln w="6350" cap="flat" cmpd="sng" algn="ctr">
            <a:solidFill>
              <a:schemeClr val="tx1"/>
            </a:solidFill>
            <a:prstDash val="solid"/>
            <a:round/>
            <a:headEnd type="none" w="med" len="med"/>
            <a:tailEnd type="none" w="med" len="med"/>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altLang="zh-CN" sz="1400" b="0" dirty="0" err="1" smtClean="0">
                <a:latin typeface="微软雅黑" pitchFamily="34" charset="-122"/>
                <a:ea typeface="微软雅黑" pitchFamily="34" charset="-122"/>
              </a:rPr>
              <a:t>Mysql</a:t>
            </a:r>
            <a:r>
              <a:rPr lang="en-US" altLang="zh-CN" sz="1400" b="0" dirty="0" smtClean="0">
                <a:latin typeface="微软雅黑" pitchFamily="34" charset="-122"/>
                <a:ea typeface="微软雅黑" pitchFamily="34" charset="-122"/>
              </a:rPr>
              <a:t> 5.5</a:t>
            </a:r>
            <a:r>
              <a:rPr lang="zh-CN" altLang="en-US" sz="1400" b="0" dirty="0" smtClean="0">
                <a:latin typeface="微软雅黑" pitchFamily="34" charset="-122"/>
                <a:ea typeface="微软雅黑" pitchFamily="34" charset="-122"/>
              </a:rPr>
              <a:t>以上</a:t>
            </a:r>
            <a:endParaRPr lang="zh-CN" altLang="en-US" sz="1400" b="0" dirty="0">
              <a:latin typeface="微软雅黑" pitchFamily="34" charset="-122"/>
              <a:ea typeface="微软雅黑" pitchFamily="34" charset="-122"/>
            </a:endParaRPr>
          </a:p>
        </p:txBody>
      </p:sp>
      <p:sp>
        <p:nvSpPr>
          <p:cNvPr id="40" name="矩形 39"/>
          <p:cNvSpPr/>
          <p:nvPr/>
        </p:nvSpPr>
        <p:spPr bwMode="auto">
          <a:xfrm>
            <a:off x="5052850" y="4291718"/>
            <a:ext cx="1440000" cy="432000"/>
          </a:xfrm>
          <a:prstGeom prst="rect">
            <a:avLst/>
          </a:prstGeom>
          <a:solidFill>
            <a:schemeClr val="bg1"/>
          </a:solidFill>
          <a:ln w="12700" cap="flat" cmpd="sng" algn="ctr">
            <a:solidFill>
              <a:schemeClr val="tx1"/>
            </a:solidFill>
            <a:prstDash val="solid"/>
            <a:round/>
            <a:headEnd type="none" w="med" len="med"/>
            <a:tailEnd type="none" w="med" len="med"/>
          </a:ln>
        </p:spPr>
        <p:txBody>
          <a:bodyPr vert="horz" wrap="square" lIns="36000" tIns="36000" rIns="36000" bIns="36000" numCol="1" rtlCol="0" anchor="ctr" anchorCtr="0" compatLnSpc="1"/>
          <a:lstStyle/>
          <a:p>
            <a:pPr algn="ctr"/>
            <a:r>
              <a:rPr lang="en-US" altLang="zh-CN" sz="1400" dirty="0" err="1" smtClean="0">
                <a:latin typeface="微软雅黑" panose="020B0503020204020204" pitchFamily="34" charset="-122"/>
                <a:ea typeface="微软雅黑" panose="020B0503020204020204" pitchFamily="34" charset="-122"/>
              </a:rPr>
              <a:t>Jquery</a:t>
            </a:r>
            <a:endParaRPr lang="en-US" altLang="zh-CN" sz="1400" dirty="0">
              <a:latin typeface="微软雅黑" panose="020B0503020204020204" pitchFamily="34" charset="-122"/>
              <a:ea typeface="微软雅黑" panose="020B0503020204020204" pitchFamily="34" charset="-122"/>
            </a:endParaRPr>
          </a:p>
        </p:txBody>
      </p:sp>
      <p:sp>
        <p:nvSpPr>
          <p:cNvPr id="41" name="矩形 40"/>
          <p:cNvSpPr/>
          <p:nvPr/>
        </p:nvSpPr>
        <p:spPr bwMode="auto">
          <a:xfrm>
            <a:off x="5052850" y="4808252"/>
            <a:ext cx="1440000" cy="432000"/>
          </a:xfrm>
          <a:prstGeom prst="rect">
            <a:avLst/>
          </a:prstGeom>
          <a:solidFill>
            <a:schemeClr val="bg1"/>
          </a:solidFill>
          <a:ln w="12700" cap="flat" cmpd="sng" algn="ctr">
            <a:solidFill>
              <a:schemeClr val="tx1"/>
            </a:solidFill>
            <a:prstDash val="solid"/>
            <a:round/>
            <a:headEnd type="none" w="med" len="med"/>
            <a:tailEnd type="none" w="med" len="med"/>
          </a:ln>
        </p:spPr>
        <p:txBody>
          <a:bodyPr vert="horz" wrap="square" lIns="36000" tIns="36000" rIns="36000" bIns="36000" numCol="1" rtlCol="0" anchor="ctr" anchorCtr="0" compatLnSpc="1"/>
          <a:lstStyle/>
          <a:p>
            <a:pPr algn="ctr"/>
            <a:r>
              <a:rPr lang="en-US" altLang="zh-CN" sz="1400" dirty="0" smtClean="0">
                <a:latin typeface="微软雅黑" panose="020B0503020204020204" pitchFamily="34" charset="-122"/>
                <a:ea typeface="微软雅黑" panose="020B0503020204020204" pitchFamily="34" charset="-122"/>
              </a:rPr>
              <a:t>knockout</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42" name="矩形 41"/>
          <p:cNvSpPr/>
          <p:nvPr/>
        </p:nvSpPr>
        <p:spPr bwMode="auto">
          <a:xfrm>
            <a:off x="5052850" y="5324786"/>
            <a:ext cx="1440000" cy="432000"/>
          </a:xfrm>
          <a:prstGeom prst="rect">
            <a:avLst/>
          </a:prstGeom>
          <a:solidFill>
            <a:schemeClr val="bg1"/>
          </a:solidFill>
          <a:ln w="12700" cap="flat" cmpd="sng" algn="ctr">
            <a:solidFill>
              <a:schemeClr val="tx1"/>
            </a:solidFill>
            <a:prstDash val="solid"/>
            <a:round/>
            <a:headEnd type="none" w="med" len="med"/>
            <a:tailEnd type="none" w="med" len="med"/>
          </a:ln>
        </p:spPr>
        <p:txBody>
          <a:bodyPr vert="horz" wrap="square" lIns="36000" tIns="36000" rIns="36000" bIns="36000" numCol="1" rtlCol="0" anchor="ctr" anchorCtr="0" compatLnSpc="1"/>
          <a:lstStyle/>
          <a:p>
            <a:pPr algn="ctr"/>
            <a:r>
              <a:rPr lang="en-US" altLang="zh-CN" sz="1400" dirty="0" smtClean="0">
                <a:latin typeface="微软雅黑" panose="020B0503020204020204" pitchFamily="34" charset="-122"/>
                <a:ea typeface="微软雅黑" panose="020B0503020204020204" pitchFamily="34" charset="-122"/>
              </a:rPr>
              <a:t>require</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43" name="矩形 42"/>
          <p:cNvSpPr/>
          <p:nvPr/>
        </p:nvSpPr>
        <p:spPr bwMode="auto">
          <a:xfrm>
            <a:off x="5052850" y="5841320"/>
            <a:ext cx="1440000" cy="432000"/>
          </a:xfrm>
          <a:prstGeom prst="rect">
            <a:avLst/>
          </a:prstGeom>
          <a:solidFill>
            <a:schemeClr val="bg1"/>
          </a:solidFill>
          <a:ln w="12700" cap="flat" cmpd="sng" algn="ctr">
            <a:solidFill>
              <a:schemeClr val="tx1"/>
            </a:solidFill>
            <a:prstDash val="solid"/>
            <a:round/>
            <a:headEnd type="none" w="med" len="med"/>
            <a:tailEnd type="none" w="med" len="med"/>
          </a:ln>
        </p:spPr>
        <p:txBody>
          <a:bodyPr vert="horz" wrap="square" lIns="36000" tIns="36000" rIns="36000" bIns="36000" numCol="1" rtlCol="0" anchor="ctr" anchorCtr="0" compatLnSpc="1"/>
          <a:lstStyle/>
          <a:p>
            <a:pPr algn="ctr"/>
            <a:r>
              <a:rPr lang="en-US" altLang="zh-CN" sz="1400" dirty="0" smtClean="0">
                <a:latin typeface="微软雅黑" panose="020B0503020204020204" pitchFamily="34" charset="-122"/>
                <a:ea typeface="微软雅黑" panose="020B0503020204020204" pitchFamily="34" charset="-122"/>
              </a:rPr>
              <a:t>bootstrap</a:t>
            </a:r>
            <a:endParaRPr lang="zh-CN" altLang="en-US" sz="1400" b="0" dirty="0">
              <a:latin typeface="微软雅黑" pitchFamily="34" charset="-122"/>
              <a:ea typeface="微软雅黑" pitchFamily="34" charset="-122"/>
            </a:endParaRPr>
          </a:p>
        </p:txBody>
      </p:sp>
      <p:sp>
        <p:nvSpPr>
          <p:cNvPr id="44" name="矩形 43"/>
          <p:cNvSpPr/>
          <p:nvPr/>
        </p:nvSpPr>
        <p:spPr bwMode="auto">
          <a:xfrm>
            <a:off x="1057050" y="6633368"/>
            <a:ext cx="1615329" cy="376472"/>
          </a:xfrm>
          <a:prstGeom prst="rect">
            <a:avLst/>
          </a:prstGeom>
          <a:solidFill>
            <a:schemeClr val="bg1"/>
          </a:solidFill>
          <a:ln w="12700" cap="flat" cmpd="sng" algn="ctr">
            <a:solidFill>
              <a:schemeClr val="tx1"/>
            </a:solidFill>
            <a:prstDash val="solid"/>
            <a:round/>
            <a:headEnd type="none" w="med" len="med"/>
            <a:tailEnd type="none" w="med" len="med"/>
          </a:ln>
        </p:spPr>
        <p:txBody>
          <a:bodyPr vert="horz" wrap="square" lIns="36000" tIns="36000" rIns="36000" bIns="36000" numCol="1" rtlCol="0" anchor="ctr" anchorCtr="0" compatLnSpc="1"/>
          <a:lstStyle/>
          <a:p>
            <a:pPr algn="ctr"/>
            <a:r>
              <a:rPr lang="en-US" altLang="zh-CN" sz="1400" b="0" dirty="0" smtClean="0">
                <a:latin typeface="微软雅黑" pitchFamily="34" charset="-122"/>
                <a:ea typeface="微软雅黑" pitchFamily="34" charset="-122"/>
              </a:rPr>
              <a:t>Tomcat</a:t>
            </a:r>
            <a:r>
              <a:rPr lang="zh-CN" altLang="en-US" sz="1400" b="0" dirty="0" smtClean="0">
                <a:latin typeface="微软雅黑" pitchFamily="34" charset="-122"/>
                <a:ea typeface="微软雅黑" pitchFamily="34" charset="-122"/>
              </a:rPr>
              <a:t>（内嵌）</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45" name="矩形 44"/>
          <p:cNvSpPr/>
          <p:nvPr/>
        </p:nvSpPr>
        <p:spPr bwMode="auto">
          <a:xfrm>
            <a:off x="2892450" y="6613933"/>
            <a:ext cx="1660111" cy="360000"/>
          </a:xfrm>
          <a:prstGeom prst="rect">
            <a:avLst/>
          </a:prstGeom>
          <a:solidFill>
            <a:schemeClr val="bg1"/>
          </a:solidFill>
          <a:ln w="12700" cap="flat" cmpd="sng" algn="ctr">
            <a:solidFill>
              <a:schemeClr val="tx1"/>
            </a:solidFill>
            <a:prstDash val="solid"/>
            <a:round/>
            <a:headEnd type="none" w="med" len="med"/>
            <a:tailEnd type="none" w="med" len="med"/>
          </a:ln>
        </p:spPr>
        <p:txBody>
          <a:bodyPr vert="horz" wrap="square" lIns="36000" tIns="36000" rIns="36000" bIns="36000" numCol="1" rtlCol="0" anchor="ctr" anchorCtr="0" compatLnSpc="1"/>
          <a:lstStyle/>
          <a:p>
            <a:pPr algn="ctr"/>
            <a:r>
              <a:rPr lang="en-US" altLang="zh-CN" sz="1400" b="0" dirty="0">
                <a:latin typeface="微软雅黑" pitchFamily="34" charset="-122"/>
                <a:ea typeface="微软雅黑" pitchFamily="34" charset="-122"/>
              </a:rPr>
              <a:t> </a:t>
            </a:r>
            <a:r>
              <a:rPr lang="en-US" altLang="zh-CN" sz="1400" b="0" dirty="0" smtClean="0">
                <a:latin typeface="微软雅黑" pitchFamily="34" charset="-122"/>
                <a:ea typeface="微软雅黑" pitchFamily="34" charset="-122"/>
              </a:rPr>
              <a:t>jetty</a:t>
            </a:r>
            <a:endParaRPr lang="zh-CN" altLang="en-US" sz="1400" b="0" dirty="0">
              <a:latin typeface="微软雅黑" pitchFamily="34" charset="-122"/>
              <a:ea typeface="微软雅黑" pitchFamily="34" charset="-122"/>
            </a:endParaRPr>
          </a:p>
        </p:txBody>
      </p:sp>
      <p:sp>
        <p:nvSpPr>
          <p:cNvPr id="46" name="矩形 45"/>
          <p:cNvSpPr/>
          <p:nvPr/>
        </p:nvSpPr>
        <p:spPr bwMode="auto">
          <a:xfrm>
            <a:off x="2960531" y="4291718"/>
            <a:ext cx="1800000" cy="432000"/>
          </a:xfrm>
          <a:prstGeom prst="rect">
            <a:avLst/>
          </a:prstGeom>
          <a:solidFill>
            <a:schemeClr val="bg1"/>
          </a:solidFill>
          <a:ln w="12700" cap="flat" cmpd="sng" algn="ctr">
            <a:solidFill>
              <a:schemeClr val="tx1"/>
            </a:solidFill>
            <a:prstDash val="solid"/>
            <a:round/>
            <a:headEnd type="none" w="med" len="med"/>
            <a:tailEnd type="none" w="med" len="med"/>
          </a:ln>
        </p:spPr>
        <p:txBody>
          <a:bodyPr vert="horz" wrap="square" lIns="36000" tIns="36000" rIns="36000" bIns="36000" numCol="1" rtlCol="0" anchor="ctr" anchorCtr="0" compatLnSpc="1"/>
          <a:lstStyle/>
          <a:p>
            <a:pPr algn="ctr"/>
            <a:r>
              <a:rPr lang="en-US" altLang="zh-CN" sz="1400" b="0" dirty="0" smtClean="0">
                <a:latin typeface="微软雅黑" pitchFamily="34" charset="-122"/>
                <a:ea typeface="微软雅黑" pitchFamily="34" charset="-122"/>
              </a:rPr>
              <a:t>spring-cloud-</a:t>
            </a:r>
            <a:r>
              <a:rPr lang="en-US" altLang="zh-CN" sz="1400" b="0" dirty="0" err="1" smtClean="0">
                <a:latin typeface="微软雅黑" pitchFamily="34" charset="-122"/>
                <a:ea typeface="微软雅黑" pitchFamily="34" charset="-122"/>
              </a:rPr>
              <a:t>zuul</a:t>
            </a:r>
            <a:r>
              <a:rPr lang="en-US" altLang="zh-CN" sz="1400" b="0" dirty="0" smtClean="0">
                <a:latin typeface="微软雅黑" pitchFamily="34" charset="-122"/>
                <a:ea typeface="微软雅黑" pitchFamily="34" charset="-122"/>
              </a:rPr>
              <a:t> 1.2.1</a:t>
            </a:r>
            <a:endParaRPr lang="zh-CN" altLang="en-US" sz="1400" b="0" dirty="0">
              <a:latin typeface="微软雅黑" pitchFamily="34" charset="-122"/>
              <a:ea typeface="微软雅黑" pitchFamily="34" charset="-122"/>
            </a:endParaRPr>
          </a:p>
        </p:txBody>
      </p:sp>
      <p:sp>
        <p:nvSpPr>
          <p:cNvPr id="47" name="矩形 46"/>
          <p:cNvSpPr/>
          <p:nvPr/>
        </p:nvSpPr>
        <p:spPr bwMode="auto">
          <a:xfrm>
            <a:off x="1057050" y="4808252"/>
            <a:ext cx="1800000" cy="432000"/>
          </a:xfrm>
          <a:prstGeom prst="rect">
            <a:avLst/>
          </a:prstGeom>
          <a:solidFill>
            <a:schemeClr val="bg1"/>
          </a:solidFill>
          <a:ln w="12700" cap="flat" cmpd="sng" algn="ctr">
            <a:solidFill>
              <a:schemeClr val="tx1"/>
            </a:solidFill>
            <a:prstDash val="solid"/>
            <a:round/>
            <a:headEnd type="none" w="med" len="med"/>
            <a:tailEnd type="none" w="med" len="med"/>
          </a:ln>
        </p:spPr>
        <p:txBody>
          <a:bodyPr vert="horz" wrap="square" lIns="36000" tIns="36000" rIns="36000" bIns="36000" numCol="1" rtlCol="0" anchor="ctr" anchorCtr="0" compatLnSpc="1"/>
          <a:lstStyle/>
          <a:p>
            <a:pPr algn="ctr"/>
            <a:r>
              <a:rPr lang="en-US" altLang="zh-CN" sz="1400" b="0" dirty="0" smtClean="0">
                <a:latin typeface="微软雅黑" pitchFamily="34" charset="-122"/>
                <a:ea typeface="微软雅黑" pitchFamily="34" charset="-122"/>
              </a:rPr>
              <a:t>spring-cloud-</a:t>
            </a:r>
            <a:r>
              <a:rPr lang="en-US" altLang="zh-CN" sz="1400" b="0" dirty="0" err="1" smtClean="0">
                <a:latin typeface="微软雅黑" pitchFamily="34" charset="-122"/>
                <a:ea typeface="微软雅黑" pitchFamily="34" charset="-122"/>
              </a:rPr>
              <a:t>config</a:t>
            </a:r>
            <a:r>
              <a:rPr lang="en-US" altLang="zh-CN" sz="1400" b="0" dirty="0" smtClean="0">
                <a:latin typeface="微软雅黑" pitchFamily="34" charset="-122"/>
                <a:ea typeface="微软雅黑" pitchFamily="34" charset="-122"/>
              </a:rPr>
              <a:t> 1.2.1</a:t>
            </a:r>
            <a:endParaRPr lang="zh-CN" altLang="en-US" sz="1400" b="0" dirty="0">
              <a:latin typeface="微软雅黑" pitchFamily="34" charset="-122"/>
              <a:ea typeface="微软雅黑" pitchFamily="34" charset="-122"/>
            </a:endParaRPr>
          </a:p>
        </p:txBody>
      </p:sp>
      <p:sp>
        <p:nvSpPr>
          <p:cNvPr id="48" name="矩形 47"/>
          <p:cNvSpPr/>
          <p:nvPr/>
        </p:nvSpPr>
        <p:spPr bwMode="auto">
          <a:xfrm>
            <a:off x="2960531" y="4808252"/>
            <a:ext cx="1800000" cy="432000"/>
          </a:xfrm>
          <a:prstGeom prst="rect">
            <a:avLst/>
          </a:prstGeom>
          <a:solidFill>
            <a:schemeClr val="bg1"/>
          </a:solidFill>
          <a:ln w="12700" cap="flat" cmpd="sng" algn="ctr">
            <a:solidFill>
              <a:schemeClr val="tx1"/>
            </a:solidFill>
            <a:prstDash val="solid"/>
            <a:round/>
            <a:headEnd type="none" w="med" len="med"/>
            <a:tailEnd type="none" w="med" len="med"/>
          </a:ln>
        </p:spPr>
        <p:txBody>
          <a:bodyPr vert="horz" wrap="square" lIns="36000" tIns="36000" rIns="36000" bIns="36000" numCol="1" rtlCol="0" anchor="ctr" anchorCtr="0" compatLnSpc="1"/>
          <a:lstStyle/>
          <a:p>
            <a:pPr algn="ctr"/>
            <a:r>
              <a:rPr lang="en-US" altLang="zh-CN" sz="1400" b="0" dirty="0" smtClean="0">
                <a:latin typeface="微软雅黑" pitchFamily="34" charset="-122"/>
                <a:ea typeface="微软雅黑" pitchFamily="34" charset="-122"/>
              </a:rPr>
              <a:t>spring-cloud-eureka 1.2.0</a:t>
            </a:r>
            <a:endParaRPr lang="zh-CN" altLang="en-US" sz="1400" b="0" dirty="0">
              <a:latin typeface="微软雅黑" pitchFamily="34" charset="-122"/>
              <a:ea typeface="微软雅黑" pitchFamily="34" charset="-122"/>
            </a:endParaRPr>
          </a:p>
        </p:txBody>
      </p:sp>
      <p:sp>
        <p:nvSpPr>
          <p:cNvPr id="49" name="矩形 48"/>
          <p:cNvSpPr/>
          <p:nvPr/>
        </p:nvSpPr>
        <p:spPr bwMode="auto">
          <a:xfrm>
            <a:off x="1057050" y="5324786"/>
            <a:ext cx="1800000" cy="432000"/>
          </a:xfrm>
          <a:prstGeom prst="rect">
            <a:avLst/>
          </a:prstGeom>
          <a:solidFill>
            <a:schemeClr val="bg1"/>
          </a:solidFill>
          <a:ln w="12700" cap="flat" cmpd="sng" algn="ctr">
            <a:solidFill>
              <a:schemeClr val="tx1"/>
            </a:solidFill>
            <a:prstDash val="solid"/>
            <a:round/>
            <a:headEnd type="none" w="med" len="med"/>
            <a:tailEnd type="none" w="med" len="med"/>
          </a:ln>
        </p:spPr>
        <p:txBody>
          <a:bodyPr vert="horz" wrap="square" lIns="36000" tIns="36000" rIns="36000" bIns="36000" numCol="1" rtlCol="0" anchor="ctr" anchorCtr="0" compatLnSpc="1"/>
          <a:lstStyle/>
          <a:p>
            <a:pPr algn="ctr"/>
            <a:r>
              <a:rPr lang="en-US" altLang="zh-CN" sz="1400" b="0" dirty="0" smtClean="0">
                <a:latin typeface="微软雅黑" pitchFamily="34" charset="-122"/>
                <a:ea typeface="微软雅黑" pitchFamily="34" charset="-122"/>
              </a:rPr>
              <a:t>spring-cloud-ribbon 1.2.1</a:t>
            </a:r>
            <a:endParaRPr lang="zh-CN" altLang="en-US" sz="1400" b="0" dirty="0">
              <a:latin typeface="微软雅黑" pitchFamily="34" charset="-122"/>
              <a:ea typeface="微软雅黑" pitchFamily="34" charset="-122"/>
            </a:endParaRPr>
          </a:p>
        </p:txBody>
      </p:sp>
      <p:sp>
        <p:nvSpPr>
          <p:cNvPr id="50" name="矩形 49"/>
          <p:cNvSpPr/>
          <p:nvPr/>
        </p:nvSpPr>
        <p:spPr bwMode="auto">
          <a:xfrm>
            <a:off x="2960531" y="5324786"/>
            <a:ext cx="1800000" cy="432000"/>
          </a:xfrm>
          <a:prstGeom prst="rect">
            <a:avLst/>
          </a:prstGeom>
          <a:solidFill>
            <a:schemeClr val="bg1"/>
          </a:solidFill>
          <a:ln w="12700" cap="flat" cmpd="sng" algn="ctr">
            <a:solidFill>
              <a:schemeClr val="tx1"/>
            </a:solidFill>
            <a:prstDash val="solid"/>
            <a:round/>
            <a:headEnd type="none" w="med" len="med"/>
            <a:tailEnd type="none" w="med" len="med"/>
          </a:ln>
        </p:spPr>
        <p:txBody>
          <a:bodyPr vert="horz" wrap="square" lIns="36000" tIns="36000" rIns="36000" bIns="36000" numCol="1" rtlCol="0" anchor="ctr" anchorCtr="0" compatLnSpc="1"/>
          <a:lstStyle/>
          <a:p>
            <a:pPr algn="ctr"/>
            <a:r>
              <a:rPr lang="en-US" altLang="zh-CN" sz="1400" b="0" dirty="0" smtClean="0">
                <a:latin typeface="微软雅黑" pitchFamily="34" charset="-122"/>
                <a:ea typeface="微软雅黑" pitchFamily="34" charset="-122"/>
              </a:rPr>
              <a:t>spring-cloud-</a:t>
            </a:r>
            <a:r>
              <a:rPr lang="en-US" altLang="zh-CN" sz="1400" b="0" dirty="0" err="1" smtClean="0">
                <a:latin typeface="微软雅黑" pitchFamily="34" charset="-122"/>
                <a:ea typeface="微软雅黑" pitchFamily="34" charset="-122"/>
              </a:rPr>
              <a:t>hystrix</a:t>
            </a:r>
            <a:r>
              <a:rPr lang="en-US" altLang="zh-CN" sz="1400" b="0" dirty="0" smtClean="0">
                <a:latin typeface="微软雅黑" pitchFamily="34" charset="-122"/>
                <a:ea typeface="微软雅黑" pitchFamily="34" charset="-122"/>
              </a:rPr>
              <a:t> 1.2.1</a:t>
            </a:r>
            <a:endParaRPr lang="en-US" altLang="zh-CN" sz="1400" b="0" dirty="0">
              <a:latin typeface="微软雅黑" pitchFamily="34" charset="-122"/>
              <a:ea typeface="微软雅黑" pitchFamily="34" charset="-122"/>
            </a:endParaRPr>
          </a:p>
        </p:txBody>
      </p:sp>
      <p:sp>
        <p:nvSpPr>
          <p:cNvPr id="53" name="矩形 52"/>
          <p:cNvSpPr/>
          <p:nvPr/>
        </p:nvSpPr>
        <p:spPr bwMode="auto">
          <a:xfrm>
            <a:off x="4836666" y="7533849"/>
            <a:ext cx="1620000" cy="360000"/>
          </a:xfrm>
          <a:prstGeom prst="rect">
            <a:avLst/>
          </a:prstGeom>
          <a:solidFill>
            <a:schemeClr val="bg1"/>
          </a:solidFill>
          <a:ln w="6350" cap="flat" cmpd="sng" algn="ctr">
            <a:solidFill>
              <a:schemeClr val="tx1"/>
            </a:solidFill>
            <a:prstDash val="solid"/>
            <a:round/>
            <a:headEnd type="none" w="med" len="med"/>
            <a:tailEnd type="none" w="med" len="med"/>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zh-CN" altLang="en-US" sz="1400" b="0" dirty="0">
                <a:latin typeface="微软雅黑" pitchFamily="34" charset="-122"/>
                <a:ea typeface="微软雅黑" pitchFamily="34" charset="-122"/>
              </a:rPr>
              <a:t>全</a:t>
            </a:r>
            <a:r>
              <a:rPr lang="zh-CN" altLang="en-US" sz="1400" b="0" dirty="0" smtClean="0">
                <a:latin typeface="微软雅黑" pitchFamily="34" charset="-122"/>
                <a:ea typeface="微软雅黑" pitchFamily="34" charset="-122"/>
              </a:rPr>
              <a:t>业务数据中心</a:t>
            </a:r>
            <a:endParaRPr lang="zh-CN" altLang="en-US" sz="1400" b="0" dirty="0">
              <a:latin typeface="微软雅黑" pitchFamily="34" charset="-122"/>
              <a:ea typeface="微软雅黑" pitchFamily="34" charset="-122"/>
            </a:endParaRPr>
          </a:p>
        </p:txBody>
      </p:sp>
      <p:sp>
        <p:nvSpPr>
          <p:cNvPr id="120" name="AutoShape 3"/>
          <p:cNvSpPr>
            <a:spLocks noChangeArrowheads="1"/>
          </p:cNvSpPr>
          <p:nvPr/>
        </p:nvSpPr>
        <p:spPr bwMode="ltGray">
          <a:xfrm>
            <a:off x="9701858" y="2744937"/>
            <a:ext cx="4140021" cy="5544616"/>
          </a:xfrm>
          <a:prstGeom prst="roundRect">
            <a:avLst>
              <a:gd name="adj" fmla="val 0"/>
            </a:avLst>
          </a:prstGeom>
          <a:solidFill>
            <a:schemeClr val="bg1"/>
          </a:solidFill>
          <a:ln w="25400">
            <a:solidFill>
              <a:srgbClr val="FEFFFF"/>
            </a:solidFill>
            <a:round/>
            <a:headEnd/>
            <a:tailEnd/>
          </a:ln>
          <a:effectLst>
            <a:outerShdw dist="53882" dir="2700000" algn="ctr" rotWithShape="0">
              <a:srgbClr val="000000">
                <a:alpha val="50000"/>
              </a:srgbClr>
            </a:outerShdw>
          </a:effectLst>
        </p:spPr>
        <p:txBody>
          <a:bodyPr wrap="none" anchor="t" anchorCtr="0"/>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1800" b="0" kern="0" dirty="0" smtClean="0">
                <a:solidFill>
                  <a:srgbClr val="000000"/>
                </a:solidFill>
                <a:latin typeface="微软雅黑" pitchFamily="34" charset="-122"/>
                <a:ea typeface="微软雅黑" pitchFamily="34" charset="-122"/>
              </a:rPr>
              <a:t>微服务对生产环境的支撑：</a:t>
            </a:r>
            <a:endParaRPr lang="en-US" altLang="zh-CN" sz="1800" b="0" kern="0" dirty="0" smtClean="0">
              <a:solidFill>
                <a:srgbClr val="000000"/>
              </a:solidFill>
              <a:latin typeface="微软雅黑" pitchFamily="34" charset="-122"/>
              <a:ea typeface="微软雅黑" pitchFamily="34" charset="-122"/>
            </a:endParaRPr>
          </a:p>
          <a:p>
            <a:pPr marL="342900" marR="0" lvl="0" indent="-342900" defTabSz="914400" eaLnBrk="1" fontAlgn="auto" latinLnBrk="0" hangingPunct="1">
              <a:lnSpc>
                <a:spcPct val="150000"/>
              </a:lnSpc>
              <a:spcBef>
                <a:spcPts val="0"/>
              </a:spcBef>
              <a:spcAft>
                <a:spcPts val="0"/>
              </a:spcAft>
              <a:buClrTx/>
              <a:buSzTx/>
              <a:buFont typeface="+mj-lt"/>
              <a:buAutoNum type="arabicPeriod"/>
              <a:tabLst/>
              <a:defRPr/>
            </a:pPr>
            <a:r>
              <a:rPr kumimoji="0" lang="en-US" altLang="zh-CN" sz="1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CUBE</a:t>
            </a:r>
            <a:r>
              <a:rPr kumimoji="0" lang="zh-CN" altLang="en-US" sz="1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框架兼容多个浏览器：</a:t>
            </a:r>
            <a:endParaRPr kumimoji="0" lang="en-US" altLang="zh-CN" sz="1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endParaRPr lang="en-US" altLang="zh-CN" sz="1800" b="0" kern="0" dirty="0" smtClean="0">
              <a:solidFill>
                <a:srgbClr val="000000"/>
              </a:solidFill>
              <a:latin typeface="微软雅黑" pitchFamily="34" charset="-122"/>
              <a:ea typeface="微软雅黑" pitchFamily="34" charset="-122"/>
            </a:endParaRP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endParaRPr kumimoji="0" lang="en-US" altLang="zh-CN" sz="1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endParaRPr lang="en-US" altLang="zh-CN" sz="1800" b="0" kern="0" dirty="0">
              <a:solidFill>
                <a:srgbClr val="000000"/>
              </a:solidFill>
              <a:latin typeface="微软雅黑" pitchFamily="34" charset="-122"/>
              <a:ea typeface="微软雅黑" pitchFamily="34" charset="-122"/>
            </a:endParaRP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endParaRPr kumimoji="0" lang="en-US" altLang="zh-CN" sz="1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r>
              <a:rPr lang="zh-CN" altLang="en-US" sz="1800" b="0" kern="0" dirty="0" smtClean="0">
                <a:solidFill>
                  <a:srgbClr val="000000"/>
                </a:solidFill>
                <a:latin typeface="微软雅黑" pitchFamily="34" charset="-122"/>
                <a:ea typeface="微软雅黑" pitchFamily="34" charset="-122"/>
              </a:rPr>
              <a:t>支持多数据库</a:t>
            </a:r>
            <a:endParaRPr lang="en-US" altLang="zh-CN" sz="1800" b="0" kern="0" dirty="0" smtClean="0">
              <a:solidFill>
                <a:srgbClr val="000000"/>
              </a:solidFill>
              <a:latin typeface="微软雅黑" pitchFamily="34" charset="-122"/>
              <a:ea typeface="微软雅黑" pitchFamily="34" charset="-122"/>
            </a:endParaRP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endParaRPr lang="en-US" altLang="zh-CN" sz="1800" b="0" kern="0" dirty="0">
              <a:solidFill>
                <a:srgbClr val="000000"/>
              </a:solidFill>
              <a:latin typeface="微软雅黑" pitchFamily="34" charset="-122"/>
              <a:ea typeface="微软雅黑" pitchFamily="34" charset="-122"/>
            </a:endParaRP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endParaRPr lang="en-US" altLang="zh-CN" sz="1800" b="0" kern="0" dirty="0" smtClean="0">
              <a:solidFill>
                <a:srgbClr val="000000"/>
              </a:solidFill>
              <a:latin typeface="微软雅黑" pitchFamily="34" charset="-122"/>
              <a:ea typeface="微软雅黑" pitchFamily="34" charset="-122"/>
            </a:endParaRP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endParaRPr lang="en-US" altLang="zh-CN" sz="1800" b="0" kern="0" dirty="0">
              <a:solidFill>
                <a:srgbClr val="000000"/>
              </a:solidFill>
              <a:latin typeface="微软雅黑" pitchFamily="34" charset="-122"/>
              <a:ea typeface="微软雅黑" pitchFamily="34" charset="-122"/>
            </a:endParaRPr>
          </a:p>
          <a:p>
            <a:pPr marL="342900" marR="0" lvl="0" indent="-342900" defTabSz="914400" eaLnBrk="1" fontAlgn="auto" latinLnBrk="0" hangingPunct="1">
              <a:lnSpc>
                <a:spcPct val="100000"/>
              </a:lnSpc>
              <a:spcBef>
                <a:spcPts val="0"/>
              </a:spcBef>
              <a:spcAft>
                <a:spcPts val="0"/>
              </a:spcAft>
              <a:buClrTx/>
              <a:buSzTx/>
              <a:buFont typeface="+mj-lt"/>
              <a:buAutoNum type="arabicPeriod"/>
              <a:tabLst/>
              <a:defRPr/>
            </a:pPr>
            <a:endParaRPr lang="en-US" altLang="zh-CN" sz="1800" b="0" kern="0" dirty="0" smtClean="0">
              <a:solidFill>
                <a:srgbClr val="000000"/>
              </a:solidFill>
              <a:latin typeface="微软雅黑" pitchFamily="34" charset="-122"/>
              <a:ea typeface="微软雅黑" pitchFamily="34" charset="-122"/>
            </a:endParaRPr>
          </a:p>
          <a:p>
            <a:pPr marL="342900" marR="0" lvl="0" indent="-342900" defTabSz="914400" eaLnBrk="1" fontAlgn="auto" latinLnBrk="0" hangingPunct="1">
              <a:lnSpc>
                <a:spcPct val="150000"/>
              </a:lnSpc>
              <a:spcBef>
                <a:spcPts val="0"/>
              </a:spcBef>
              <a:spcAft>
                <a:spcPts val="0"/>
              </a:spcAft>
              <a:buClrTx/>
              <a:buSzTx/>
              <a:buFont typeface="+mj-lt"/>
              <a:buAutoNum type="arabicPeriod"/>
              <a:tabLst/>
              <a:defRPr/>
            </a:pPr>
            <a:r>
              <a:rPr kumimoji="0" lang="zh-CN" altLang="en-US" sz="1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兼容多操作系统</a:t>
            </a:r>
            <a:endParaRPr kumimoji="0" lang="en-US" altLang="zh-CN" sz="1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a:p>
            <a:pPr marR="0" lvl="0" defTabSz="914400" eaLnBrk="1" fontAlgn="auto" latinLnBrk="0" hangingPunct="1">
              <a:lnSpc>
                <a:spcPct val="150000"/>
              </a:lnSpc>
              <a:spcBef>
                <a:spcPts val="0"/>
              </a:spcBef>
              <a:spcAft>
                <a:spcPts val="0"/>
              </a:spcAft>
              <a:buClrTx/>
              <a:buSzTx/>
              <a:tabLst/>
              <a:defRPr/>
            </a:pPr>
            <a:r>
              <a:rPr lang="en-US" altLang="zh-CN" sz="1800" b="0" kern="0" noProof="0" dirty="0" smtClean="0">
                <a:solidFill>
                  <a:srgbClr val="000000"/>
                </a:solidFill>
                <a:latin typeface="微软雅黑" pitchFamily="34" charset="-122"/>
                <a:ea typeface="微软雅黑" pitchFamily="34" charset="-122"/>
              </a:rPr>
              <a:t>Windows</a:t>
            </a:r>
            <a:r>
              <a:rPr lang="zh-CN" altLang="en-US" sz="1800" b="0" kern="0" noProof="0" dirty="0" smtClean="0">
                <a:solidFill>
                  <a:srgbClr val="000000"/>
                </a:solidFill>
                <a:latin typeface="微软雅黑" pitchFamily="34" charset="-122"/>
                <a:ea typeface="微软雅黑" pitchFamily="34" charset="-122"/>
              </a:rPr>
              <a:t>、</a:t>
            </a:r>
            <a:r>
              <a:rPr lang="en-US" altLang="zh-CN" sz="1800" b="0" kern="0" noProof="0" dirty="0" err="1" smtClean="0">
                <a:solidFill>
                  <a:srgbClr val="000000"/>
                </a:solidFill>
                <a:latin typeface="微软雅黑" pitchFamily="34" charset="-122"/>
                <a:ea typeface="微软雅黑" pitchFamily="34" charset="-122"/>
              </a:rPr>
              <a:t>linux</a:t>
            </a:r>
            <a:r>
              <a:rPr lang="zh-CN" altLang="en-US" sz="1800" b="0" kern="0" dirty="0" smtClean="0">
                <a:solidFill>
                  <a:srgbClr val="000000"/>
                </a:solidFill>
                <a:latin typeface="微软雅黑" pitchFamily="34" charset="-122"/>
                <a:ea typeface="微软雅黑" pitchFamily="34" charset="-122"/>
              </a:rPr>
              <a:t>、</a:t>
            </a:r>
            <a:r>
              <a:rPr lang="en-US" altLang="zh-CN" sz="1800" b="0" kern="0" dirty="0" err="1" smtClean="0">
                <a:solidFill>
                  <a:srgbClr val="000000"/>
                </a:solidFill>
                <a:latin typeface="微软雅黑" pitchFamily="34" charset="-122"/>
                <a:ea typeface="微软雅黑" pitchFamily="34" charset="-122"/>
              </a:rPr>
              <a:t>unix</a:t>
            </a:r>
            <a:endParaRPr kumimoji="0" lang="en-US" altLang="zh-CN" sz="18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a:p>
            <a:pPr marL="342900" marR="0" lvl="0" indent="-342900" defTabSz="914400" eaLnBrk="1" fontAlgn="auto" latinLnBrk="0" hangingPunct="1">
              <a:lnSpc>
                <a:spcPct val="150000"/>
              </a:lnSpc>
              <a:spcBef>
                <a:spcPts val="0"/>
              </a:spcBef>
              <a:spcAft>
                <a:spcPts val="0"/>
              </a:spcAft>
              <a:buClrTx/>
              <a:buSzTx/>
              <a:buFont typeface="+mj-lt"/>
              <a:buAutoNum type="arabicPeriod"/>
              <a:tabLst/>
              <a:defRPr/>
            </a:pPr>
            <a:endParaRPr lang="en-US" altLang="zh-CN" sz="1800" b="0" kern="0" dirty="0">
              <a:solidFill>
                <a:srgbClr val="000000"/>
              </a:solidFill>
              <a:latin typeface="微软雅黑" pitchFamily="34" charset="-122"/>
              <a:ea typeface="微软雅黑" pitchFamily="34" charset="-122"/>
            </a:endParaRPr>
          </a:p>
          <a:p>
            <a:pPr marR="0" lvl="0" defTabSz="914400" eaLnBrk="1" fontAlgn="auto" latinLnBrk="0" hangingPunct="1">
              <a:lnSpc>
                <a:spcPct val="150000"/>
              </a:lnSpc>
              <a:spcBef>
                <a:spcPts val="0"/>
              </a:spcBef>
              <a:spcAft>
                <a:spcPts val="0"/>
              </a:spcAft>
              <a:buClrTx/>
              <a:buSzTx/>
              <a:tabLst/>
              <a:defRPr/>
            </a:pPr>
            <a:r>
              <a:rPr lang="en-US" altLang="zh-CN" sz="1800" b="0" kern="0" dirty="0" smtClean="0">
                <a:solidFill>
                  <a:srgbClr val="000000"/>
                </a:solidFill>
                <a:latin typeface="微软雅黑" pitchFamily="34" charset="-122"/>
                <a:ea typeface="微软雅黑" pitchFamily="34" charset="-122"/>
              </a:rPr>
              <a:t>4.  </a:t>
            </a:r>
            <a:r>
              <a:rPr lang="zh-CN" altLang="en-US" sz="1800" b="0" kern="0" dirty="0" smtClean="0">
                <a:solidFill>
                  <a:srgbClr val="000000"/>
                </a:solidFill>
                <a:latin typeface="微软雅黑" pitchFamily="34" charset="-122"/>
                <a:ea typeface="微软雅黑" pitchFamily="34" charset="-122"/>
              </a:rPr>
              <a:t>支持</a:t>
            </a:r>
            <a:r>
              <a:rPr lang="en-US" altLang="zh-CN" sz="1800" b="0" kern="0" dirty="0" smtClean="0">
                <a:solidFill>
                  <a:srgbClr val="000000"/>
                </a:solidFill>
                <a:latin typeface="微软雅黑" pitchFamily="34" charset="-122"/>
                <a:ea typeface="微软雅黑" pitchFamily="34" charset="-122"/>
              </a:rPr>
              <a:t>DOCKER</a:t>
            </a:r>
            <a:r>
              <a:rPr lang="zh-CN" altLang="en-US" sz="1800" b="0" kern="0" dirty="0" smtClean="0">
                <a:solidFill>
                  <a:srgbClr val="000000"/>
                </a:solidFill>
                <a:latin typeface="微软雅黑" pitchFamily="34" charset="-122"/>
                <a:ea typeface="微软雅黑" pitchFamily="34" charset="-122"/>
              </a:rPr>
              <a:t>容器部署</a:t>
            </a:r>
            <a:endParaRPr kumimoji="0" lang="zh-CN" altLang="en-US" sz="18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p:txBody>
      </p:sp>
      <p:pic>
        <p:nvPicPr>
          <p:cNvPr id="122" name="Picture 7" descr="Pictur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8567" y="6242789"/>
            <a:ext cx="792162"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 name="Group 8"/>
          <p:cNvGrpSpPr>
            <a:grpSpLocks/>
          </p:cNvGrpSpPr>
          <p:nvPr/>
        </p:nvGrpSpPr>
        <p:grpSpPr bwMode="auto">
          <a:xfrm>
            <a:off x="7285122" y="4808252"/>
            <a:ext cx="1656000" cy="1656000"/>
            <a:chOff x="2457" y="2000"/>
            <a:chExt cx="901" cy="888"/>
          </a:xfrm>
        </p:grpSpPr>
        <p:pic>
          <p:nvPicPr>
            <p:cNvPr id="124" name="Picture 9"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2457" y="2000"/>
              <a:ext cx="901"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Oval 10"/>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eaLnBrk="1" hangingPunct="1">
                <a:buFontTx/>
                <a:buNone/>
                <a:defRPr/>
              </a:pPr>
              <a:endParaRPr lang="zh-CN" altLang="en-US" sz="1800" b="0">
                <a:solidFill>
                  <a:srgbClr val="000000"/>
                </a:solidFill>
                <a:latin typeface="Arial" charset="0"/>
                <a:ea typeface="宋体" charset="-122"/>
              </a:endParaRPr>
            </a:p>
          </p:txBody>
        </p:sp>
        <p:sp>
          <p:nvSpPr>
            <p:cNvPr id="126" name="Freeform 11"/>
            <p:cNvSpPr>
              <a:spLocks/>
            </p:cNvSpPr>
            <p:nvPr/>
          </p:nvSpPr>
          <p:spPr bwMode="ltGray">
            <a:xfrm>
              <a:off x="2550" y="2018"/>
              <a:ext cx="703" cy="30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pPr eaLnBrk="1" hangingPunct="1">
                <a:buFontTx/>
                <a:buNone/>
              </a:pPr>
              <a:endParaRPr lang="zh-CN" altLang="en-US" sz="1800" b="0" smtClean="0">
                <a:solidFill>
                  <a:srgbClr val="000000"/>
                </a:solidFill>
                <a:latin typeface="Arial" charset="0"/>
                <a:ea typeface="宋体" charset="-122"/>
              </a:endParaRPr>
            </a:p>
          </p:txBody>
        </p:sp>
        <p:grpSp>
          <p:nvGrpSpPr>
            <p:cNvPr id="127" name="Group 12"/>
            <p:cNvGrpSpPr>
              <a:grpSpLocks/>
            </p:cNvGrpSpPr>
            <p:nvPr/>
          </p:nvGrpSpPr>
          <p:grpSpPr bwMode="auto">
            <a:xfrm rot="-1297425" flipH="1" flipV="1">
              <a:off x="2525" y="2693"/>
              <a:ext cx="781" cy="188"/>
              <a:chOff x="2532" y="1051"/>
              <a:chExt cx="893" cy="246"/>
            </a:xfrm>
          </p:grpSpPr>
          <p:grpSp>
            <p:nvGrpSpPr>
              <p:cNvPr id="128" name="Group 13"/>
              <p:cNvGrpSpPr>
                <a:grpSpLocks/>
              </p:cNvGrpSpPr>
              <p:nvPr/>
            </p:nvGrpSpPr>
            <p:grpSpPr bwMode="auto">
              <a:xfrm>
                <a:off x="2532" y="1051"/>
                <a:ext cx="743" cy="185"/>
                <a:chOff x="1565" y="2568"/>
                <a:chExt cx="1118" cy="279"/>
              </a:xfrm>
            </p:grpSpPr>
            <p:sp>
              <p:nvSpPr>
                <p:cNvPr id="134" name="AutoShape 14"/>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Tx/>
                    <a:buNone/>
                  </a:pPr>
                  <a:endParaRPr lang="zh-CN" altLang="en-US" sz="1800" b="0" smtClean="0">
                    <a:solidFill>
                      <a:srgbClr val="000000"/>
                    </a:solidFill>
                    <a:latin typeface="Arial" charset="0"/>
                    <a:ea typeface="宋体" charset="-122"/>
                  </a:endParaRPr>
                </a:p>
              </p:txBody>
            </p:sp>
            <p:sp>
              <p:nvSpPr>
                <p:cNvPr id="135" name="AutoShape 15"/>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Tx/>
                    <a:buNone/>
                  </a:pPr>
                  <a:endParaRPr lang="zh-CN" altLang="en-US" sz="1800" b="0" smtClean="0">
                    <a:solidFill>
                      <a:srgbClr val="000000"/>
                    </a:solidFill>
                    <a:latin typeface="Arial" charset="0"/>
                    <a:ea typeface="宋体" charset="-122"/>
                  </a:endParaRPr>
                </a:p>
              </p:txBody>
            </p:sp>
            <p:sp>
              <p:nvSpPr>
                <p:cNvPr id="136" name="AutoShape 16"/>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Tx/>
                    <a:buNone/>
                  </a:pPr>
                  <a:endParaRPr lang="zh-CN" altLang="en-US" sz="1800" b="0" smtClean="0">
                    <a:solidFill>
                      <a:srgbClr val="000000"/>
                    </a:solidFill>
                    <a:latin typeface="Arial" charset="0"/>
                    <a:ea typeface="宋体" charset="-122"/>
                  </a:endParaRPr>
                </a:p>
              </p:txBody>
            </p:sp>
            <p:sp>
              <p:nvSpPr>
                <p:cNvPr id="137" name="AutoShape 17"/>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Tx/>
                    <a:buNone/>
                  </a:pPr>
                  <a:endParaRPr lang="zh-CN" altLang="en-US" sz="1800" b="0" smtClean="0">
                    <a:solidFill>
                      <a:srgbClr val="000000"/>
                    </a:solidFill>
                    <a:latin typeface="Arial" charset="0"/>
                    <a:ea typeface="宋体" charset="-122"/>
                  </a:endParaRPr>
                </a:p>
              </p:txBody>
            </p:sp>
          </p:grpSp>
          <p:grpSp>
            <p:nvGrpSpPr>
              <p:cNvPr id="129" name="Group 18"/>
              <p:cNvGrpSpPr>
                <a:grpSpLocks/>
              </p:cNvGrpSpPr>
              <p:nvPr/>
            </p:nvGrpSpPr>
            <p:grpSpPr bwMode="auto">
              <a:xfrm rot="1353540">
                <a:off x="2682" y="1111"/>
                <a:ext cx="743" cy="186"/>
                <a:chOff x="1565" y="2568"/>
                <a:chExt cx="1118" cy="279"/>
              </a:xfrm>
            </p:grpSpPr>
            <p:sp>
              <p:nvSpPr>
                <p:cNvPr id="130" name="AutoShape 19"/>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Tx/>
                    <a:buNone/>
                  </a:pPr>
                  <a:endParaRPr lang="zh-CN" altLang="en-US" sz="1800" b="0" smtClean="0">
                    <a:solidFill>
                      <a:srgbClr val="000000"/>
                    </a:solidFill>
                    <a:latin typeface="Arial" charset="0"/>
                    <a:ea typeface="宋体" charset="-122"/>
                  </a:endParaRPr>
                </a:p>
              </p:txBody>
            </p:sp>
            <p:sp>
              <p:nvSpPr>
                <p:cNvPr id="131" name="AutoShape 20"/>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Tx/>
                    <a:buNone/>
                  </a:pPr>
                  <a:endParaRPr lang="zh-CN" altLang="en-US" sz="1800" b="0" smtClean="0">
                    <a:solidFill>
                      <a:srgbClr val="000000"/>
                    </a:solidFill>
                    <a:latin typeface="Arial" charset="0"/>
                    <a:ea typeface="宋体" charset="-122"/>
                  </a:endParaRPr>
                </a:p>
              </p:txBody>
            </p:sp>
            <p:sp>
              <p:nvSpPr>
                <p:cNvPr id="132" name="AutoShape 21"/>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Tx/>
                    <a:buNone/>
                  </a:pPr>
                  <a:endParaRPr lang="zh-CN" altLang="en-US" sz="1800" b="0" smtClean="0">
                    <a:solidFill>
                      <a:srgbClr val="000000"/>
                    </a:solidFill>
                    <a:latin typeface="Arial" charset="0"/>
                    <a:ea typeface="宋体" charset="-122"/>
                  </a:endParaRPr>
                </a:p>
              </p:txBody>
            </p:sp>
            <p:sp>
              <p:nvSpPr>
                <p:cNvPr id="133" name="AutoShape 22"/>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FontTx/>
                    <a:buNone/>
                  </a:pPr>
                  <a:endParaRPr lang="zh-CN" altLang="en-US" sz="1800" b="0" smtClean="0">
                    <a:solidFill>
                      <a:srgbClr val="000000"/>
                    </a:solidFill>
                    <a:latin typeface="Arial" charset="0"/>
                    <a:ea typeface="宋体" charset="-122"/>
                  </a:endParaRPr>
                </a:p>
              </p:txBody>
            </p:sp>
          </p:grpSp>
        </p:grpSp>
      </p:grpSp>
      <p:sp>
        <p:nvSpPr>
          <p:cNvPr id="140" name="Freeform 43"/>
          <p:cNvSpPr>
            <a:spLocks/>
          </p:cNvSpPr>
          <p:nvPr/>
        </p:nvSpPr>
        <p:spPr bwMode="gray">
          <a:xfrm rot="16200000">
            <a:off x="8426460" y="6223102"/>
            <a:ext cx="1624012" cy="926783"/>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rgbClr val="0000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
        <p:nvSpPr>
          <p:cNvPr id="141" name="Freeform 44"/>
          <p:cNvSpPr>
            <a:spLocks/>
          </p:cNvSpPr>
          <p:nvPr/>
        </p:nvSpPr>
        <p:spPr bwMode="gray">
          <a:xfrm rot="16200000">
            <a:off x="9198047" y="5025001"/>
            <a:ext cx="314325" cy="756000"/>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0000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
        <p:nvSpPr>
          <p:cNvPr id="142" name="Freeform 45"/>
          <p:cNvSpPr>
            <a:spLocks/>
          </p:cNvSpPr>
          <p:nvPr/>
        </p:nvSpPr>
        <p:spPr bwMode="gray">
          <a:xfrm rot="16200000" flipH="1">
            <a:off x="8399521" y="3659291"/>
            <a:ext cx="1624013" cy="926783"/>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rgbClr val="00000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
        <p:nvSpPr>
          <p:cNvPr id="3" name="TextBox 2"/>
          <p:cNvSpPr txBox="1"/>
          <p:nvPr/>
        </p:nvSpPr>
        <p:spPr>
          <a:xfrm>
            <a:off x="7547463" y="5379655"/>
            <a:ext cx="1105627" cy="461665"/>
          </a:xfrm>
          <a:prstGeom prst="rect">
            <a:avLst/>
          </a:prstGeom>
          <a:noFill/>
        </p:spPr>
        <p:txBody>
          <a:bodyPr wrap="square" rtlCol="0">
            <a:spAutoFit/>
          </a:bodyPr>
          <a:lstStyle/>
          <a:p>
            <a:r>
              <a:rPr lang="zh-CN" altLang="en-US" sz="2400" b="0" dirty="0" smtClean="0">
                <a:latin typeface="微软雅黑" pitchFamily="34" charset="-122"/>
                <a:ea typeface="微软雅黑" pitchFamily="34" charset="-122"/>
              </a:rPr>
              <a:t>微服务</a:t>
            </a:r>
            <a:endParaRPr lang="zh-CN" altLang="en-US" sz="2400" b="0" dirty="0">
              <a:latin typeface="微软雅黑" pitchFamily="34" charset="-122"/>
              <a:ea typeface="微软雅黑" pitchFamily="34" charset="-122"/>
            </a:endParaRPr>
          </a:p>
        </p:txBody>
      </p:sp>
      <p:pic>
        <p:nvPicPr>
          <p:cNvPr id="143"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9234" y="3752403"/>
            <a:ext cx="3816424"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144" name="图片 7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26907" y="5324786"/>
            <a:ext cx="796148" cy="34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 name="图片 8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4606" y="5347651"/>
            <a:ext cx="883669" cy="34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右箭头 16"/>
          <p:cNvSpPr/>
          <p:nvPr/>
        </p:nvSpPr>
        <p:spPr bwMode="auto">
          <a:xfrm>
            <a:off x="6852890" y="5481240"/>
            <a:ext cx="345189" cy="281222"/>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400" b="1" i="0" u="none" strike="noStrike" cap="none" normalizeH="0" baseline="0" smtClean="0">
              <a:ln>
                <a:noFill/>
              </a:ln>
              <a:solidFill>
                <a:schemeClr val="tx1"/>
              </a:solidFill>
              <a:effectLst/>
              <a:latin typeface="黑体" pitchFamily="49" charset="-122"/>
              <a:ea typeface="黑体" pitchFamily="49" charset="-122"/>
            </a:endParaRPr>
          </a:p>
        </p:txBody>
      </p:sp>
      <p:sp>
        <p:nvSpPr>
          <p:cNvPr id="20" name="TextBox 19"/>
          <p:cNvSpPr txBox="1"/>
          <p:nvPr/>
        </p:nvSpPr>
        <p:spPr>
          <a:xfrm>
            <a:off x="6733228" y="5102183"/>
            <a:ext cx="756000" cy="348557"/>
          </a:xfrm>
          <a:prstGeom prst="rect">
            <a:avLst/>
          </a:prstGeom>
          <a:noFill/>
        </p:spPr>
        <p:txBody>
          <a:bodyPr wrap="square" rtlCol="0">
            <a:spAutoFit/>
          </a:bodyPr>
          <a:lstStyle/>
          <a:p>
            <a:r>
              <a:rPr lang="zh-CN" altLang="en-US" sz="1600" b="0" dirty="0">
                <a:latin typeface="微软雅黑" pitchFamily="34" charset="-122"/>
                <a:ea typeface="微软雅黑" pitchFamily="34" charset="-122"/>
              </a:rPr>
              <a:t>开发</a:t>
            </a:r>
          </a:p>
        </p:txBody>
      </p:sp>
      <p:sp>
        <p:nvSpPr>
          <p:cNvPr id="153" name="TextBox 152"/>
          <p:cNvSpPr txBox="1"/>
          <p:nvPr/>
        </p:nvSpPr>
        <p:spPr>
          <a:xfrm>
            <a:off x="8953958" y="4976229"/>
            <a:ext cx="756000" cy="348557"/>
          </a:xfrm>
          <a:prstGeom prst="rect">
            <a:avLst/>
          </a:prstGeom>
          <a:noFill/>
        </p:spPr>
        <p:txBody>
          <a:bodyPr wrap="square" rtlCol="0">
            <a:spAutoFit/>
          </a:bodyPr>
          <a:lstStyle/>
          <a:p>
            <a:r>
              <a:rPr lang="zh-CN" altLang="en-US" sz="1600" b="0" dirty="0">
                <a:latin typeface="微软雅黑" pitchFamily="34" charset="-122"/>
                <a:ea typeface="微软雅黑" pitchFamily="34" charset="-122"/>
              </a:rPr>
              <a:t>运行</a:t>
            </a:r>
          </a:p>
        </p:txBody>
      </p:sp>
      <p:sp>
        <p:nvSpPr>
          <p:cNvPr id="78" name="标题 1"/>
          <p:cNvSpPr>
            <a:spLocks noGrp="1"/>
          </p:cNvSpPr>
          <p:nvPr>
            <p:ph type="title"/>
          </p:nvPr>
        </p:nvSpPr>
        <p:spPr>
          <a:xfrm>
            <a:off x="3108474" y="460375"/>
            <a:ext cx="10369153" cy="772393"/>
          </a:xfrm>
        </p:spPr>
        <p:txBody>
          <a:bodyPr/>
          <a:lstStyle/>
          <a:p>
            <a:r>
              <a:rPr lang="zh-CN" altLang="en-US" dirty="0" smtClean="0"/>
              <a:t>二、微服务架构</a:t>
            </a:r>
            <a:endParaRPr lang="zh-CN" altLang="en-US" dirty="0"/>
          </a:p>
        </p:txBody>
      </p:sp>
      <p:sp>
        <p:nvSpPr>
          <p:cNvPr id="79" name="矩形 78"/>
          <p:cNvSpPr>
            <a:spLocks noChangeArrowheads="1"/>
          </p:cNvSpPr>
          <p:nvPr/>
        </p:nvSpPr>
        <p:spPr bwMode="auto">
          <a:xfrm>
            <a:off x="9240549" y="1252962"/>
            <a:ext cx="1576834" cy="360000"/>
          </a:xfrm>
          <a:prstGeom prst="rect">
            <a:avLst/>
          </a:prstGeom>
          <a:solidFill>
            <a:srgbClr val="FFC000"/>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技术路线</a:t>
            </a:r>
            <a:endPar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0" name="矩形 96"/>
          <p:cNvSpPr>
            <a:spLocks noChangeArrowheads="1"/>
          </p:cNvSpPr>
          <p:nvPr/>
        </p:nvSpPr>
        <p:spPr bwMode="auto">
          <a:xfrm>
            <a:off x="7762586" y="1252962"/>
            <a:ext cx="1439862" cy="360000"/>
          </a:xfrm>
          <a:prstGeom prst="rect">
            <a:avLst/>
          </a:prstGeom>
          <a:solidFill>
            <a:srgbClr val="3C9D92"/>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微服务架构</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 name="矩形 97"/>
          <p:cNvSpPr>
            <a:spLocks noChangeArrowheads="1"/>
          </p:cNvSpPr>
          <p:nvPr/>
        </p:nvSpPr>
        <p:spPr bwMode="auto">
          <a:xfrm>
            <a:off x="10855482" y="1252962"/>
            <a:ext cx="1439862"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应用场景</a:t>
            </a:r>
            <a:endParaRPr lang="zh-CN" altLang="en-US" sz="1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 name="矩形 98"/>
          <p:cNvSpPr>
            <a:spLocks noChangeArrowheads="1"/>
          </p:cNvSpPr>
          <p:nvPr/>
        </p:nvSpPr>
        <p:spPr bwMode="auto">
          <a:xfrm>
            <a:off x="12333444" y="1252962"/>
            <a:ext cx="1439863" cy="360000"/>
          </a:xfrm>
          <a:prstGeom prst="rect">
            <a:avLst/>
          </a:prstGeom>
          <a:solidFill>
            <a:schemeClr val="accent3">
              <a:lumMod val="7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1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架构特点</a:t>
            </a:r>
            <a:endParaRPr lang="zh-CN" altLang="en-US"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4" name="矩形 63"/>
          <p:cNvSpPr/>
          <p:nvPr/>
        </p:nvSpPr>
        <p:spPr bwMode="auto">
          <a:xfrm>
            <a:off x="4760531" y="6613933"/>
            <a:ext cx="1732319" cy="360000"/>
          </a:xfrm>
          <a:prstGeom prst="rect">
            <a:avLst/>
          </a:prstGeom>
          <a:solidFill>
            <a:schemeClr val="bg1"/>
          </a:solidFill>
          <a:ln w="12700" cap="flat" cmpd="sng" algn="ctr">
            <a:solidFill>
              <a:schemeClr val="tx1"/>
            </a:solidFill>
            <a:prstDash val="solid"/>
            <a:round/>
            <a:headEnd type="none" w="med" len="med"/>
            <a:tailEnd type="none" w="med" len="med"/>
          </a:ln>
        </p:spPr>
        <p:txBody>
          <a:bodyPr vert="horz" wrap="square" lIns="36000" tIns="36000" rIns="36000" bIns="36000" numCol="1" rtlCol="0" anchor="ctr" anchorCtr="0" compatLnSpc="1"/>
          <a:lstStyle/>
          <a:p>
            <a:pPr algn="ctr"/>
            <a:r>
              <a:rPr lang="en-US" altLang="zh-CN" sz="1400" b="0" dirty="0">
                <a:latin typeface="微软雅黑" pitchFamily="34" charset="-122"/>
                <a:ea typeface="微软雅黑" pitchFamily="34" charset="-122"/>
              </a:rPr>
              <a:t> </a:t>
            </a:r>
            <a:r>
              <a:rPr lang="en-US" altLang="zh-CN" sz="1400" b="0" dirty="0" smtClean="0">
                <a:latin typeface="微软雅黑" pitchFamily="34" charset="-122"/>
                <a:ea typeface="微软雅黑" pitchFamily="34" charset="-122"/>
              </a:rPr>
              <a:t>undertow</a:t>
            </a:r>
            <a:r>
              <a:rPr lang="zh-CN" altLang="en-US" sz="1400" b="0" dirty="0" smtClean="0">
                <a:latin typeface="微软雅黑" pitchFamily="34" charset="-122"/>
                <a:ea typeface="微软雅黑" pitchFamily="34" charset="-122"/>
              </a:rPr>
              <a:t>（</a:t>
            </a:r>
            <a:r>
              <a:rPr lang="zh-CN" altLang="en-US" sz="1400" b="0" dirty="0">
                <a:latin typeface="微软雅黑" pitchFamily="34" charset="-122"/>
                <a:ea typeface="微软雅黑" pitchFamily="34" charset="-122"/>
              </a:rPr>
              <a:t>内嵌</a:t>
            </a:r>
            <a:r>
              <a:rPr lang="zh-CN" altLang="en-US" sz="1400" b="0" dirty="0" smtClean="0">
                <a:latin typeface="微软雅黑" pitchFamily="34" charset="-122"/>
                <a:ea typeface="微软雅黑" pitchFamily="34" charset="-122"/>
              </a:rPr>
              <a:t>）</a:t>
            </a:r>
            <a:endParaRPr lang="zh-CN" altLang="en-US" sz="1400" b="0" dirty="0">
              <a:latin typeface="微软雅黑" pitchFamily="34" charset="-122"/>
              <a:ea typeface="微软雅黑" pitchFamily="34" charset="-122"/>
            </a:endParaRPr>
          </a:p>
        </p:txBody>
      </p:sp>
    </p:spTree>
    <p:extLst>
      <p:ext uri="{BB962C8B-B14F-4D97-AF65-F5344CB8AC3E}">
        <p14:creationId xmlns:p14="http://schemas.microsoft.com/office/powerpoint/2010/main" val="349946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3_QPT On-Screen">
  <a:themeElements>
    <a:clrScheme name="SGCC配色主题">
      <a:dk1>
        <a:srgbClr val="080808"/>
      </a:dk1>
      <a:lt1>
        <a:srgbClr val="FFFFFF"/>
      </a:lt1>
      <a:dk2>
        <a:srgbClr val="006F68"/>
      </a:dk2>
      <a:lt2>
        <a:srgbClr val="B6E2E3"/>
      </a:lt2>
      <a:accent1>
        <a:srgbClr val="00A88E"/>
      </a:accent1>
      <a:accent2>
        <a:srgbClr val="8FC31F"/>
      </a:accent2>
      <a:accent3>
        <a:srgbClr val="60C2B7"/>
      </a:accent3>
      <a:accent4>
        <a:srgbClr val="A39161"/>
      </a:accent4>
      <a:accent5>
        <a:srgbClr val="A8A9AD"/>
      </a:accent5>
      <a:accent6>
        <a:srgbClr val="FBA51A"/>
      </a:accent6>
      <a:hlink>
        <a:srgbClr val="00A88E"/>
      </a:hlink>
      <a:folHlink>
        <a:srgbClr val="A8A9AD"/>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24_QPT On-Screen 1">
        <a:dk1>
          <a:srgbClr val="000000"/>
        </a:dk1>
        <a:lt1>
          <a:srgbClr val="FFFFFF"/>
        </a:lt1>
        <a:dk2>
          <a:srgbClr val="FFFFFF"/>
        </a:dk2>
        <a:lt2>
          <a:srgbClr val="999999"/>
        </a:lt2>
        <a:accent1>
          <a:srgbClr val="D6EBF6"/>
        </a:accent1>
        <a:accent2>
          <a:srgbClr val="83C2E5"/>
        </a:accent2>
        <a:accent3>
          <a:srgbClr val="FFFFFF"/>
        </a:accent3>
        <a:accent4>
          <a:srgbClr val="000000"/>
        </a:accent4>
        <a:accent5>
          <a:srgbClr val="E8F3FA"/>
        </a:accent5>
        <a:accent6>
          <a:srgbClr val="76B0CF"/>
        </a:accent6>
        <a:hlink>
          <a:srgbClr val="288FC8"/>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34_QPT On-Screen">
  <a:themeElements>
    <a:clrScheme name="SGCC配色主题">
      <a:dk1>
        <a:srgbClr val="080808"/>
      </a:dk1>
      <a:lt1>
        <a:srgbClr val="FFFFFF"/>
      </a:lt1>
      <a:dk2>
        <a:srgbClr val="006F68"/>
      </a:dk2>
      <a:lt2>
        <a:srgbClr val="B6E2E3"/>
      </a:lt2>
      <a:accent1>
        <a:srgbClr val="00A88E"/>
      </a:accent1>
      <a:accent2>
        <a:srgbClr val="8FC31F"/>
      </a:accent2>
      <a:accent3>
        <a:srgbClr val="60C2B7"/>
      </a:accent3>
      <a:accent4>
        <a:srgbClr val="A39161"/>
      </a:accent4>
      <a:accent5>
        <a:srgbClr val="A8A9AD"/>
      </a:accent5>
      <a:accent6>
        <a:srgbClr val="FBA51A"/>
      </a:accent6>
      <a:hlink>
        <a:srgbClr val="00A88E"/>
      </a:hlink>
      <a:folHlink>
        <a:srgbClr val="A8A9AD"/>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24_QPT On-Screen 1">
        <a:dk1>
          <a:srgbClr val="000000"/>
        </a:dk1>
        <a:lt1>
          <a:srgbClr val="FFFFFF"/>
        </a:lt1>
        <a:dk2>
          <a:srgbClr val="FFFFFF"/>
        </a:dk2>
        <a:lt2>
          <a:srgbClr val="999999"/>
        </a:lt2>
        <a:accent1>
          <a:srgbClr val="D6EBF6"/>
        </a:accent1>
        <a:accent2>
          <a:srgbClr val="83C2E5"/>
        </a:accent2>
        <a:accent3>
          <a:srgbClr val="FFFFFF"/>
        </a:accent3>
        <a:accent4>
          <a:srgbClr val="000000"/>
        </a:accent4>
        <a:accent5>
          <a:srgbClr val="E8F3FA"/>
        </a:accent5>
        <a:accent6>
          <a:srgbClr val="76B0CF"/>
        </a:accent6>
        <a:hlink>
          <a:srgbClr val="288FC8"/>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35_QPT On-Screen">
  <a:themeElements>
    <a:clrScheme name="SGCC配色主题">
      <a:dk1>
        <a:srgbClr val="080808"/>
      </a:dk1>
      <a:lt1>
        <a:srgbClr val="FFFFFF"/>
      </a:lt1>
      <a:dk2>
        <a:srgbClr val="006F68"/>
      </a:dk2>
      <a:lt2>
        <a:srgbClr val="B6E2E3"/>
      </a:lt2>
      <a:accent1>
        <a:srgbClr val="00A88E"/>
      </a:accent1>
      <a:accent2>
        <a:srgbClr val="8FC31F"/>
      </a:accent2>
      <a:accent3>
        <a:srgbClr val="60C2B7"/>
      </a:accent3>
      <a:accent4>
        <a:srgbClr val="A39161"/>
      </a:accent4>
      <a:accent5>
        <a:srgbClr val="A8A9AD"/>
      </a:accent5>
      <a:accent6>
        <a:srgbClr val="FBA51A"/>
      </a:accent6>
      <a:hlink>
        <a:srgbClr val="00A88E"/>
      </a:hlink>
      <a:folHlink>
        <a:srgbClr val="A8A9AD"/>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24_QPT On-Screen 1">
        <a:dk1>
          <a:srgbClr val="000000"/>
        </a:dk1>
        <a:lt1>
          <a:srgbClr val="FFFFFF"/>
        </a:lt1>
        <a:dk2>
          <a:srgbClr val="FFFFFF"/>
        </a:dk2>
        <a:lt2>
          <a:srgbClr val="999999"/>
        </a:lt2>
        <a:accent1>
          <a:srgbClr val="D6EBF6"/>
        </a:accent1>
        <a:accent2>
          <a:srgbClr val="83C2E5"/>
        </a:accent2>
        <a:accent3>
          <a:srgbClr val="FFFFFF"/>
        </a:accent3>
        <a:accent4>
          <a:srgbClr val="000000"/>
        </a:accent4>
        <a:accent5>
          <a:srgbClr val="E8F3FA"/>
        </a:accent5>
        <a:accent6>
          <a:srgbClr val="76B0CF"/>
        </a:accent6>
        <a:hlink>
          <a:srgbClr val="288FC8"/>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36_QPT On-Screen">
  <a:themeElements>
    <a:clrScheme name="SGCC配色主题">
      <a:dk1>
        <a:srgbClr val="080808"/>
      </a:dk1>
      <a:lt1>
        <a:srgbClr val="FFFFFF"/>
      </a:lt1>
      <a:dk2>
        <a:srgbClr val="006F68"/>
      </a:dk2>
      <a:lt2>
        <a:srgbClr val="B6E2E3"/>
      </a:lt2>
      <a:accent1>
        <a:srgbClr val="00A88E"/>
      </a:accent1>
      <a:accent2>
        <a:srgbClr val="8FC31F"/>
      </a:accent2>
      <a:accent3>
        <a:srgbClr val="60C2B7"/>
      </a:accent3>
      <a:accent4>
        <a:srgbClr val="A39161"/>
      </a:accent4>
      <a:accent5>
        <a:srgbClr val="A8A9AD"/>
      </a:accent5>
      <a:accent6>
        <a:srgbClr val="FBA51A"/>
      </a:accent6>
      <a:hlink>
        <a:srgbClr val="00A88E"/>
      </a:hlink>
      <a:folHlink>
        <a:srgbClr val="A8A9AD"/>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24_QPT On-Screen 1">
        <a:dk1>
          <a:srgbClr val="000000"/>
        </a:dk1>
        <a:lt1>
          <a:srgbClr val="FFFFFF"/>
        </a:lt1>
        <a:dk2>
          <a:srgbClr val="FFFFFF"/>
        </a:dk2>
        <a:lt2>
          <a:srgbClr val="999999"/>
        </a:lt2>
        <a:accent1>
          <a:srgbClr val="D6EBF6"/>
        </a:accent1>
        <a:accent2>
          <a:srgbClr val="83C2E5"/>
        </a:accent2>
        <a:accent3>
          <a:srgbClr val="FFFFFF"/>
        </a:accent3>
        <a:accent4>
          <a:srgbClr val="000000"/>
        </a:accent4>
        <a:accent5>
          <a:srgbClr val="E8F3FA"/>
        </a:accent5>
        <a:accent6>
          <a:srgbClr val="76B0CF"/>
        </a:accent6>
        <a:hlink>
          <a:srgbClr val="288FC8"/>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5_QPT On-Screen">
  <a:themeElements>
    <a:clrScheme name="SGCC配色主题">
      <a:dk1>
        <a:srgbClr val="080808"/>
      </a:dk1>
      <a:lt1>
        <a:srgbClr val="FFFFFF"/>
      </a:lt1>
      <a:dk2>
        <a:srgbClr val="006F68"/>
      </a:dk2>
      <a:lt2>
        <a:srgbClr val="B6E2E3"/>
      </a:lt2>
      <a:accent1>
        <a:srgbClr val="00A88E"/>
      </a:accent1>
      <a:accent2>
        <a:srgbClr val="8FC31F"/>
      </a:accent2>
      <a:accent3>
        <a:srgbClr val="60C2B7"/>
      </a:accent3>
      <a:accent4>
        <a:srgbClr val="A39161"/>
      </a:accent4>
      <a:accent5>
        <a:srgbClr val="A8A9AD"/>
      </a:accent5>
      <a:accent6>
        <a:srgbClr val="FBA51A"/>
      </a:accent6>
      <a:hlink>
        <a:srgbClr val="00A88E"/>
      </a:hlink>
      <a:folHlink>
        <a:srgbClr val="A8A9AD"/>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24_QPT On-Screen 1">
        <a:dk1>
          <a:srgbClr val="000000"/>
        </a:dk1>
        <a:lt1>
          <a:srgbClr val="FFFFFF"/>
        </a:lt1>
        <a:dk2>
          <a:srgbClr val="FFFFFF"/>
        </a:dk2>
        <a:lt2>
          <a:srgbClr val="999999"/>
        </a:lt2>
        <a:accent1>
          <a:srgbClr val="D6EBF6"/>
        </a:accent1>
        <a:accent2>
          <a:srgbClr val="83C2E5"/>
        </a:accent2>
        <a:accent3>
          <a:srgbClr val="FFFFFF"/>
        </a:accent3>
        <a:accent4>
          <a:srgbClr val="000000"/>
        </a:accent4>
        <a:accent5>
          <a:srgbClr val="E8F3FA"/>
        </a:accent5>
        <a:accent6>
          <a:srgbClr val="76B0CF"/>
        </a:accent6>
        <a:hlink>
          <a:srgbClr val="288FC8"/>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6_QPT On-Screen">
  <a:themeElements>
    <a:clrScheme name="SGCC配色主题">
      <a:dk1>
        <a:srgbClr val="080808"/>
      </a:dk1>
      <a:lt1>
        <a:srgbClr val="FFFFFF"/>
      </a:lt1>
      <a:dk2>
        <a:srgbClr val="006F68"/>
      </a:dk2>
      <a:lt2>
        <a:srgbClr val="B6E2E3"/>
      </a:lt2>
      <a:accent1>
        <a:srgbClr val="00A88E"/>
      </a:accent1>
      <a:accent2>
        <a:srgbClr val="8FC31F"/>
      </a:accent2>
      <a:accent3>
        <a:srgbClr val="60C2B7"/>
      </a:accent3>
      <a:accent4>
        <a:srgbClr val="A39161"/>
      </a:accent4>
      <a:accent5>
        <a:srgbClr val="A8A9AD"/>
      </a:accent5>
      <a:accent6>
        <a:srgbClr val="FBA51A"/>
      </a:accent6>
      <a:hlink>
        <a:srgbClr val="00A88E"/>
      </a:hlink>
      <a:folHlink>
        <a:srgbClr val="A8A9AD"/>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24_QPT On-Screen 1">
        <a:dk1>
          <a:srgbClr val="000000"/>
        </a:dk1>
        <a:lt1>
          <a:srgbClr val="FFFFFF"/>
        </a:lt1>
        <a:dk2>
          <a:srgbClr val="FFFFFF"/>
        </a:dk2>
        <a:lt2>
          <a:srgbClr val="999999"/>
        </a:lt2>
        <a:accent1>
          <a:srgbClr val="D6EBF6"/>
        </a:accent1>
        <a:accent2>
          <a:srgbClr val="83C2E5"/>
        </a:accent2>
        <a:accent3>
          <a:srgbClr val="FFFFFF"/>
        </a:accent3>
        <a:accent4>
          <a:srgbClr val="000000"/>
        </a:accent4>
        <a:accent5>
          <a:srgbClr val="E8F3FA"/>
        </a:accent5>
        <a:accent6>
          <a:srgbClr val="76B0CF"/>
        </a:accent6>
        <a:hlink>
          <a:srgbClr val="288FC8"/>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7_QPT On-Screen">
  <a:themeElements>
    <a:clrScheme name="SGCC配色主题">
      <a:dk1>
        <a:srgbClr val="080808"/>
      </a:dk1>
      <a:lt1>
        <a:srgbClr val="FFFFFF"/>
      </a:lt1>
      <a:dk2>
        <a:srgbClr val="006F68"/>
      </a:dk2>
      <a:lt2>
        <a:srgbClr val="B6E2E3"/>
      </a:lt2>
      <a:accent1>
        <a:srgbClr val="00A88E"/>
      </a:accent1>
      <a:accent2>
        <a:srgbClr val="8FC31F"/>
      </a:accent2>
      <a:accent3>
        <a:srgbClr val="60C2B7"/>
      </a:accent3>
      <a:accent4>
        <a:srgbClr val="A39161"/>
      </a:accent4>
      <a:accent5>
        <a:srgbClr val="A8A9AD"/>
      </a:accent5>
      <a:accent6>
        <a:srgbClr val="FBA51A"/>
      </a:accent6>
      <a:hlink>
        <a:srgbClr val="00A88E"/>
      </a:hlink>
      <a:folHlink>
        <a:srgbClr val="A8A9AD"/>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24_QPT On-Screen 1">
        <a:dk1>
          <a:srgbClr val="000000"/>
        </a:dk1>
        <a:lt1>
          <a:srgbClr val="FFFFFF"/>
        </a:lt1>
        <a:dk2>
          <a:srgbClr val="FFFFFF"/>
        </a:dk2>
        <a:lt2>
          <a:srgbClr val="999999"/>
        </a:lt2>
        <a:accent1>
          <a:srgbClr val="D6EBF6"/>
        </a:accent1>
        <a:accent2>
          <a:srgbClr val="83C2E5"/>
        </a:accent2>
        <a:accent3>
          <a:srgbClr val="FFFFFF"/>
        </a:accent3>
        <a:accent4>
          <a:srgbClr val="000000"/>
        </a:accent4>
        <a:accent5>
          <a:srgbClr val="E8F3FA"/>
        </a:accent5>
        <a:accent6>
          <a:srgbClr val="76B0CF"/>
        </a:accent6>
        <a:hlink>
          <a:srgbClr val="288FC8"/>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8_QPT On-Screen">
  <a:themeElements>
    <a:clrScheme name="SGCC配色主题">
      <a:dk1>
        <a:srgbClr val="080808"/>
      </a:dk1>
      <a:lt1>
        <a:srgbClr val="FFFFFF"/>
      </a:lt1>
      <a:dk2>
        <a:srgbClr val="006F68"/>
      </a:dk2>
      <a:lt2>
        <a:srgbClr val="B6E2E3"/>
      </a:lt2>
      <a:accent1>
        <a:srgbClr val="00A88E"/>
      </a:accent1>
      <a:accent2>
        <a:srgbClr val="8FC31F"/>
      </a:accent2>
      <a:accent3>
        <a:srgbClr val="60C2B7"/>
      </a:accent3>
      <a:accent4>
        <a:srgbClr val="A39161"/>
      </a:accent4>
      <a:accent5>
        <a:srgbClr val="A8A9AD"/>
      </a:accent5>
      <a:accent6>
        <a:srgbClr val="FBA51A"/>
      </a:accent6>
      <a:hlink>
        <a:srgbClr val="00A88E"/>
      </a:hlink>
      <a:folHlink>
        <a:srgbClr val="A8A9AD"/>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24_QPT On-Screen 1">
        <a:dk1>
          <a:srgbClr val="000000"/>
        </a:dk1>
        <a:lt1>
          <a:srgbClr val="FFFFFF"/>
        </a:lt1>
        <a:dk2>
          <a:srgbClr val="FFFFFF"/>
        </a:dk2>
        <a:lt2>
          <a:srgbClr val="999999"/>
        </a:lt2>
        <a:accent1>
          <a:srgbClr val="D6EBF6"/>
        </a:accent1>
        <a:accent2>
          <a:srgbClr val="83C2E5"/>
        </a:accent2>
        <a:accent3>
          <a:srgbClr val="FFFFFF"/>
        </a:accent3>
        <a:accent4>
          <a:srgbClr val="000000"/>
        </a:accent4>
        <a:accent5>
          <a:srgbClr val="E8F3FA"/>
        </a:accent5>
        <a:accent6>
          <a:srgbClr val="76B0CF"/>
        </a:accent6>
        <a:hlink>
          <a:srgbClr val="288FC8"/>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9_QPT On-Screen">
  <a:themeElements>
    <a:clrScheme name="SGCC配色主题">
      <a:dk1>
        <a:srgbClr val="080808"/>
      </a:dk1>
      <a:lt1>
        <a:srgbClr val="FFFFFF"/>
      </a:lt1>
      <a:dk2>
        <a:srgbClr val="006F68"/>
      </a:dk2>
      <a:lt2>
        <a:srgbClr val="B6E2E3"/>
      </a:lt2>
      <a:accent1>
        <a:srgbClr val="00A88E"/>
      </a:accent1>
      <a:accent2>
        <a:srgbClr val="8FC31F"/>
      </a:accent2>
      <a:accent3>
        <a:srgbClr val="60C2B7"/>
      </a:accent3>
      <a:accent4>
        <a:srgbClr val="A39161"/>
      </a:accent4>
      <a:accent5>
        <a:srgbClr val="A8A9AD"/>
      </a:accent5>
      <a:accent6>
        <a:srgbClr val="FBA51A"/>
      </a:accent6>
      <a:hlink>
        <a:srgbClr val="00A88E"/>
      </a:hlink>
      <a:folHlink>
        <a:srgbClr val="A8A9AD"/>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24_QPT On-Screen 1">
        <a:dk1>
          <a:srgbClr val="000000"/>
        </a:dk1>
        <a:lt1>
          <a:srgbClr val="FFFFFF"/>
        </a:lt1>
        <a:dk2>
          <a:srgbClr val="FFFFFF"/>
        </a:dk2>
        <a:lt2>
          <a:srgbClr val="999999"/>
        </a:lt2>
        <a:accent1>
          <a:srgbClr val="D6EBF6"/>
        </a:accent1>
        <a:accent2>
          <a:srgbClr val="83C2E5"/>
        </a:accent2>
        <a:accent3>
          <a:srgbClr val="FFFFFF"/>
        </a:accent3>
        <a:accent4>
          <a:srgbClr val="000000"/>
        </a:accent4>
        <a:accent5>
          <a:srgbClr val="E8F3FA"/>
        </a:accent5>
        <a:accent6>
          <a:srgbClr val="76B0CF"/>
        </a:accent6>
        <a:hlink>
          <a:srgbClr val="288FC8"/>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0_QPT On-Screen">
  <a:themeElements>
    <a:clrScheme name="SGCC配色主题">
      <a:dk1>
        <a:srgbClr val="080808"/>
      </a:dk1>
      <a:lt1>
        <a:srgbClr val="FFFFFF"/>
      </a:lt1>
      <a:dk2>
        <a:srgbClr val="006F68"/>
      </a:dk2>
      <a:lt2>
        <a:srgbClr val="B6E2E3"/>
      </a:lt2>
      <a:accent1>
        <a:srgbClr val="00A88E"/>
      </a:accent1>
      <a:accent2>
        <a:srgbClr val="8FC31F"/>
      </a:accent2>
      <a:accent3>
        <a:srgbClr val="60C2B7"/>
      </a:accent3>
      <a:accent4>
        <a:srgbClr val="A39161"/>
      </a:accent4>
      <a:accent5>
        <a:srgbClr val="A8A9AD"/>
      </a:accent5>
      <a:accent6>
        <a:srgbClr val="FBA51A"/>
      </a:accent6>
      <a:hlink>
        <a:srgbClr val="00A88E"/>
      </a:hlink>
      <a:folHlink>
        <a:srgbClr val="A8A9AD"/>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24_QPT On-Screen 1">
        <a:dk1>
          <a:srgbClr val="000000"/>
        </a:dk1>
        <a:lt1>
          <a:srgbClr val="FFFFFF"/>
        </a:lt1>
        <a:dk2>
          <a:srgbClr val="FFFFFF"/>
        </a:dk2>
        <a:lt2>
          <a:srgbClr val="999999"/>
        </a:lt2>
        <a:accent1>
          <a:srgbClr val="D6EBF6"/>
        </a:accent1>
        <a:accent2>
          <a:srgbClr val="83C2E5"/>
        </a:accent2>
        <a:accent3>
          <a:srgbClr val="FFFFFF"/>
        </a:accent3>
        <a:accent4>
          <a:srgbClr val="000000"/>
        </a:accent4>
        <a:accent5>
          <a:srgbClr val="E8F3FA"/>
        </a:accent5>
        <a:accent6>
          <a:srgbClr val="76B0CF"/>
        </a:accent6>
        <a:hlink>
          <a:srgbClr val="288FC8"/>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1_QPT On-Screen">
  <a:themeElements>
    <a:clrScheme name="SGCC配色主题">
      <a:dk1>
        <a:srgbClr val="080808"/>
      </a:dk1>
      <a:lt1>
        <a:srgbClr val="FFFFFF"/>
      </a:lt1>
      <a:dk2>
        <a:srgbClr val="006F68"/>
      </a:dk2>
      <a:lt2>
        <a:srgbClr val="B6E2E3"/>
      </a:lt2>
      <a:accent1>
        <a:srgbClr val="00A88E"/>
      </a:accent1>
      <a:accent2>
        <a:srgbClr val="8FC31F"/>
      </a:accent2>
      <a:accent3>
        <a:srgbClr val="60C2B7"/>
      </a:accent3>
      <a:accent4>
        <a:srgbClr val="A39161"/>
      </a:accent4>
      <a:accent5>
        <a:srgbClr val="A8A9AD"/>
      </a:accent5>
      <a:accent6>
        <a:srgbClr val="FBA51A"/>
      </a:accent6>
      <a:hlink>
        <a:srgbClr val="00A88E"/>
      </a:hlink>
      <a:folHlink>
        <a:srgbClr val="A8A9AD"/>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24_QPT On-Screen 1">
        <a:dk1>
          <a:srgbClr val="000000"/>
        </a:dk1>
        <a:lt1>
          <a:srgbClr val="FFFFFF"/>
        </a:lt1>
        <a:dk2>
          <a:srgbClr val="FFFFFF"/>
        </a:dk2>
        <a:lt2>
          <a:srgbClr val="999999"/>
        </a:lt2>
        <a:accent1>
          <a:srgbClr val="D6EBF6"/>
        </a:accent1>
        <a:accent2>
          <a:srgbClr val="83C2E5"/>
        </a:accent2>
        <a:accent3>
          <a:srgbClr val="FFFFFF"/>
        </a:accent3>
        <a:accent4>
          <a:srgbClr val="000000"/>
        </a:accent4>
        <a:accent5>
          <a:srgbClr val="E8F3FA"/>
        </a:accent5>
        <a:accent6>
          <a:srgbClr val="76B0CF"/>
        </a:accent6>
        <a:hlink>
          <a:srgbClr val="288FC8"/>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32_QPT On-Screen">
  <a:themeElements>
    <a:clrScheme name="SGCC配色主题">
      <a:dk1>
        <a:srgbClr val="080808"/>
      </a:dk1>
      <a:lt1>
        <a:srgbClr val="FFFFFF"/>
      </a:lt1>
      <a:dk2>
        <a:srgbClr val="006F68"/>
      </a:dk2>
      <a:lt2>
        <a:srgbClr val="B6E2E3"/>
      </a:lt2>
      <a:accent1>
        <a:srgbClr val="00A88E"/>
      </a:accent1>
      <a:accent2>
        <a:srgbClr val="8FC31F"/>
      </a:accent2>
      <a:accent3>
        <a:srgbClr val="60C2B7"/>
      </a:accent3>
      <a:accent4>
        <a:srgbClr val="A39161"/>
      </a:accent4>
      <a:accent5>
        <a:srgbClr val="A8A9AD"/>
      </a:accent5>
      <a:accent6>
        <a:srgbClr val="FBA51A"/>
      </a:accent6>
      <a:hlink>
        <a:srgbClr val="00A88E"/>
      </a:hlink>
      <a:folHlink>
        <a:srgbClr val="A8A9AD"/>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4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24_QPT On-Screen 1">
        <a:dk1>
          <a:srgbClr val="000000"/>
        </a:dk1>
        <a:lt1>
          <a:srgbClr val="FFFFFF"/>
        </a:lt1>
        <a:dk2>
          <a:srgbClr val="FFFFFF"/>
        </a:dk2>
        <a:lt2>
          <a:srgbClr val="999999"/>
        </a:lt2>
        <a:accent1>
          <a:srgbClr val="D6EBF6"/>
        </a:accent1>
        <a:accent2>
          <a:srgbClr val="83C2E5"/>
        </a:accent2>
        <a:accent3>
          <a:srgbClr val="FFFFFF"/>
        </a:accent3>
        <a:accent4>
          <a:srgbClr val="000000"/>
        </a:accent4>
        <a:accent5>
          <a:srgbClr val="E8F3FA"/>
        </a:accent5>
        <a:accent6>
          <a:srgbClr val="76B0CF"/>
        </a:accent6>
        <a:hlink>
          <a:srgbClr val="288FC8"/>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23795</TotalTime>
  <Words>6606</Words>
  <Application>Microsoft Office PowerPoint</Application>
  <PresentationFormat>自定义</PresentationFormat>
  <Paragraphs>917</Paragraphs>
  <Slides>32</Slides>
  <Notes>21</Notes>
  <HiddenSlides>0</HiddenSlides>
  <MMClips>0</MMClips>
  <ScaleCrop>false</ScaleCrop>
  <HeadingPairs>
    <vt:vector size="6" baseType="variant">
      <vt:variant>
        <vt:lpstr>已用的字体</vt:lpstr>
      </vt:variant>
      <vt:variant>
        <vt:i4>12</vt:i4>
      </vt:variant>
      <vt:variant>
        <vt:lpstr>主题</vt:lpstr>
      </vt:variant>
      <vt:variant>
        <vt:i4>13</vt:i4>
      </vt:variant>
      <vt:variant>
        <vt:lpstr>幻灯片标题</vt:lpstr>
      </vt:variant>
      <vt:variant>
        <vt:i4>32</vt:i4>
      </vt:variant>
    </vt:vector>
  </HeadingPairs>
  <TitlesOfParts>
    <vt:vector size="57" baseType="lpstr">
      <vt:lpstr>Helvetica Neue</vt:lpstr>
      <vt:lpstr>MS PGothic</vt:lpstr>
      <vt:lpstr>仿宋</vt:lpstr>
      <vt:lpstr>黑体</vt:lpstr>
      <vt:lpstr>宋体</vt:lpstr>
      <vt:lpstr>微软雅黑</vt:lpstr>
      <vt:lpstr>Arial</vt:lpstr>
      <vt:lpstr>Calibri</vt:lpstr>
      <vt:lpstr>Cambria Math</vt:lpstr>
      <vt:lpstr>Times New Roman</vt:lpstr>
      <vt:lpstr>Wingdings</vt:lpstr>
      <vt:lpstr>Wingdings 2</vt:lpstr>
      <vt:lpstr>自定义设计方案</vt:lpstr>
      <vt:lpstr>25_QPT On-Screen</vt:lpstr>
      <vt:lpstr>26_QPT On-Screen</vt:lpstr>
      <vt:lpstr>27_QPT On-Screen</vt:lpstr>
      <vt:lpstr>28_QPT On-Screen</vt:lpstr>
      <vt:lpstr>29_QPT On-Screen</vt:lpstr>
      <vt:lpstr>30_QPT On-Screen</vt:lpstr>
      <vt:lpstr>31_QPT On-Screen</vt:lpstr>
      <vt:lpstr>32_QPT On-Screen</vt:lpstr>
      <vt:lpstr>33_QPT On-Screen</vt:lpstr>
      <vt:lpstr>34_QPT On-Screen</vt:lpstr>
      <vt:lpstr>35_QPT On-Screen</vt:lpstr>
      <vt:lpstr>36_QPT On-Screen</vt:lpstr>
      <vt:lpstr>PowerPoint 演示文稿</vt:lpstr>
      <vt:lpstr>PowerPoint 演示文稿</vt:lpstr>
      <vt:lpstr>一、微服务定义</vt:lpstr>
      <vt:lpstr>一、微服务定义</vt:lpstr>
      <vt:lpstr>一、微服务定义</vt:lpstr>
      <vt:lpstr>PowerPoint 演示文稿</vt:lpstr>
      <vt:lpstr>二、微服务架构</vt:lpstr>
      <vt:lpstr>二、微服务架构</vt:lpstr>
      <vt:lpstr>二、微服务架构</vt:lpstr>
      <vt:lpstr>二、微服务架构</vt:lpstr>
      <vt:lpstr>二、微服务架构</vt:lpstr>
      <vt:lpstr>二、微服务架构</vt:lpstr>
      <vt:lpstr>二、微服务架构</vt:lpstr>
      <vt:lpstr>二、微服务架构</vt:lpstr>
      <vt:lpstr>二、微服务架构</vt:lpstr>
      <vt:lpstr>二、微服务架构</vt:lpstr>
      <vt:lpstr>PowerPoint 演示文稿</vt:lpstr>
      <vt:lpstr>三、微服务组件</vt:lpstr>
      <vt:lpstr>三、微服务组件</vt:lpstr>
      <vt:lpstr>三、微服务组件</vt:lpstr>
      <vt:lpstr>三、微服务组件</vt:lpstr>
      <vt:lpstr>三、微服务组件</vt:lpstr>
      <vt:lpstr>三、微服务组件</vt:lpstr>
      <vt:lpstr>PowerPoint 演示文稿</vt:lpstr>
      <vt:lpstr>四、CUBE展现框架</vt:lpstr>
      <vt:lpstr>PowerPoint 演示文稿</vt:lpstr>
      <vt:lpstr>四、CUBE展现框架</vt:lpstr>
      <vt:lpstr>四、CUBE展现框架</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hp</cp:lastModifiedBy>
  <cp:revision>10274</cp:revision>
  <cp:lastPrinted>2016-10-25T09:43:47Z</cp:lastPrinted>
  <dcterms:created xsi:type="dcterms:W3CDTF">2008-12-08T08:54:00Z</dcterms:created>
  <dcterms:modified xsi:type="dcterms:W3CDTF">2017-08-15T06:49:10Z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