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6" r:id="rId3"/>
    <p:sldId id="267" r:id="rId4"/>
    <p:sldId id="256" r:id="rId5"/>
    <p:sldId id="268" r:id="rId6"/>
    <p:sldId id="260" r:id="rId7"/>
    <p:sldId id="263" r:id="rId8"/>
    <p:sldId id="269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A55AC-B084-4360-AEDF-72C202871A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823F9-177B-4A1F-B911-58194E5FE6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A55AC-B084-4360-AEDF-72C202871A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823F9-177B-4A1F-B911-58194E5FE6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A55AC-B084-4360-AEDF-72C202871A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823F9-177B-4A1F-B911-58194E5FE6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A55AC-B084-4360-AEDF-72C202871A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823F9-177B-4A1F-B911-58194E5FE6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A55AC-B084-4360-AEDF-72C202871A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823F9-177B-4A1F-B911-58194E5FE6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A55AC-B084-4360-AEDF-72C202871A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823F9-177B-4A1F-B911-58194E5FE6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A55AC-B084-4360-AEDF-72C202871A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823F9-177B-4A1F-B911-58194E5FE6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A55AC-B084-4360-AEDF-72C202871A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823F9-177B-4A1F-B911-58194E5FE6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A55AC-B084-4360-AEDF-72C202871A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823F9-177B-4A1F-B911-58194E5FE6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A55AC-B084-4360-AEDF-72C202871A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823F9-177B-4A1F-B911-58194E5FE6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A55AC-B084-4360-AEDF-72C202871A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823F9-177B-4A1F-B911-58194E5FE6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A55AC-B084-4360-AEDF-72C202871A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823F9-177B-4A1F-B911-58194E5FE64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tech.sina.com.cn/i/2012-08-31/16207569924.s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www.coolapk.com/apk/com.six.accountbook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coolapk.com/apk/com.six.accountboo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我的成功可以复制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--</a:t>
            </a:r>
            <a:r>
              <a:rPr lang="zh-CN" altLang="en-US" dirty="0"/>
              <a:t>唐骏 、 胡腾，</a:t>
            </a:r>
            <a:r>
              <a:rPr lang="en-US" altLang="zh-CN" dirty="0"/>
              <a:t>2008</a:t>
            </a:r>
            <a:r>
              <a:rPr lang="zh-CN" altLang="en-US" dirty="0"/>
              <a:t>年中信出版社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我的成功全靠复制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--</a:t>
            </a:r>
            <a:r>
              <a:rPr lang="zh-CN" altLang="en-US" b="1" dirty="0">
                <a:hlinkClick r:id="rId1"/>
              </a:rPr>
              <a:t>德国三兄弟“克隆”网站发横财</a:t>
            </a:r>
            <a:endParaRPr lang="en-US" altLang="zh-CN" b="1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开发一款记账软件</a:t>
            </a:r>
            <a:r>
              <a:rPr lang="en-US" altLang="zh-CN" dirty="0"/>
              <a:t>MyAccount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1" dirty="0"/>
              <a:t>本作业用到的素材和资料仅供大家学习之用，不得作为产品发布或者谋取利益。</a:t>
            </a:r>
            <a:endParaRPr lang="en-US" altLang="zh-CN" b="1" dirty="0"/>
          </a:p>
          <a:p>
            <a:r>
              <a:rPr lang="en-US" altLang="zh-CN" dirty="0">
                <a:hlinkClick r:id="rId1"/>
              </a:rPr>
              <a:t>https://www.coolapk.com/apk/com.six.accountbook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功能可参考下面的</a:t>
            </a:r>
            <a:r>
              <a:rPr lang="en-US" altLang="zh-CN" dirty="0"/>
              <a:t>ppt</a:t>
            </a:r>
            <a:endParaRPr lang="en-US" altLang="zh-CN" dirty="0"/>
          </a:p>
          <a:p>
            <a:r>
              <a:rPr lang="zh-CN" altLang="en-US" dirty="0"/>
              <a:t>不要求全部功能实现，按照各人的能力做多少算多少</a:t>
            </a:r>
            <a:endParaRPr lang="en-US" altLang="zh-CN" dirty="0"/>
          </a:p>
          <a:p>
            <a:r>
              <a:rPr lang="zh-CN" altLang="en-US" dirty="0"/>
              <a:t>至少要实现账目浏览，以及增删改功能。</a:t>
            </a:r>
            <a:endParaRPr lang="en-US" altLang="zh-CN" dirty="0"/>
          </a:p>
          <a:p>
            <a:r>
              <a:rPr lang="zh-CN" altLang="en-US" dirty="0"/>
              <a:t>其他功能考虑实现历史查看，分析统计，分类管理，账户管理等</a:t>
            </a:r>
            <a:endParaRPr lang="en-US" altLang="zh-CN" dirty="0"/>
          </a:p>
          <a:p>
            <a:r>
              <a:rPr lang="zh-CN" altLang="en-US" dirty="0"/>
              <a:t>界面尽可能模仿原程序，要美观，兼容性要好。</a:t>
            </a:r>
            <a:endParaRPr lang="en-US" altLang="zh-CN" dirty="0"/>
          </a:p>
          <a:p>
            <a:r>
              <a:rPr lang="en-US" altLang="zh-CN" dirty="0"/>
              <a:t>14</a:t>
            </a:r>
            <a:r>
              <a:rPr lang="zh-CN" altLang="en-US" dirty="0"/>
              <a:t>周中期检查</a:t>
            </a:r>
            <a:endParaRPr lang="en-US" altLang="zh-CN" dirty="0"/>
          </a:p>
          <a:p>
            <a:r>
              <a:rPr lang="zh-CN" altLang="en-US" dirty="0"/>
              <a:t>开发日期到第</a:t>
            </a:r>
            <a:r>
              <a:rPr lang="en-US" altLang="zh-CN" dirty="0"/>
              <a:t>16/17</a:t>
            </a:r>
            <a:r>
              <a:rPr lang="zh-CN" altLang="en-US" dirty="0"/>
              <a:t>周五（待定），检查。</a:t>
            </a:r>
            <a:endParaRPr lang="en-US" altLang="zh-CN" dirty="0"/>
          </a:p>
          <a:p>
            <a:r>
              <a:rPr lang="zh-CN" altLang="en-US" dirty="0"/>
              <a:t>严禁抄袭，抄袭者后果自负。</a:t>
            </a:r>
            <a:endParaRPr lang="en-US" altLang="zh-CN" dirty="0"/>
          </a:p>
          <a:p>
            <a:r>
              <a:rPr lang="zh-CN" altLang="en-US" dirty="0"/>
              <a:t>最终提交源代码和课程作业文档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77056" y="365125"/>
            <a:ext cx="7476744" cy="1325563"/>
          </a:xfrm>
        </p:spPr>
        <p:txBody>
          <a:bodyPr/>
          <a:lstStyle/>
          <a:p>
            <a:r>
              <a:rPr lang="zh-CN" altLang="en-US" dirty="0"/>
              <a:t>主界面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877056" y="1901952"/>
            <a:ext cx="7476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600" dirty="0"/>
              <a:t>简单点直接列表显示</a:t>
            </a:r>
            <a:endParaRPr lang="en-US" altLang="zh-CN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600" dirty="0"/>
              <a:t>下方红色的加号可以添加记录</a:t>
            </a:r>
            <a:endParaRPr lang="zh-CN" altLang="en-US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0556" y="-90792"/>
            <a:ext cx="38576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77056" y="365125"/>
            <a:ext cx="7476744" cy="1325563"/>
          </a:xfrm>
        </p:spPr>
        <p:txBody>
          <a:bodyPr/>
          <a:lstStyle/>
          <a:p>
            <a:r>
              <a:rPr lang="zh-CN" altLang="en-US" dirty="0"/>
              <a:t>其他功能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877056" y="1901952"/>
            <a:ext cx="74767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600" dirty="0"/>
              <a:t>历史查看</a:t>
            </a:r>
            <a:endParaRPr lang="en-US" altLang="zh-CN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600" dirty="0"/>
              <a:t>分析统计</a:t>
            </a:r>
            <a:endParaRPr lang="en-US" altLang="zh-CN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600" dirty="0"/>
              <a:t>分类管理</a:t>
            </a:r>
            <a:endParaRPr lang="en-US" altLang="zh-CN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600" dirty="0"/>
              <a:t>账户管理</a:t>
            </a:r>
            <a:endParaRPr lang="zh-CN" altLang="en-US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576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以上功能只是建议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参考网址</a:t>
            </a:r>
            <a:r>
              <a:rPr lang="en-US" altLang="zh-CN" dirty="0">
                <a:hlinkClick r:id="rId1"/>
              </a:rPr>
              <a:t>https://www.coolapk.com/apk/com.six.accountbook</a:t>
            </a:r>
            <a:endParaRPr lang="en-US" altLang="zh-CN" dirty="0"/>
          </a:p>
          <a:p>
            <a:r>
              <a:rPr lang="zh-CN" altLang="en-US" dirty="0"/>
              <a:t>作业要求提交</a:t>
            </a:r>
            <a:r>
              <a:rPr lang="en-US" altLang="zh-CN" dirty="0" err="1"/>
              <a:t>Gitee</a:t>
            </a:r>
            <a:r>
              <a:rPr lang="zh-CN" altLang="en-US" dirty="0"/>
              <a:t>或者</a:t>
            </a:r>
            <a:r>
              <a:rPr lang="en-US" altLang="zh-CN" dirty="0" err="1"/>
              <a:t>Github</a:t>
            </a:r>
            <a:r>
              <a:rPr lang="zh-CN" altLang="en-US" dirty="0"/>
              <a:t>网址。</a:t>
            </a:r>
            <a:endParaRPr lang="en-US" altLang="zh-CN" dirty="0"/>
          </a:p>
          <a:p>
            <a:r>
              <a:rPr lang="zh-CN" altLang="en-US" dirty="0"/>
              <a:t>有能力者可以做更多内容。</a:t>
            </a:r>
            <a:r>
              <a:rPr lang="zh-CN" altLang="en-US" dirty="0">
                <a:solidFill>
                  <a:srgbClr val="FF0000"/>
                </a:solidFill>
              </a:rPr>
              <a:t>会有加分</a:t>
            </a:r>
            <a:r>
              <a:rPr lang="en-US" altLang="zh-CN" dirty="0">
                <a:solidFill>
                  <a:srgbClr val="FF0000"/>
                </a:solidFill>
              </a:rPr>
              <a:t>!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如果你有更好的设计和思路，完全可以自己做更好。</a:t>
            </a:r>
            <a:r>
              <a:rPr lang="zh-CN" altLang="en-US" dirty="0">
                <a:solidFill>
                  <a:srgbClr val="FF0000"/>
                </a:solidFill>
              </a:rPr>
              <a:t>会有加分！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sz="4000" dirty="0">
                <a:solidFill>
                  <a:srgbClr val="FF0000"/>
                </a:solidFill>
              </a:rPr>
              <a:t>可以简单，但不得抄袭！！！抄袭立挂！！！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507</Words>
  <Application>WPS 演示</Application>
  <PresentationFormat>宽屏</PresentationFormat>
  <Paragraphs>47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宋体</vt:lpstr>
      <vt:lpstr>Wingdings</vt:lpstr>
      <vt:lpstr>等线 Light</vt:lpstr>
      <vt:lpstr>等线</vt:lpstr>
      <vt:lpstr>微软雅黑</vt:lpstr>
      <vt:lpstr>Arial Unicode MS</vt:lpstr>
      <vt:lpstr>Calibri</vt:lpstr>
      <vt:lpstr>Office 主题​​</vt:lpstr>
      <vt:lpstr>《我的成功可以复制》</vt:lpstr>
      <vt:lpstr>《我的成功全靠复制》</vt:lpstr>
      <vt:lpstr>开发一款记账软件MyAccount </vt:lpstr>
      <vt:lpstr>作业要求</vt:lpstr>
      <vt:lpstr>主界面</vt:lpstr>
      <vt:lpstr>其他功能</vt:lpstr>
      <vt:lpstr>以上功能只是建议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倒计时软件iTime </dc:title>
  <dc:creator>casper china</dc:creator>
  <cp:lastModifiedBy>Friday</cp:lastModifiedBy>
  <cp:revision>14</cp:revision>
  <dcterms:created xsi:type="dcterms:W3CDTF">2019-11-03T15:26:00Z</dcterms:created>
  <dcterms:modified xsi:type="dcterms:W3CDTF">2021-12-02T08:52:17Z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70DE466205BE4CD297E8C314AA41F032</vt:lpwstr>
  </property>
  <property fmtid="{D5CDD505-2E9C-101B-9397-08002B2CF9AE}" pid="3" name="KSOProductBuildVer">
    <vt:lpwstr>2052-11.1.0.11115</vt:lpwstr>
  </property>
</Properties>
</file>