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85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660"/>
  </p:normalViewPr>
  <p:slideViewPr>
    <p:cSldViewPr>
      <p:cViewPr varScale="1">
        <p:scale>
          <a:sx n="101" d="100"/>
          <a:sy n="101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7D43-598A-4072-8298-CA7D872195C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92CA-341F-407B-BB96-EC20753A9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88640"/>
            <a:ext cx="5328592" cy="504056"/>
          </a:xfrm>
          <a:prstGeom prst="rect">
            <a:avLst/>
          </a:prstGeom>
          <a:solidFill>
            <a:srgbClr val="84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前端：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mint-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muse-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jquery</a:t>
            </a:r>
            <a:r>
              <a:rPr lang="zh-CN" altLang="en-US" sz="1200" dirty="0" smtClean="0">
                <a:solidFill>
                  <a:schemeClr val="bg1"/>
                </a:solidFill>
              </a:rPr>
              <a:t>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160748"/>
            <a:ext cx="5328592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JSBridge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51520" y="2132856"/>
            <a:ext cx="5328592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JSInterface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51520" y="3104964"/>
            <a:ext cx="5328592" cy="5040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ActionDispatcher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79512" y="4077072"/>
            <a:ext cx="5400600" cy="2088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Action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55576" y="702123"/>
            <a:ext cx="216024" cy="432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下箭头 9"/>
          <p:cNvSpPr/>
          <p:nvPr/>
        </p:nvSpPr>
        <p:spPr>
          <a:xfrm>
            <a:off x="755576" y="1681954"/>
            <a:ext cx="216024" cy="432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" name="下箭头 10"/>
          <p:cNvSpPr/>
          <p:nvPr/>
        </p:nvSpPr>
        <p:spPr>
          <a:xfrm>
            <a:off x="755576" y="2655766"/>
            <a:ext cx="216024" cy="432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下箭头 11"/>
          <p:cNvSpPr/>
          <p:nvPr/>
        </p:nvSpPr>
        <p:spPr>
          <a:xfrm>
            <a:off x="755576" y="3626170"/>
            <a:ext cx="216024" cy="43204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251520" y="4437112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PageTransferAction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7664" y="5733256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LogAction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520" y="5733256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PictureCropAction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20" y="4869160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GlobalCacheAction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7664" y="4437112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ExitAppAction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7664" y="5301208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CountDownAction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47664" y="486916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TakePhotoAction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5301208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PhotoCropAction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43808" y="5733256"/>
            <a:ext cx="136815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SpeechAction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43808" y="4437112"/>
            <a:ext cx="136815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ConfigAction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3808" y="5301208"/>
            <a:ext cx="136815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YYContentAction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3808" y="4869160"/>
            <a:ext cx="136815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YYGradeAction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83968" y="4437112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TranslateAction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83968" y="5301208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TTSAction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83968" y="4869160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OCRAction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56176" y="2708920"/>
            <a:ext cx="2808312" cy="2088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err="1" smtClean="0"/>
              <a:t>ServiceEngine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6228184" y="3497600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DataService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ConfigurationService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96336" y="3068960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EventService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96336" y="3497600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LogService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28184" y="4371123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OCRService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28184" y="3929648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TTSService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614412" y="5805264"/>
            <a:ext cx="504056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156176" y="5229200"/>
            <a:ext cx="2808312" cy="9361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HeasyContext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41" idx="1"/>
            <a:endCxn id="6" idx="3"/>
          </p:cNvCxnSpPr>
          <p:nvPr/>
        </p:nvCxnSpPr>
        <p:spPr>
          <a:xfrm rot="10800000">
            <a:off x="5580112" y="2384884"/>
            <a:ext cx="576064" cy="33123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9592" y="3645024"/>
            <a:ext cx="2682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action.execute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heasyContext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jsonData</a:t>
            </a:r>
            <a:r>
              <a:rPr lang="en-US" altLang="zh-CN" sz="1000" dirty="0" smtClean="0"/>
              <a:t>, extend)</a:t>
            </a:r>
            <a:endParaRPr lang="zh-CN" altLang="en-US" sz="1000" dirty="0"/>
          </a:p>
        </p:txBody>
      </p:sp>
      <p:sp>
        <p:nvSpPr>
          <p:cNvPr id="61" name="上箭头 60"/>
          <p:cNvSpPr/>
          <p:nvPr/>
        </p:nvSpPr>
        <p:spPr>
          <a:xfrm>
            <a:off x="4860032" y="1675935"/>
            <a:ext cx="216024" cy="432048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箭头 61"/>
          <p:cNvSpPr/>
          <p:nvPr/>
        </p:nvSpPr>
        <p:spPr>
          <a:xfrm>
            <a:off x="4860032" y="692696"/>
            <a:ext cx="216024" cy="432048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上箭头 93"/>
          <p:cNvSpPr/>
          <p:nvPr/>
        </p:nvSpPr>
        <p:spPr>
          <a:xfrm>
            <a:off x="7424039" y="4816006"/>
            <a:ext cx="244306" cy="360040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283968" y="5733256"/>
            <a:ext cx="122413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FaceAction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96336" y="3929648"/>
            <a:ext cx="129614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2">
                    <a:lumMod val="25000"/>
                  </a:schemeClr>
                </a:solidFill>
              </a:rPr>
              <a:t>SpeechService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96</cp:revision>
  <dcterms:created xsi:type="dcterms:W3CDTF">2018-11-12T13:07:52Z</dcterms:created>
  <dcterms:modified xsi:type="dcterms:W3CDTF">2018-12-11T10:16:08Z</dcterms:modified>
</cp:coreProperties>
</file>