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CCB53D5-3F0A-4974-9E71-2401F19FA0D5}" type="datetimeFigureOut">
              <a:rPr lang="zh-CN" altLang="en-US" smtClean="0"/>
              <a:pPr/>
              <a:t>2019/1/22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53F925-E850-46F6-9C83-0884CCC1750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B53D5-3F0A-4974-9E71-2401F19FA0D5}" type="datetimeFigureOut">
              <a:rPr lang="zh-CN" altLang="en-US" smtClean="0"/>
              <a:pPr/>
              <a:t>2019/1/22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3F925-E850-46F6-9C83-0884CCC175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5" name="矩形 4"/>
          <p:cNvSpPr/>
          <p:nvPr/>
        </p:nvSpPr>
        <p:spPr>
          <a:xfrm>
            <a:off x="1619672"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6" name="矩形 5"/>
          <p:cNvSpPr/>
          <p:nvPr/>
        </p:nvSpPr>
        <p:spPr>
          <a:xfrm>
            <a:off x="1619672"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7" name="矩形 6"/>
          <p:cNvSpPr/>
          <p:nvPr/>
        </p:nvSpPr>
        <p:spPr>
          <a:xfrm>
            <a:off x="3131840" y="11663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8" name="矩形 7"/>
          <p:cNvSpPr/>
          <p:nvPr/>
        </p:nvSpPr>
        <p:spPr>
          <a:xfrm>
            <a:off x="3131840" y="908720"/>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Consumer2</a:t>
            </a:r>
            <a:endParaRPr lang="zh-CN" altLang="en-US" sz="1200" dirty="0"/>
          </a:p>
        </p:txBody>
      </p:sp>
      <p:sp>
        <p:nvSpPr>
          <p:cNvPr id="9" name="矩形 8"/>
          <p:cNvSpPr/>
          <p:nvPr/>
        </p:nvSpPr>
        <p:spPr>
          <a:xfrm>
            <a:off x="4427984"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5652120" y="47667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12" name="直接箭头连接符 11"/>
          <p:cNvCxnSpPr>
            <a:stCxn id="7" idx="1"/>
            <a:endCxn id="6" idx="3"/>
          </p:cNvCxnSpPr>
          <p:nvPr/>
        </p:nvCxnSpPr>
        <p:spPr>
          <a:xfrm flipH="1">
            <a:off x="2555776" y="368660"/>
            <a:ext cx="576064" cy="7920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1"/>
            <a:endCxn id="5" idx="3"/>
          </p:cNvCxnSpPr>
          <p:nvPr/>
        </p:nvCxnSpPr>
        <p:spPr>
          <a:xfrm flipH="1">
            <a:off x="2555776" y="368660"/>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1"/>
            <a:endCxn id="5" idx="3"/>
          </p:cNvCxnSpPr>
          <p:nvPr/>
        </p:nvCxnSpPr>
        <p:spPr>
          <a:xfrm flipH="1" flipV="1">
            <a:off x="2555776" y="368660"/>
            <a:ext cx="576064" cy="79208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1"/>
            <a:endCxn id="6" idx="3"/>
          </p:cNvCxnSpPr>
          <p:nvPr/>
        </p:nvCxnSpPr>
        <p:spPr>
          <a:xfrm flipH="1">
            <a:off x="2555776" y="1160748"/>
            <a:ext cx="576064"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7" idx="3"/>
          </p:cNvCxnSpPr>
          <p:nvPr/>
        </p:nvCxnSpPr>
        <p:spPr>
          <a:xfrm flipH="1" flipV="1">
            <a:off x="4067944" y="36866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1"/>
            <a:endCxn id="8" idx="3"/>
          </p:cNvCxnSpPr>
          <p:nvPr/>
        </p:nvCxnSpPr>
        <p:spPr>
          <a:xfrm flipH="1">
            <a:off x="4067944" y="72870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1"/>
            <a:endCxn id="4" idx="3"/>
          </p:cNvCxnSpPr>
          <p:nvPr/>
        </p:nvCxnSpPr>
        <p:spPr>
          <a:xfrm flipH="1">
            <a:off x="1259632" y="368660"/>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1"/>
            <a:endCxn id="4" idx="3"/>
          </p:cNvCxnSpPr>
          <p:nvPr/>
        </p:nvCxnSpPr>
        <p:spPr>
          <a:xfrm flipH="1" flipV="1">
            <a:off x="1259632" y="800708"/>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1"/>
            <a:endCxn id="9" idx="3"/>
          </p:cNvCxnSpPr>
          <p:nvPr/>
        </p:nvCxnSpPr>
        <p:spPr>
          <a:xfrm flipH="1">
            <a:off x="5364088" y="72870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2352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32" name="矩形 31"/>
          <p:cNvSpPr/>
          <p:nvPr/>
        </p:nvSpPr>
        <p:spPr>
          <a:xfrm>
            <a:off x="1619672" y="184482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3" name="矩形 32"/>
          <p:cNvSpPr/>
          <p:nvPr/>
        </p:nvSpPr>
        <p:spPr>
          <a:xfrm>
            <a:off x="1619672" y="2636912"/>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Provider2</a:t>
            </a:r>
            <a:endParaRPr lang="zh-CN" altLang="en-US" sz="1200" dirty="0"/>
          </a:p>
        </p:txBody>
      </p:sp>
      <p:sp>
        <p:nvSpPr>
          <p:cNvPr id="34" name="矩形 33"/>
          <p:cNvSpPr/>
          <p:nvPr/>
        </p:nvSpPr>
        <p:spPr>
          <a:xfrm>
            <a:off x="2987824"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7" name="矩形 36"/>
          <p:cNvSpPr/>
          <p:nvPr/>
        </p:nvSpPr>
        <p:spPr>
          <a:xfrm>
            <a:off x="4283968" y="2204864"/>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hystrix</a:t>
            </a:r>
            <a:r>
              <a:rPr lang="en-US" altLang="zh-CN" sz="1200" dirty="0" smtClean="0"/>
              <a:t>-dashboard</a:t>
            </a:r>
            <a:endParaRPr lang="zh-CN" altLang="en-US" sz="1200" dirty="0"/>
          </a:p>
        </p:txBody>
      </p:sp>
      <p:cxnSp>
        <p:nvCxnSpPr>
          <p:cNvPr id="44" name="直接箭头连接符 43"/>
          <p:cNvCxnSpPr>
            <a:stCxn id="32" idx="1"/>
            <a:endCxn id="31" idx="3"/>
          </p:cNvCxnSpPr>
          <p:nvPr/>
        </p:nvCxnSpPr>
        <p:spPr>
          <a:xfrm flipH="1">
            <a:off x="1259632" y="209685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3" idx="1"/>
            <a:endCxn id="31" idx="3"/>
          </p:cNvCxnSpPr>
          <p:nvPr/>
        </p:nvCxnSpPr>
        <p:spPr>
          <a:xfrm flipH="1" flipV="1">
            <a:off x="1259632" y="2456892"/>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7" idx="1"/>
            <a:endCxn id="34" idx="3"/>
          </p:cNvCxnSpPr>
          <p:nvPr/>
        </p:nvCxnSpPr>
        <p:spPr>
          <a:xfrm flipH="1">
            <a:off x="3923928" y="24568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1"/>
            <a:endCxn id="32" idx="3"/>
          </p:cNvCxnSpPr>
          <p:nvPr/>
        </p:nvCxnSpPr>
        <p:spPr>
          <a:xfrm flipH="1" flipV="1">
            <a:off x="2555776" y="209685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4" idx="1"/>
            <a:endCxn id="33" idx="3"/>
          </p:cNvCxnSpPr>
          <p:nvPr/>
        </p:nvCxnSpPr>
        <p:spPr>
          <a:xfrm flipH="1">
            <a:off x="2555776" y="2456892"/>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7704" y="386104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Eureka Server</a:t>
            </a:r>
            <a:endParaRPr lang="zh-CN" altLang="en-US" sz="1200" dirty="0"/>
          </a:p>
        </p:txBody>
      </p:sp>
      <p:sp>
        <p:nvSpPr>
          <p:cNvPr id="29" name="矩形 28"/>
          <p:cNvSpPr/>
          <p:nvPr/>
        </p:nvSpPr>
        <p:spPr>
          <a:xfrm>
            <a:off x="611560"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Provider1</a:t>
            </a:r>
            <a:endParaRPr lang="zh-CN" altLang="en-US" sz="1200" dirty="0"/>
          </a:p>
        </p:txBody>
      </p:sp>
      <p:sp>
        <p:nvSpPr>
          <p:cNvPr id="36" name="矩形 35"/>
          <p:cNvSpPr/>
          <p:nvPr/>
        </p:nvSpPr>
        <p:spPr>
          <a:xfrm>
            <a:off x="1907704"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Service Consumer1</a:t>
            </a:r>
            <a:endParaRPr lang="zh-CN" altLang="en-US" sz="1200" dirty="0"/>
          </a:p>
        </p:txBody>
      </p:sp>
      <p:sp>
        <p:nvSpPr>
          <p:cNvPr id="38" name="矩形 37"/>
          <p:cNvSpPr/>
          <p:nvPr/>
        </p:nvSpPr>
        <p:spPr>
          <a:xfrm>
            <a:off x="3203848" y="4941168"/>
            <a:ext cx="93610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Zuul</a:t>
            </a:r>
            <a:endParaRPr lang="zh-CN" altLang="en-US" sz="1200" dirty="0"/>
          </a:p>
        </p:txBody>
      </p:sp>
      <p:cxnSp>
        <p:nvCxnSpPr>
          <p:cNvPr id="39" name="直接箭头连接符 38"/>
          <p:cNvCxnSpPr>
            <a:stCxn id="29" idx="0"/>
            <a:endCxn id="28" idx="2"/>
          </p:cNvCxnSpPr>
          <p:nvPr/>
        </p:nvCxnSpPr>
        <p:spPr>
          <a:xfrm flipV="1">
            <a:off x="1079612"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8" idx="1"/>
            <a:endCxn id="36" idx="3"/>
          </p:cNvCxnSpPr>
          <p:nvPr/>
        </p:nvCxnSpPr>
        <p:spPr>
          <a:xfrm flipH="1">
            <a:off x="2843808"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6" idx="1"/>
            <a:endCxn id="29" idx="3"/>
          </p:cNvCxnSpPr>
          <p:nvPr/>
        </p:nvCxnSpPr>
        <p:spPr>
          <a:xfrm flipH="1">
            <a:off x="1547664" y="519319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6" idx="2"/>
            <a:endCxn id="29" idx="2"/>
          </p:cNvCxnSpPr>
          <p:nvPr/>
        </p:nvCxnSpPr>
        <p:spPr>
          <a:xfrm rot="5400000">
            <a:off x="1727684" y="4797152"/>
            <a:ext cx="12700" cy="1296144"/>
          </a:xfrm>
          <a:prstGeom prst="bentConnector3">
            <a:avLst>
              <a:gd name="adj1" fmla="val 1800000"/>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8710" y="5463696"/>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53" name="肘形连接符 52"/>
          <p:cNvCxnSpPr>
            <a:stCxn id="38" idx="2"/>
            <a:endCxn id="36" idx="2"/>
          </p:cNvCxnSpPr>
          <p:nvPr/>
        </p:nvCxnSpPr>
        <p:spPr>
          <a:xfrm rot="5400000">
            <a:off x="3023828" y="4797152"/>
            <a:ext cx="12700" cy="1296144"/>
          </a:xfrm>
          <a:prstGeom prst="bentConnector3">
            <a:avLst>
              <a:gd name="adj1" fmla="val 1800000"/>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6012" y="5472932"/>
            <a:ext cx="603050" cy="246221"/>
          </a:xfrm>
          <a:prstGeom prst="rect">
            <a:avLst/>
          </a:prstGeom>
          <a:noFill/>
        </p:spPr>
        <p:txBody>
          <a:bodyPr wrap="none" rtlCol="0">
            <a:spAutoFit/>
          </a:bodyPr>
          <a:lstStyle/>
          <a:p>
            <a:pPr algn="ctr"/>
            <a:r>
              <a:rPr lang="en-US" altLang="zh-CN" sz="1000" dirty="0" smtClean="0"/>
              <a:t>Fallback</a:t>
            </a:r>
            <a:endParaRPr lang="zh-CN" altLang="en-US" sz="1000" dirty="0"/>
          </a:p>
        </p:txBody>
      </p:sp>
      <p:cxnSp>
        <p:nvCxnSpPr>
          <p:cNvPr id="60" name="直接箭头连接符 59"/>
          <p:cNvCxnSpPr>
            <a:stCxn id="36" idx="0"/>
            <a:endCxn id="28" idx="2"/>
          </p:cNvCxnSpPr>
          <p:nvPr/>
        </p:nvCxnSpPr>
        <p:spPr>
          <a:xfrm flipV="1">
            <a:off x="2375756" y="436510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0"/>
            <a:endCxn id="28" idx="2"/>
          </p:cNvCxnSpPr>
          <p:nvPr/>
        </p:nvCxnSpPr>
        <p:spPr>
          <a:xfrm flipH="1" flipV="1">
            <a:off x="2375756" y="4365104"/>
            <a:ext cx="1296144"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572000" y="4941168"/>
            <a:ext cx="936104" cy="5040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cxnSp>
        <p:nvCxnSpPr>
          <p:cNvPr id="68" name="直接箭头连接符 67"/>
          <p:cNvCxnSpPr>
            <a:stCxn id="66" idx="1"/>
            <a:endCxn id="38" idx="3"/>
          </p:cNvCxnSpPr>
          <p:nvPr/>
        </p:nvCxnSpPr>
        <p:spPr>
          <a:xfrm flipH="1">
            <a:off x="4139952" y="519319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5128" y="4425996"/>
            <a:ext cx="697627" cy="246221"/>
          </a:xfrm>
          <a:prstGeom prst="rect">
            <a:avLst/>
          </a:prstGeom>
          <a:noFill/>
        </p:spPr>
        <p:txBody>
          <a:bodyPr wrap="none" rtlCol="0">
            <a:spAutoFit/>
          </a:bodyPr>
          <a:lstStyle/>
          <a:p>
            <a:pPr algn="ctr"/>
            <a:r>
              <a:rPr lang="zh-CN" altLang="en-US" sz="1000" dirty="0" smtClean="0"/>
              <a:t>服务注册</a:t>
            </a:r>
            <a:endParaRPr lang="zh-CN"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835696" y="3501008"/>
            <a:ext cx="1224136" cy="2088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注册中心集群</a:t>
            </a:r>
            <a:endParaRPr lang="zh-CN" altLang="en-US" sz="1200" dirty="0"/>
          </a:p>
        </p:txBody>
      </p:sp>
      <p:sp>
        <p:nvSpPr>
          <p:cNvPr id="9" name="矩形 8"/>
          <p:cNvSpPr/>
          <p:nvPr/>
        </p:nvSpPr>
        <p:spPr>
          <a:xfrm>
            <a:off x="6084168" y="4365104"/>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聚合监控信息</a:t>
            </a:r>
            <a:endParaRPr lang="en-US" altLang="zh-CN" sz="1200" dirty="0" smtClean="0"/>
          </a:p>
          <a:p>
            <a:pPr algn="ctr"/>
            <a:r>
              <a:rPr lang="en-US" altLang="zh-CN" sz="1200" dirty="0" err="1" smtClean="0"/>
              <a:t>hystrix</a:t>
            </a:r>
            <a:r>
              <a:rPr lang="en-US" altLang="zh-CN" sz="1200" dirty="0" smtClean="0"/>
              <a:t>-turbine</a:t>
            </a:r>
            <a:endParaRPr lang="zh-CN" altLang="en-US" sz="1200" dirty="0"/>
          </a:p>
        </p:txBody>
      </p:sp>
      <p:sp>
        <p:nvSpPr>
          <p:cNvPr id="10" name="矩形 9"/>
          <p:cNvSpPr/>
          <p:nvPr/>
        </p:nvSpPr>
        <p:spPr>
          <a:xfrm>
            <a:off x="7596336" y="4365104"/>
            <a:ext cx="1296144"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监控信息展示</a:t>
            </a:r>
            <a:endParaRPr lang="en-US" altLang="zh-CN" sz="1200" dirty="0" smtClean="0"/>
          </a:p>
          <a:p>
            <a:pPr algn="ctr"/>
            <a:r>
              <a:rPr lang="en-US" altLang="zh-CN" sz="1200" dirty="0" err="1" smtClean="0"/>
              <a:t>hystrix</a:t>
            </a:r>
            <a:r>
              <a:rPr lang="en-US" altLang="zh-CN" sz="1200" dirty="0" smtClean="0"/>
              <a:t>-dashboard</a:t>
            </a:r>
            <a:endParaRPr lang="zh-CN" altLang="en-US" sz="1200" dirty="0"/>
          </a:p>
        </p:txBody>
      </p:sp>
      <p:cxnSp>
        <p:nvCxnSpPr>
          <p:cNvPr id="30" name="直接箭头连接符 29"/>
          <p:cNvCxnSpPr>
            <a:stCxn id="10" idx="1"/>
            <a:endCxn id="9" idx="3"/>
          </p:cNvCxnSpPr>
          <p:nvPr/>
        </p:nvCxnSpPr>
        <p:spPr>
          <a:xfrm flipH="1">
            <a:off x="7308304" y="4617132"/>
            <a:ext cx="2880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979712"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8" name="矩形 27"/>
          <p:cNvSpPr/>
          <p:nvPr/>
        </p:nvSpPr>
        <p:spPr>
          <a:xfrm>
            <a:off x="1979712"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29" name="矩形 28"/>
          <p:cNvSpPr/>
          <p:nvPr/>
        </p:nvSpPr>
        <p:spPr>
          <a:xfrm>
            <a:off x="1979712"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Eureka Server</a:t>
            </a:r>
            <a:endParaRPr lang="zh-CN" altLang="en-US" sz="1200" dirty="0">
              <a:solidFill>
                <a:schemeClr val="tx1"/>
              </a:solidFill>
            </a:endParaRPr>
          </a:p>
        </p:txBody>
      </p:sp>
      <p:sp>
        <p:nvSpPr>
          <p:cNvPr id="36" name="矩形 35"/>
          <p:cNvSpPr/>
          <p:nvPr/>
        </p:nvSpPr>
        <p:spPr>
          <a:xfrm>
            <a:off x="179512"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服务提供者</a:t>
            </a:r>
            <a:endParaRPr lang="zh-CN" altLang="en-US" sz="1200" dirty="0"/>
          </a:p>
        </p:txBody>
      </p:sp>
      <p:sp>
        <p:nvSpPr>
          <p:cNvPr id="38" name="矩形 37"/>
          <p:cNvSpPr/>
          <p:nvPr/>
        </p:nvSpPr>
        <p:spPr>
          <a:xfrm>
            <a:off x="323528"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39" name="矩形 38"/>
          <p:cNvSpPr/>
          <p:nvPr/>
        </p:nvSpPr>
        <p:spPr>
          <a:xfrm>
            <a:off x="323528"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0" name="矩形 39"/>
          <p:cNvSpPr/>
          <p:nvPr/>
        </p:nvSpPr>
        <p:spPr>
          <a:xfrm>
            <a:off x="323528"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Provider</a:t>
            </a:r>
            <a:endParaRPr lang="zh-CN" altLang="en-US" sz="1200" dirty="0">
              <a:solidFill>
                <a:schemeClr val="tx1"/>
              </a:solidFill>
            </a:endParaRPr>
          </a:p>
        </p:txBody>
      </p:sp>
      <p:sp>
        <p:nvSpPr>
          <p:cNvPr id="41" name="矩形 40"/>
          <p:cNvSpPr/>
          <p:nvPr/>
        </p:nvSpPr>
        <p:spPr>
          <a:xfrm>
            <a:off x="4572000" y="3501008"/>
            <a:ext cx="1224136" cy="2088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服务消费者</a:t>
            </a:r>
            <a:endParaRPr lang="zh-CN" altLang="en-US" sz="1200" dirty="0"/>
          </a:p>
        </p:txBody>
      </p:sp>
      <p:sp>
        <p:nvSpPr>
          <p:cNvPr id="42" name="矩形 41"/>
          <p:cNvSpPr/>
          <p:nvPr/>
        </p:nvSpPr>
        <p:spPr>
          <a:xfrm>
            <a:off x="4716016" y="3789040"/>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3" name="矩形 42"/>
          <p:cNvSpPr/>
          <p:nvPr/>
        </p:nvSpPr>
        <p:spPr>
          <a:xfrm>
            <a:off x="4716016" y="4365104"/>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sp>
        <p:nvSpPr>
          <p:cNvPr id="47" name="矩形 46"/>
          <p:cNvSpPr/>
          <p:nvPr/>
        </p:nvSpPr>
        <p:spPr>
          <a:xfrm>
            <a:off x="4716016" y="4941168"/>
            <a:ext cx="936104"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Service Consumer</a:t>
            </a:r>
            <a:endParaRPr lang="zh-CN" altLang="en-US" sz="1200" dirty="0">
              <a:solidFill>
                <a:schemeClr val="tx1"/>
              </a:solidFill>
            </a:endParaRPr>
          </a:p>
        </p:txBody>
      </p:sp>
      <p:cxnSp>
        <p:nvCxnSpPr>
          <p:cNvPr id="57" name="直接箭头连接符 56"/>
          <p:cNvCxnSpPr>
            <a:stCxn id="9" idx="1"/>
            <a:endCxn id="42" idx="3"/>
          </p:cNvCxnSpPr>
          <p:nvPr/>
        </p:nvCxnSpPr>
        <p:spPr>
          <a:xfrm flipH="1" flipV="1">
            <a:off x="5652120" y="4041068"/>
            <a:ext cx="432048" cy="576064"/>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9" idx="1"/>
            <a:endCxn id="47" idx="3"/>
          </p:cNvCxnSpPr>
          <p:nvPr/>
        </p:nvCxnSpPr>
        <p:spPr>
          <a:xfrm flipH="1">
            <a:off x="5652120" y="4617132"/>
            <a:ext cx="432048"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9" idx="1"/>
            <a:endCxn id="43" idx="3"/>
          </p:cNvCxnSpPr>
          <p:nvPr/>
        </p:nvCxnSpPr>
        <p:spPr>
          <a:xfrm flipH="1">
            <a:off x="5652120" y="4617132"/>
            <a:ext cx="43204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38" idx="3"/>
            <a:endCxn id="35" idx="1"/>
          </p:cNvCxnSpPr>
          <p:nvPr/>
        </p:nvCxnSpPr>
        <p:spPr>
          <a:xfrm>
            <a:off x="1259632" y="4041068"/>
            <a:ext cx="576064"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9" idx="3"/>
            <a:endCxn id="35" idx="1"/>
          </p:cNvCxnSpPr>
          <p:nvPr/>
        </p:nvCxnSpPr>
        <p:spPr>
          <a:xfrm flipV="1">
            <a:off x="1259632" y="4545124"/>
            <a:ext cx="576064" cy="720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40" idx="3"/>
            <a:endCxn id="35" idx="1"/>
          </p:cNvCxnSpPr>
          <p:nvPr/>
        </p:nvCxnSpPr>
        <p:spPr>
          <a:xfrm flipV="1">
            <a:off x="1259632" y="4545124"/>
            <a:ext cx="576064"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259632" y="2132856"/>
            <a:ext cx="2376264" cy="9361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配置中心集群</a:t>
            </a:r>
            <a:endParaRPr lang="zh-CN" altLang="en-US" sz="1200" dirty="0"/>
          </a:p>
        </p:txBody>
      </p:sp>
      <p:sp>
        <p:nvSpPr>
          <p:cNvPr id="80" name="矩形 79"/>
          <p:cNvSpPr/>
          <p:nvPr/>
        </p:nvSpPr>
        <p:spPr>
          <a:xfrm>
            <a:off x="140364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1" name="矩形 80"/>
          <p:cNvSpPr/>
          <p:nvPr/>
        </p:nvSpPr>
        <p:spPr>
          <a:xfrm>
            <a:off x="212372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sp>
        <p:nvSpPr>
          <p:cNvPr id="82" name="矩形 81"/>
          <p:cNvSpPr/>
          <p:nvPr/>
        </p:nvSpPr>
        <p:spPr>
          <a:xfrm>
            <a:off x="2843808" y="2420888"/>
            <a:ext cx="648072"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Config</a:t>
            </a:r>
            <a:r>
              <a:rPr lang="en-US" altLang="zh-CN" sz="1200" dirty="0" smtClean="0">
                <a:solidFill>
                  <a:schemeClr val="tx1"/>
                </a:solidFill>
              </a:rPr>
              <a:t> Center</a:t>
            </a:r>
            <a:endParaRPr lang="zh-CN" altLang="en-US" sz="1200" dirty="0">
              <a:solidFill>
                <a:schemeClr val="tx1"/>
              </a:solidFill>
            </a:endParaRPr>
          </a:p>
        </p:txBody>
      </p:sp>
      <p:cxnSp>
        <p:nvCxnSpPr>
          <p:cNvPr id="84" name="直接箭头连接符 83"/>
          <p:cNvCxnSpPr>
            <a:stCxn id="80" idx="2"/>
            <a:endCxn id="35" idx="0"/>
          </p:cNvCxnSpPr>
          <p:nvPr/>
        </p:nvCxnSpPr>
        <p:spPr>
          <a:xfrm>
            <a:off x="172768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1" idx="2"/>
            <a:endCxn id="35" idx="0"/>
          </p:cNvCxnSpPr>
          <p:nvPr/>
        </p:nvCxnSpPr>
        <p:spPr>
          <a:xfrm>
            <a:off x="2447764" y="2924944"/>
            <a:ext cx="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2" idx="2"/>
            <a:endCxn id="35" idx="0"/>
          </p:cNvCxnSpPr>
          <p:nvPr/>
        </p:nvCxnSpPr>
        <p:spPr>
          <a:xfrm flipH="1">
            <a:off x="2447764" y="2924944"/>
            <a:ext cx="720080" cy="5760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1" idx="1"/>
            <a:endCxn id="35" idx="3"/>
          </p:cNvCxnSpPr>
          <p:nvPr/>
        </p:nvCxnSpPr>
        <p:spPr>
          <a:xfrm flipH="1">
            <a:off x="3059832" y="4545124"/>
            <a:ext cx="151216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907704" y="5594107"/>
            <a:ext cx="3310488" cy="246221"/>
          </a:xfrm>
          <a:prstGeom prst="rect">
            <a:avLst/>
          </a:prstGeom>
          <a:noFill/>
        </p:spPr>
        <p:txBody>
          <a:bodyPr wrap="square" rtlCol="0">
            <a:spAutoFit/>
          </a:bodyPr>
          <a:lstStyle/>
          <a:p>
            <a:r>
              <a:rPr lang="en-US" altLang="zh-CN" sz="1000" dirty="0" smtClean="0"/>
              <a:t>Feign</a:t>
            </a:r>
            <a:r>
              <a:rPr lang="zh-CN" altLang="en-US" sz="1000" dirty="0" smtClean="0"/>
              <a:t>声明式服务调用、</a:t>
            </a:r>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cxnSp>
        <p:nvCxnSpPr>
          <p:cNvPr id="37" name="肘形连接符 36"/>
          <p:cNvCxnSpPr>
            <a:stCxn id="41" idx="2"/>
            <a:endCxn id="36" idx="2"/>
          </p:cNvCxnSpPr>
          <p:nvPr/>
        </p:nvCxnSpPr>
        <p:spPr>
          <a:xfrm rot="5400000">
            <a:off x="2987824" y="3392996"/>
            <a:ext cx="12700" cy="4392488"/>
          </a:xfrm>
          <a:prstGeom prst="bentConnector3">
            <a:avLst>
              <a:gd name="adj1" fmla="val 18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流程图: 磁盘 54"/>
          <p:cNvSpPr/>
          <p:nvPr/>
        </p:nvSpPr>
        <p:spPr>
          <a:xfrm>
            <a:off x="2123728" y="1052736"/>
            <a:ext cx="648072" cy="792088"/>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0"/>
            <a:endCxn id="55" idx="3"/>
          </p:cNvCxnSpPr>
          <p:nvPr/>
        </p:nvCxnSpPr>
        <p:spPr>
          <a:xfrm flipV="1">
            <a:off x="2447764" y="1844824"/>
            <a:ext cx="0" cy="2880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572000" y="548680"/>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客户端</a:t>
            </a:r>
            <a:endParaRPr lang="zh-CN" altLang="en-US" sz="1200" dirty="0"/>
          </a:p>
        </p:txBody>
      </p:sp>
      <p:sp>
        <p:nvSpPr>
          <p:cNvPr id="65" name="矩形 64"/>
          <p:cNvSpPr/>
          <p:nvPr/>
        </p:nvSpPr>
        <p:spPr>
          <a:xfrm>
            <a:off x="4572000" y="1340768"/>
            <a:ext cx="1224136" cy="5040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负载均衡</a:t>
            </a:r>
            <a:endParaRPr lang="en-US" altLang="zh-CN" sz="1200" dirty="0" smtClean="0"/>
          </a:p>
          <a:p>
            <a:pPr algn="ctr"/>
            <a:r>
              <a:rPr lang="en-US" altLang="zh-CN" sz="1200" dirty="0" err="1" smtClean="0"/>
              <a:t>Nginx</a:t>
            </a:r>
            <a:endParaRPr lang="zh-CN" altLang="en-US" sz="1200" dirty="0"/>
          </a:p>
        </p:txBody>
      </p:sp>
      <p:cxnSp>
        <p:nvCxnSpPr>
          <p:cNvPr id="68" name="直接箭头连接符 67"/>
          <p:cNvCxnSpPr>
            <a:stCxn id="64" idx="2"/>
            <a:endCxn id="65" idx="0"/>
          </p:cNvCxnSpPr>
          <p:nvPr/>
        </p:nvCxnSpPr>
        <p:spPr>
          <a:xfrm>
            <a:off x="5184068" y="1052736"/>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4211960" y="2132856"/>
            <a:ext cx="1944216" cy="9361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200" dirty="0" smtClean="0"/>
              <a:t>服务网关集群</a:t>
            </a:r>
            <a:endParaRPr lang="zh-CN" altLang="en-US" sz="1200" dirty="0"/>
          </a:p>
        </p:txBody>
      </p:sp>
      <p:sp>
        <p:nvSpPr>
          <p:cNvPr id="78" name="矩形 77"/>
          <p:cNvSpPr/>
          <p:nvPr/>
        </p:nvSpPr>
        <p:spPr>
          <a:xfrm>
            <a:off x="4355976"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3" name="矩形 82"/>
          <p:cNvSpPr/>
          <p:nvPr/>
        </p:nvSpPr>
        <p:spPr>
          <a:xfrm>
            <a:off x="4932040"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sp>
        <p:nvSpPr>
          <p:cNvPr id="85" name="矩形 84"/>
          <p:cNvSpPr/>
          <p:nvPr/>
        </p:nvSpPr>
        <p:spPr>
          <a:xfrm>
            <a:off x="5508104" y="2420888"/>
            <a:ext cx="504056" cy="5040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GateWay</a:t>
            </a:r>
            <a:endParaRPr lang="zh-CN" altLang="en-US" sz="1200" dirty="0">
              <a:solidFill>
                <a:schemeClr val="tx1"/>
              </a:solidFill>
            </a:endParaRPr>
          </a:p>
        </p:txBody>
      </p:sp>
      <p:cxnSp>
        <p:nvCxnSpPr>
          <p:cNvPr id="89" name="直接箭头连接符 88"/>
          <p:cNvCxnSpPr>
            <a:stCxn id="65" idx="2"/>
            <a:endCxn id="77" idx="0"/>
          </p:cNvCxnSpPr>
          <p:nvPr/>
        </p:nvCxnSpPr>
        <p:spPr>
          <a:xfrm>
            <a:off x="5184068" y="1844824"/>
            <a:ext cx="0" cy="288032"/>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7" idx="2"/>
            <a:endCxn id="41" idx="0"/>
          </p:cNvCxnSpPr>
          <p:nvPr/>
        </p:nvCxnSpPr>
        <p:spPr>
          <a:xfrm>
            <a:off x="5184068" y="3068960"/>
            <a:ext cx="0" cy="432048"/>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211960" y="3068960"/>
            <a:ext cx="1944216" cy="246221"/>
          </a:xfrm>
          <a:prstGeom prst="rect">
            <a:avLst/>
          </a:prstGeom>
          <a:noFill/>
        </p:spPr>
        <p:txBody>
          <a:bodyPr wrap="square" rtlCol="0">
            <a:spAutoFit/>
          </a:bodyPr>
          <a:lstStyle/>
          <a:p>
            <a:r>
              <a:rPr lang="en-US" altLang="zh-CN" sz="1000" dirty="0" err="1" smtClean="0"/>
              <a:t>Ribbin</a:t>
            </a:r>
            <a:r>
              <a:rPr lang="zh-CN" altLang="en-US" sz="1000" dirty="0" smtClean="0"/>
              <a:t>负载均衡、</a:t>
            </a:r>
            <a:r>
              <a:rPr lang="en-US" altLang="zh-CN" sz="1000" dirty="0" err="1" smtClean="0"/>
              <a:t>Hystrix</a:t>
            </a:r>
            <a:r>
              <a:rPr lang="zh-CN" altLang="en-US" sz="1000" dirty="0" smtClean="0"/>
              <a:t>断路器</a:t>
            </a:r>
            <a:endParaRPr lang="en-US" altLang="zh-CN" sz="1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9512" y="188640"/>
            <a:ext cx="4491011" cy="5015624"/>
          </a:xfrm>
          <a:prstGeom prst="rect">
            <a:avLst/>
          </a:prstGeom>
          <a:noFill/>
          <a:ln w="9525">
            <a:noFill/>
            <a:miter lim="800000"/>
            <a:headEnd/>
            <a:tailEnd/>
          </a:ln>
        </p:spPr>
      </p:pic>
      <p:sp>
        <p:nvSpPr>
          <p:cNvPr id="5" name="TextBox 4"/>
          <p:cNvSpPr txBox="1"/>
          <p:nvPr/>
        </p:nvSpPr>
        <p:spPr>
          <a:xfrm>
            <a:off x="4932040" y="548680"/>
            <a:ext cx="4032448" cy="1107996"/>
          </a:xfrm>
          <a:prstGeom prst="rect">
            <a:avLst/>
          </a:prstGeom>
          <a:noFill/>
        </p:spPr>
        <p:txBody>
          <a:bodyPr wrap="square" rtlCol="0">
            <a:spAutoFit/>
          </a:bodyPr>
          <a:lstStyle/>
          <a:p>
            <a:r>
              <a:rPr lang="zh-CN" altLang="en-US" sz="1100" dirty="0" smtClean="0"/>
              <a:t>客户端向 </a:t>
            </a:r>
            <a:r>
              <a:rPr lang="en-US" altLang="zh-CN" sz="1100" dirty="0" smtClean="0"/>
              <a:t>Spring Cloud Gateway </a:t>
            </a:r>
            <a:r>
              <a:rPr lang="zh-CN" altLang="en-US" sz="1100" dirty="0" smtClean="0"/>
              <a:t>发出请求，如果请求与网关程序定义的路由匹配，则将其发送到网关 </a:t>
            </a:r>
            <a:r>
              <a:rPr lang="en-US" altLang="zh-CN" sz="1100" dirty="0" smtClean="0"/>
              <a:t>Web </a:t>
            </a:r>
            <a:r>
              <a:rPr lang="zh-CN" altLang="en-US" sz="1100" dirty="0" smtClean="0"/>
              <a:t>处理程序，此处理程序运行特定的请求过滤器链。过滤器之间用虚线分开的原因是过滤器可能会在发送代理请求之前或之后执行逻辑。所有 </a:t>
            </a:r>
            <a:r>
              <a:rPr lang="en-US" altLang="zh-CN" sz="1100" dirty="0" smtClean="0"/>
              <a:t>"pre" </a:t>
            </a:r>
            <a:r>
              <a:rPr lang="zh-CN" altLang="en-US" sz="1100" dirty="0" smtClean="0"/>
              <a:t>过滤器逻辑先执行，然后执行代理请求，代理请求完成后，执行 </a:t>
            </a:r>
            <a:r>
              <a:rPr lang="en-US" altLang="zh-CN" sz="1100" dirty="0" smtClean="0"/>
              <a:t>"post" </a:t>
            </a:r>
            <a:r>
              <a:rPr lang="zh-CN" altLang="en-US" sz="1100" dirty="0" smtClean="0"/>
              <a:t>过滤器逻辑。</a:t>
            </a:r>
            <a:endParaRPr lang="zh-CN" alt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6444208" y="836712"/>
            <a:ext cx="936104" cy="316835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bg1"/>
                </a:solidFill>
              </a:rPr>
              <a:t>RabbitMQ</a:t>
            </a:r>
            <a:endParaRPr lang="zh-CN" altLang="en-US" sz="1200" dirty="0">
              <a:solidFill>
                <a:schemeClr val="bg1"/>
              </a:solidFill>
            </a:endParaRPr>
          </a:p>
        </p:txBody>
      </p:sp>
      <p:sp>
        <p:nvSpPr>
          <p:cNvPr id="38" name="矩形 37"/>
          <p:cNvSpPr/>
          <p:nvPr/>
        </p:nvSpPr>
        <p:spPr>
          <a:xfrm>
            <a:off x="4499992" y="836712"/>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a:t>
            </a:r>
            <a:r>
              <a:rPr lang="en-US" altLang="zh-CN" sz="1200" dirty="0" smtClean="0">
                <a:solidFill>
                  <a:schemeClr val="bg1"/>
                </a:solidFill>
              </a:rPr>
              <a:t>e1</a:t>
            </a:r>
            <a:endParaRPr lang="zh-CN" altLang="en-US" sz="1200" dirty="0">
              <a:solidFill>
                <a:schemeClr val="bg1"/>
              </a:solidFill>
            </a:endParaRPr>
          </a:p>
        </p:txBody>
      </p:sp>
      <p:sp>
        <p:nvSpPr>
          <p:cNvPr id="39" name="矩形 38"/>
          <p:cNvSpPr/>
          <p:nvPr/>
        </p:nvSpPr>
        <p:spPr>
          <a:xfrm>
            <a:off x="4499992" y="1412776"/>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Service2</a:t>
            </a:r>
            <a:endParaRPr lang="zh-CN" altLang="en-US" sz="1200" dirty="0">
              <a:solidFill>
                <a:schemeClr val="bg1"/>
              </a:solidFill>
            </a:endParaRPr>
          </a:p>
        </p:txBody>
      </p:sp>
      <p:sp>
        <p:nvSpPr>
          <p:cNvPr id="40" name="矩形 39"/>
          <p:cNvSpPr/>
          <p:nvPr/>
        </p:nvSpPr>
        <p:spPr>
          <a:xfrm>
            <a:off x="4499992" y="2924944"/>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Service3</a:t>
            </a:r>
            <a:endParaRPr lang="zh-CN" altLang="en-US" sz="1200" dirty="0">
              <a:solidFill>
                <a:schemeClr val="bg1"/>
              </a:solidFill>
            </a:endParaRPr>
          </a:p>
        </p:txBody>
      </p:sp>
      <p:sp>
        <p:nvSpPr>
          <p:cNvPr id="79" name="矩形 78"/>
          <p:cNvSpPr/>
          <p:nvPr/>
        </p:nvSpPr>
        <p:spPr>
          <a:xfrm>
            <a:off x="1835696" y="2132856"/>
            <a:ext cx="1368152"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Config</a:t>
            </a:r>
            <a:r>
              <a:rPr lang="en-US" altLang="zh-CN" sz="1200" dirty="0" smtClean="0"/>
              <a:t> Server</a:t>
            </a:r>
            <a:endParaRPr lang="zh-CN" altLang="en-US" sz="1200" dirty="0"/>
          </a:p>
        </p:txBody>
      </p:sp>
      <p:sp>
        <p:nvSpPr>
          <p:cNvPr id="55" name="流程图: 磁盘 54"/>
          <p:cNvSpPr/>
          <p:nvPr/>
        </p:nvSpPr>
        <p:spPr>
          <a:xfrm>
            <a:off x="323528" y="2060848"/>
            <a:ext cx="648072" cy="720080"/>
          </a:xfrm>
          <a:prstGeom prst="flowChartMagneticDisk">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err="1" smtClean="0"/>
              <a:t>Git</a:t>
            </a:r>
            <a:r>
              <a:rPr lang="zh-CN" altLang="en-US" sz="1100" dirty="0" smtClean="0"/>
              <a:t>仓库</a:t>
            </a:r>
            <a:endParaRPr lang="zh-CN" altLang="en-US" sz="1100" dirty="0"/>
          </a:p>
        </p:txBody>
      </p:sp>
      <p:cxnSp>
        <p:nvCxnSpPr>
          <p:cNvPr id="58" name="直接箭头连接符 57"/>
          <p:cNvCxnSpPr>
            <a:stCxn id="79" idx="1"/>
            <a:endCxn id="55" idx="4"/>
          </p:cNvCxnSpPr>
          <p:nvPr/>
        </p:nvCxnSpPr>
        <p:spPr>
          <a:xfrm flipH="1">
            <a:off x="971600" y="2420888"/>
            <a:ext cx="864096"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1835696" y="3501008"/>
            <a:ext cx="1368152" cy="504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Webhook</a:t>
            </a:r>
            <a:endParaRPr lang="zh-CN" altLang="en-US" sz="1200" dirty="0"/>
          </a:p>
        </p:txBody>
      </p:sp>
      <p:cxnSp>
        <p:nvCxnSpPr>
          <p:cNvPr id="70" name="直接箭头连接符 69"/>
          <p:cNvCxnSpPr>
            <a:stCxn id="77" idx="0"/>
            <a:endCxn id="79" idx="2"/>
          </p:cNvCxnSpPr>
          <p:nvPr/>
        </p:nvCxnSpPr>
        <p:spPr>
          <a:xfrm flipV="1">
            <a:off x="2519772" y="270892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499992" y="3501008"/>
            <a:ext cx="936104" cy="50405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rPr>
              <a:t>Service4</a:t>
            </a:r>
            <a:endParaRPr lang="zh-CN" altLang="en-US" sz="1200" dirty="0">
              <a:solidFill>
                <a:schemeClr val="bg1"/>
              </a:solidFill>
            </a:endParaRPr>
          </a:p>
        </p:txBody>
      </p:sp>
      <p:sp>
        <p:nvSpPr>
          <p:cNvPr id="87" name="TextBox 86"/>
          <p:cNvSpPr txBox="1"/>
          <p:nvPr/>
        </p:nvSpPr>
        <p:spPr>
          <a:xfrm>
            <a:off x="1907704" y="3068960"/>
            <a:ext cx="1750800" cy="246221"/>
          </a:xfrm>
          <a:prstGeom prst="rect">
            <a:avLst/>
          </a:prstGeom>
          <a:noFill/>
        </p:spPr>
        <p:txBody>
          <a:bodyPr wrap="none" rtlCol="0">
            <a:spAutoFit/>
          </a:bodyPr>
          <a:lstStyle/>
          <a:p>
            <a:r>
              <a:rPr lang="en-US" altLang="zh-CN" sz="1000" dirty="0" smtClean="0"/>
              <a:t>2. POST </a:t>
            </a:r>
            <a:r>
              <a:rPr lang="en-US" altLang="zh-CN" sz="1000" dirty="0" smtClean="0"/>
              <a:t>/actuator/bus-refresh</a:t>
            </a:r>
            <a:endParaRPr lang="zh-CN" altLang="en-US" sz="1000" dirty="0"/>
          </a:p>
        </p:txBody>
      </p:sp>
      <p:cxnSp>
        <p:nvCxnSpPr>
          <p:cNvPr id="93" name="直接箭头连接符 92"/>
          <p:cNvCxnSpPr>
            <a:stCxn id="79" idx="3"/>
            <a:endCxn id="35" idx="1"/>
          </p:cNvCxnSpPr>
          <p:nvPr/>
        </p:nvCxnSpPr>
        <p:spPr>
          <a:xfrm>
            <a:off x="3203848" y="2420888"/>
            <a:ext cx="3240360" cy="0"/>
          </a:xfrm>
          <a:prstGeom prst="straightConnector1">
            <a:avLst/>
          </a:prstGeom>
          <a:ln w="190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539823" y="2204864"/>
            <a:ext cx="824265" cy="246221"/>
          </a:xfrm>
          <a:prstGeom prst="rect">
            <a:avLst/>
          </a:prstGeom>
          <a:noFill/>
        </p:spPr>
        <p:txBody>
          <a:bodyPr wrap="none" rtlCol="0">
            <a:spAutoFit/>
          </a:bodyPr>
          <a:lstStyle/>
          <a:p>
            <a:r>
              <a:rPr lang="en-US" altLang="zh-CN" sz="1000" dirty="0" smtClean="0"/>
              <a:t>3. </a:t>
            </a:r>
            <a:r>
              <a:rPr lang="zh-CN" altLang="en-US" sz="1000" dirty="0" smtClean="0"/>
              <a:t>发送消息</a:t>
            </a:r>
            <a:endParaRPr lang="zh-CN" altLang="en-US" sz="1000" dirty="0"/>
          </a:p>
        </p:txBody>
      </p:sp>
      <p:cxnSp>
        <p:nvCxnSpPr>
          <p:cNvPr id="100" name="直接箭头连接符 99"/>
          <p:cNvCxnSpPr/>
          <p:nvPr/>
        </p:nvCxnSpPr>
        <p:spPr>
          <a:xfrm flipH="1">
            <a:off x="5508104" y="1124744"/>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5508104" y="1628800"/>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508104" y="3140968"/>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5508104" y="3717032"/>
            <a:ext cx="792088"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94115" y="91546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6" name="TextBox 105"/>
          <p:cNvSpPr txBox="1"/>
          <p:nvPr/>
        </p:nvSpPr>
        <p:spPr>
          <a:xfrm>
            <a:off x="5594115" y="1410287"/>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7" name="TextBox 106"/>
          <p:cNvSpPr txBox="1"/>
          <p:nvPr/>
        </p:nvSpPr>
        <p:spPr>
          <a:xfrm>
            <a:off x="5589646" y="2931691"/>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sp>
        <p:nvSpPr>
          <p:cNvPr id="108" name="TextBox 107"/>
          <p:cNvSpPr txBox="1"/>
          <p:nvPr/>
        </p:nvSpPr>
        <p:spPr>
          <a:xfrm>
            <a:off x="5589646" y="3489283"/>
            <a:ext cx="824265" cy="246221"/>
          </a:xfrm>
          <a:prstGeom prst="rect">
            <a:avLst/>
          </a:prstGeom>
          <a:noFill/>
        </p:spPr>
        <p:txBody>
          <a:bodyPr wrap="none" rtlCol="0">
            <a:spAutoFit/>
          </a:bodyPr>
          <a:lstStyle/>
          <a:p>
            <a:r>
              <a:rPr lang="en-US" altLang="zh-CN" sz="1000" dirty="0" smtClean="0"/>
              <a:t>4. </a:t>
            </a:r>
            <a:r>
              <a:rPr lang="zh-CN" altLang="en-US" sz="1000" dirty="0" smtClean="0"/>
              <a:t>接收消息</a:t>
            </a:r>
            <a:endParaRPr lang="zh-CN" altLang="en-US" sz="1000" dirty="0"/>
          </a:p>
        </p:txBody>
      </p:sp>
      <p:cxnSp>
        <p:nvCxnSpPr>
          <p:cNvPr id="110" name="肘形连接符 109"/>
          <p:cNvCxnSpPr>
            <a:stCxn id="79" idx="3"/>
            <a:endCxn id="38" idx="1"/>
          </p:cNvCxnSpPr>
          <p:nvPr/>
        </p:nvCxnSpPr>
        <p:spPr>
          <a:xfrm flipV="1">
            <a:off x="3203848" y="1088740"/>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79" idx="3"/>
            <a:endCxn id="39" idx="1"/>
          </p:cNvCxnSpPr>
          <p:nvPr/>
        </p:nvCxnSpPr>
        <p:spPr>
          <a:xfrm flipV="1">
            <a:off x="3203848" y="1664804"/>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79" idx="3"/>
            <a:endCxn id="40" idx="1"/>
          </p:cNvCxnSpPr>
          <p:nvPr/>
        </p:nvCxnSpPr>
        <p:spPr>
          <a:xfrm>
            <a:off x="3203848" y="2420888"/>
            <a:ext cx="1296144" cy="756084"/>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肘形连接符 115"/>
          <p:cNvCxnSpPr>
            <a:stCxn id="79" idx="3"/>
            <a:endCxn id="76" idx="1"/>
          </p:cNvCxnSpPr>
          <p:nvPr/>
        </p:nvCxnSpPr>
        <p:spPr>
          <a:xfrm>
            <a:off x="3203848" y="2420888"/>
            <a:ext cx="1296144" cy="1332148"/>
          </a:xfrm>
          <a:prstGeom prst="bentConnector3">
            <a:avLst>
              <a:gd name="adj1" fmla="val 50000"/>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19872" y="1259524"/>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18" name="TextBox 117"/>
          <p:cNvSpPr txBox="1"/>
          <p:nvPr/>
        </p:nvSpPr>
        <p:spPr>
          <a:xfrm>
            <a:off x="3427228" y="3340400"/>
            <a:ext cx="1080745" cy="246221"/>
          </a:xfrm>
          <a:prstGeom prst="rect">
            <a:avLst/>
          </a:prstGeom>
          <a:noFill/>
        </p:spPr>
        <p:txBody>
          <a:bodyPr wrap="none" rtlCol="0">
            <a:spAutoFit/>
          </a:bodyPr>
          <a:lstStyle/>
          <a:p>
            <a:r>
              <a:rPr lang="en-US" altLang="zh-CN" sz="1000" dirty="0" smtClean="0"/>
              <a:t>5. </a:t>
            </a:r>
            <a:r>
              <a:rPr lang="zh-CN" altLang="en-US" sz="1000" dirty="0" smtClean="0"/>
              <a:t>获取最新配置</a:t>
            </a:r>
            <a:endParaRPr lang="zh-CN" altLang="en-US" sz="1000" dirty="0"/>
          </a:p>
        </p:txBody>
      </p:sp>
      <p:sp>
        <p:nvSpPr>
          <p:cNvPr id="142" name="矩形 141"/>
          <p:cNvSpPr/>
          <p:nvPr/>
        </p:nvSpPr>
        <p:spPr>
          <a:xfrm>
            <a:off x="179512" y="1196752"/>
            <a:ext cx="936104" cy="43204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rPr>
              <a:t>最新配置</a:t>
            </a:r>
            <a:endParaRPr lang="zh-CN" altLang="en-US" sz="1200" dirty="0">
              <a:solidFill>
                <a:schemeClr val="bg1"/>
              </a:solidFill>
            </a:endParaRPr>
          </a:p>
        </p:txBody>
      </p:sp>
      <p:cxnSp>
        <p:nvCxnSpPr>
          <p:cNvPr id="144" name="直接箭头连接符 143"/>
          <p:cNvCxnSpPr>
            <a:stCxn id="142" idx="2"/>
            <a:endCxn id="55" idx="1"/>
          </p:cNvCxnSpPr>
          <p:nvPr/>
        </p:nvCxnSpPr>
        <p:spPr>
          <a:xfrm>
            <a:off x="647564" y="1628800"/>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78469" y="1714911"/>
            <a:ext cx="562975" cy="246221"/>
          </a:xfrm>
          <a:prstGeom prst="rect">
            <a:avLst/>
          </a:prstGeom>
          <a:noFill/>
        </p:spPr>
        <p:txBody>
          <a:bodyPr wrap="none" rtlCol="0">
            <a:spAutoFit/>
          </a:bodyPr>
          <a:lstStyle/>
          <a:p>
            <a:r>
              <a:rPr lang="en-US" altLang="zh-CN" sz="1000" dirty="0" smtClean="0"/>
              <a:t>1. push</a:t>
            </a:r>
            <a:endParaRPr lang="zh-CN" altLang="en-US" sz="1000" dirty="0"/>
          </a:p>
        </p:txBody>
      </p:sp>
      <p:sp>
        <p:nvSpPr>
          <p:cNvPr id="149" name="TextBox 148"/>
          <p:cNvSpPr txBox="1"/>
          <p:nvPr/>
        </p:nvSpPr>
        <p:spPr>
          <a:xfrm>
            <a:off x="1115616" y="2223336"/>
            <a:ext cx="720080" cy="400110"/>
          </a:xfrm>
          <a:prstGeom prst="rect">
            <a:avLst/>
          </a:prstGeom>
          <a:noFill/>
        </p:spPr>
        <p:txBody>
          <a:bodyPr wrap="square" rtlCol="0">
            <a:spAutoFit/>
          </a:bodyPr>
          <a:lstStyle/>
          <a:p>
            <a:r>
              <a:rPr lang="en-US" altLang="zh-CN" sz="1000" dirty="0" smtClean="0"/>
              <a:t>3. </a:t>
            </a:r>
            <a:r>
              <a:rPr lang="zh-CN" altLang="en-US" sz="1000" dirty="0" smtClean="0"/>
              <a:t>获取最新配置</a:t>
            </a:r>
            <a:endParaRPr lang="zh-CN" altLang="en-US" sz="10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362</Words>
  <Application>Microsoft Office PowerPoint</Application>
  <PresentationFormat>全屏显示(4:3)</PresentationFormat>
  <Paragraphs>70</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幻灯片 1</vt:lpstr>
      <vt:lpstr>幻灯片 2</vt:lpstr>
      <vt:lpstr>幻灯片 3</vt:lpstr>
      <vt:lpstr>幻灯片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97</cp:revision>
  <dcterms:created xsi:type="dcterms:W3CDTF">2019-01-10T09:03:23Z</dcterms:created>
  <dcterms:modified xsi:type="dcterms:W3CDTF">2019-01-22T13:47:45Z</dcterms:modified>
</cp:coreProperties>
</file>