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2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CCB53D5-3F0A-4974-9E71-2401F19FA0D5}" type="datetimeFigureOut">
              <a:rPr lang="zh-CN" altLang="en-US" smtClean="0"/>
              <a:pPr/>
              <a:t>2019/1/18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CCB53D5-3F0A-4974-9E71-2401F19FA0D5}" type="datetimeFigureOut">
              <a:rPr lang="zh-CN" altLang="en-US" smtClean="0"/>
              <a:pPr/>
              <a:t>2019/1/18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CCB53D5-3F0A-4974-9E71-2401F19FA0D5}" type="datetimeFigureOut">
              <a:rPr lang="zh-CN" altLang="en-US" smtClean="0"/>
              <a:pPr/>
              <a:t>2019/1/18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CCB53D5-3F0A-4974-9E71-2401F19FA0D5}" type="datetimeFigureOut">
              <a:rPr lang="zh-CN" altLang="en-US" smtClean="0"/>
              <a:pPr/>
              <a:t>2019/1/18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CCB53D5-3F0A-4974-9E71-2401F19FA0D5}" type="datetimeFigureOut">
              <a:rPr lang="zh-CN" altLang="en-US" smtClean="0"/>
              <a:pPr/>
              <a:t>2019/1/18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CCB53D5-3F0A-4974-9E71-2401F19FA0D5}" type="datetimeFigureOut">
              <a:rPr lang="zh-CN" altLang="en-US" smtClean="0"/>
              <a:pPr/>
              <a:t>2019/1/18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CB53D5-3F0A-4974-9E71-2401F19FA0D5}" type="datetimeFigureOut">
              <a:rPr lang="zh-CN" altLang="en-US" smtClean="0"/>
              <a:pPr/>
              <a:t>2019/1/18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3F925-E850-46F6-9C83-0884CCC1750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548680"/>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Eureka Server</a:t>
            </a:r>
            <a:endParaRPr lang="zh-CN" altLang="en-US" sz="1200" dirty="0"/>
          </a:p>
        </p:txBody>
      </p:sp>
      <p:sp>
        <p:nvSpPr>
          <p:cNvPr id="5" name="矩形 4"/>
          <p:cNvSpPr/>
          <p:nvPr/>
        </p:nvSpPr>
        <p:spPr>
          <a:xfrm>
            <a:off x="1619672" y="11663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Provider1</a:t>
            </a:r>
            <a:endParaRPr lang="zh-CN" altLang="en-US" sz="1200" dirty="0"/>
          </a:p>
        </p:txBody>
      </p:sp>
      <p:sp>
        <p:nvSpPr>
          <p:cNvPr id="6" name="矩形 5"/>
          <p:cNvSpPr/>
          <p:nvPr/>
        </p:nvSpPr>
        <p:spPr>
          <a:xfrm>
            <a:off x="1619672" y="908720"/>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Provider2</a:t>
            </a:r>
            <a:endParaRPr lang="zh-CN" altLang="en-US" sz="1200" dirty="0"/>
          </a:p>
        </p:txBody>
      </p:sp>
      <p:sp>
        <p:nvSpPr>
          <p:cNvPr id="7" name="矩形 6"/>
          <p:cNvSpPr/>
          <p:nvPr/>
        </p:nvSpPr>
        <p:spPr>
          <a:xfrm>
            <a:off x="3131840" y="11663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Consumer1</a:t>
            </a:r>
            <a:endParaRPr lang="zh-CN" altLang="en-US" sz="1200" dirty="0"/>
          </a:p>
        </p:txBody>
      </p:sp>
      <p:sp>
        <p:nvSpPr>
          <p:cNvPr id="8" name="矩形 7"/>
          <p:cNvSpPr/>
          <p:nvPr/>
        </p:nvSpPr>
        <p:spPr>
          <a:xfrm>
            <a:off x="3131840" y="908720"/>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Consumer2</a:t>
            </a:r>
            <a:endParaRPr lang="zh-CN" altLang="en-US" sz="1200" dirty="0"/>
          </a:p>
        </p:txBody>
      </p:sp>
      <p:sp>
        <p:nvSpPr>
          <p:cNvPr id="9" name="矩形 8"/>
          <p:cNvSpPr/>
          <p:nvPr/>
        </p:nvSpPr>
        <p:spPr>
          <a:xfrm>
            <a:off x="4427984" y="47667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hystrix</a:t>
            </a:r>
            <a:r>
              <a:rPr lang="en-US" altLang="zh-CN" sz="1200" dirty="0" smtClean="0"/>
              <a:t>-turbine</a:t>
            </a:r>
            <a:endParaRPr lang="zh-CN" altLang="en-US" sz="1200" dirty="0"/>
          </a:p>
        </p:txBody>
      </p:sp>
      <p:sp>
        <p:nvSpPr>
          <p:cNvPr id="10" name="矩形 9"/>
          <p:cNvSpPr/>
          <p:nvPr/>
        </p:nvSpPr>
        <p:spPr>
          <a:xfrm>
            <a:off x="5652120" y="47667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hystrix</a:t>
            </a:r>
            <a:r>
              <a:rPr lang="en-US" altLang="zh-CN" sz="1200" dirty="0" smtClean="0"/>
              <a:t>-dashboard</a:t>
            </a:r>
            <a:endParaRPr lang="zh-CN" altLang="en-US" sz="1200" dirty="0"/>
          </a:p>
        </p:txBody>
      </p:sp>
      <p:cxnSp>
        <p:nvCxnSpPr>
          <p:cNvPr id="12" name="直接箭头连接符 11"/>
          <p:cNvCxnSpPr>
            <a:stCxn id="7" idx="1"/>
            <a:endCxn id="6" idx="3"/>
          </p:cNvCxnSpPr>
          <p:nvPr/>
        </p:nvCxnSpPr>
        <p:spPr>
          <a:xfrm flipH="1">
            <a:off x="2555776" y="368660"/>
            <a:ext cx="576064" cy="7920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1"/>
            <a:endCxn id="5" idx="3"/>
          </p:cNvCxnSpPr>
          <p:nvPr/>
        </p:nvCxnSpPr>
        <p:spPr>
          <a:xfrm flipH="1">
            <a:off x="2555776" y="368660"/>
            <a:ext cx="576064"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1"/>
            <a:endCxn id="5" idx="3"/>
          </p:cNvCxnSpPr>
          <p:nvPr/>
        </p:nvCxnSpPr>
        <p:spPr>
          <a:xfrm flipH="1" flipV="1">
            <a:off x="2555776" y="368660"/>
            <a:ext cx="576064" cy="792088"/>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8" idx="1"/>
            <a:endCxn id="6" idx="3"/>
          </p:cNvCxnSpPr>
          <p:nvPr/>
        </p:nvCxnSpPr>
        <p:spPr>
          <a:xfrm flipH="1">
            <a:off x="2555776" y="1160748"/>
            <a:ext cx="576064" cy="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1"/>
            <a:endCxn id="7" idx="3"/>
          </p:cNvCxnSpPr>
          <p:nvPr/>
        </p:nvCxnSpPr>
        <p:spPr>
          <a:xfrm flipH="1" flipV="1">
            <a:off x="4067944" y="368660"/>
            <a:ext cx="3600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9" idx="1"/>
            <a:endCxn id="8" idx="3"/>
          </p:cNvCxnSpPr>
          <p:nvPr/>
        </p:nvCxnSpPr>
        <p:spPr>
          <a:xfrm flipH="1">
            <a:off x="4067944" y="728700"/>
            <a:ext cx="36004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5" idx="1"/>
            <a:endCxn id="4" idx="3"/>
          </p:cNvCxnSpPr>
          <p:nvPr/>
        </p:nvCxnSpPr>
        <p:spPr>
          <a:xfrm flipH="1">
            <a:off x="1259632" y="368660"/>
            <a:ext cx="36004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6" idx="1"/>
            <a:endCxn id="4" idx="3"/>
          </p:cNvCxnSpPr>
          <p:nvPr/>
        </p:nvCxnSpPr>
        <p:spPr>
          <a:xfrm flipH="1" flipV="1">
            <a:off x="1259632" y="800708"/>
            <a:ext cx="3600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0" idx="1"/>
            <a:endCxn id="9" idx="3"/>
          </p:cNvCxnSpPr>
          <p:nvPr/>
        </p:nvCxnSpPr>
        <p:spPr>
          <a:xfrm flipH="1">
            <a:off x="5364088" y="728700"/>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23528" y="2204864"/>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Eureka Server</a:t>
            </a:r>
            <a:endParaRPr lang="zh-CN" altLang="en-US" sz="1200" dirty="0"/>
          </a:p>
        </p:txBody>
      </p:sp>
      <p:sp>
        <p:nvSpPr>
          <p:cNvPr id="32" name="矩形 31"/>
          <p:cNvSpPr/>
          <p:nvPr/>
        </p:nvSpPr>
        <p:spPr>
          <a:xfrm>
            <a:off x="1619672" y="1844824"/>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Provider1</a:t>
            </a:r>
            <a:endParaRPr lang="zh-CN" altLang="en-US" sz="1200" dirty="0"/>
          </a:p>
        </p:txBody>
      </p:sp>
      <p:sp>
        <p:nvSpPr>
          <p:cNvPr id="33" name="矩形 32"/>
          <p:cNvSpPr/>
          <p:nvPr/>
        </p:nvSpPr>
        <p:spPr>
          <a:xfrm>
            <a:off x="1619672" y="263691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Provider2</a:t>
            </a:r>
            <a:endParaRPr lang="zh-CN" altLang="en-US" sz="1200" dirty="0"/>
          </a:p>
        </p:txBody>
      </p:sp>
      <p:sp>
        <p:nvSpPr>
          <p:cNvPr id="34" name="矩形 33"/>
          <p:cNvSpPr/>
          <p:nvPr/>
        </p:nvSpPr>
        <p:spPr>
          <a:xfrm>
            <a:off x="2987824" y="2204864"/>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Consumer1</a:t>
            </a:r>
            <a:endParaRPr lang="zh-CN" altLang="en-US" sz="1200" dirty="0"/>
          </a:p>
        </p:txBody>
      </p:sp>
      <p:sp>
        <p:nvSpPr>
          <p:cNvPr id="37" name="矩形 36"/>
          <p:cNvSpPr/>
          <p:nvPr/>
        </p:nvSpPr>
        <p:spPr>
          <a:xfrm>
            <a:off x="4283968" y="2204864"/>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hystrix</a:t>
            </a:r>
            <a:r>
              <a:rPr lang="en-US" altLang="zh-CN" sz="1200" dirty="0" smtClean="0"/>
              <a:t>-dashboard</a:t>
            </a:r>
            <a:endParaRPr lang="zh-CN" altLang="en-US" sz="1200" dirty="0"/>
          </a:p>
        </p:txBody>
      </p:sp>
      <p:cxnSp>
        <p:nvCxnSpPr>
          <p:cNvPr id="44" name="直接箭头连接符 43"/>
          <p:cNvCxnSpPr>
            <a:stCxn id="32" idx="1"/>
            <a:endCxn id="31" idx="3"/>
          </p:cNvCxnSpPr>
          <p:nvPr/>
        </p:nvCxnSpPr>
        <p:spPr>
          <a:xfrm flipH="1">
            <a:off x="1259632" y="2096852"/>
            <a:ext cx="3600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33" idx="1"/>
            <a:endCxn id="31" idx="3"/>
          </p:cNvCxnSpPr>
          <p:nvPr/>
        </p:nvCxnSpPr>
        <p:spPr>
          <a:xfrm flipH="1" flipV="1">
            <a:off x="1259632" y="2456892"/>
            <a:ext cx="36004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37" idx="1"/>
            <a:endCxn id="34" idx="3"/>
          </p:cNvCxnSpPr>
          <p:nvPr/>
        </p:nvCxnSpPr>
        <p:spPr>
          <a:xfrm flipH="1">
            <a:off x="3923928" y="2456892"/>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34" idx="1"/>
            <a:endCxn id="32" idx="3"/>
          </p:cNvCxnSpPr>
          <p:nvPr/>
        </p:nvCxnSpPr>
        <p:spPr>
          <a:xfrm flipH="1" flipV="1">
            <a:off x="2555776" y="2096852"/>
            <a:ext cx="432048"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34" idx="1"/>
            <a:endCxn id="33" idx="3"/>
          </p:cNvCxnSpPr>
          <p:nvPr/>
        </p:nvCxnSpPr>
        <p:spPr>
          <a:xfrm flipH="1">
            <a:off x="2555776" y="2456892"/>
            <a:ext cx="432048"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907704" y="3861048"/>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Eureka Server</a:t>
            </a:r>
            <a:endParaRPr lang="zh-CN" altLang="en-US" sz="1200" dirty="0"/>
          </a:p>
        </p:txBody>
      </p:sp>
      <p:sp>
        <p:nvSpPr>
          <p:cNvPr id="29" name="矩形 28"/>
          <p:cNvSpPr/>
          <p:nvPr/>
        </p:nvSpPr>
        <p:spPr>
          <a:xfrm>
            <a:off x="611560" y="4941168"/>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Provider1</a:t>
            </a:r>
            <a:endParaRPr lang="zh-CN" altLang="en-US" sz="1200" dirty="0"/>
          </a:p>
        </p:txBody>
      </p:sp>
      <p:sp>
        <p:nvSpPr>
          <p:cNvPr id="36" name="矩形 35"/>
          <p:cNvSpPr/>
          <p:nvPr/>
        </p:nvSpPr>
        <p:spPr>
          <a:xfrm>
            <a:off x="1907704" y="4941168"/>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Consumer1</a:t>
            </a:r>
            <a:endParaRPr lang="zh-CN" altLang="en-US" sz="1200" dirty="0"/>
          </a:p>
        </p:txBody>
      </p:sp>
      <p:sp>
        <p:nvSpPr>
          <p:cNvPr id="38" name="矩形 37"/>
          <p:cNvSpPr/>
          <p:nvPr/>
        </p:nvSpPr>
        <p:spPr>
          <a:xfrm>
            <a:off x="3203848" y="4941168"/>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Zuul</a:t>
            </a:r>
            <a:endParaRPr lang="zh-CN" altLang="en-US" sz="1200" dirty="0"/>
          </a:p>
        </p:txBody>
      </p:sp>
      <p:cxnSp>
        <p:nvCxnSpPr>
          <p:cNvPr id="39" name="直接箭头连接符 38"/>
          <p:cNvCxnSpPr>
            <a:stCxn id="29" idx="0"/>
            <a:endCxn id="28" idx="2"/>
          </p:cNvCxnSpPr>
          <p:nvPr/>
        </p:nvCxnSpPr>
        <p:spPr>
          <a:xfrm flipV="1">
            <a:off x="1079612" y="4365104"/>
            <a:ext cx="1296144"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38" idx="1"/>
            <a:endCxn id="36" idx="3"/>
          </p:cNvCxnSpPr>
          <p:nvPr/>
        </p:nvCxnSpPr>
        <p:spPr>
          <a:xfrm flipH="1">
            <a:off x="2843808" y="5193196"/>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6" idx="1"/>
            <a:endCxn id="29" idx="3"/>
          </p:cNvCxnSpPr>
          <p:nvPr/>
        </p:nvCxnSpPr>
        <p:spPr>
          <a:xfrm flipH="1">
            <a:off x="1547664" y="5193196"/>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肘形连接符 48"/>
          <p:cNvCxnSpPr>
            <a:stCxn id="36" idx="2"/>
            <a:endCxn id="29" idx="2"/>
          </p:cNvCxnSpPr>
          <p:nvPr/>
        </p:nvCxnSpPr>
        <p:spPr>
          <a:xfrm rot="5400000">
            <a:off x="1727684" y="4797152"/>
            <a:ext cx="12700" cy="1296144"/>
          </a:xfrm>
          <a:prstGeom prst="bentConnector3">
            <a:avLst>
              <a:gd name="adj1" fmla="val 1800000"/>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08710" y="5463696"/>
            <a:ext cx="603050" cy="246221"/>
          </a:xfrm>
          <a:prstGeom prst="rect">
            <a:avLst/>
          </a:prstGeom>
          <a:noFill/>
        </p:spPr>
        <p:txBody>
          <a:bodyPr wrap="none" rtlCol="0">
            <a:spAutoFit/>
          </a:bodyPr>
          <a:lstStyle/>
          <a:p>
            <a:pPr algn="ctr"/>
            <a:r>
              <a:rPr lang="en-US" altLang="zh-CN" sz="1000" dirty="0" smtClean="0"/>
              <a:t>Fallback</a:t>
            </a:r>
            <a:endParaRPr lang="zh-CN" altLang="en-US" sz="1000" dirty="0"/>
          </a:p>
        </p:txBody>
      </p:sp>
      <p:cxnSp>
        <p:nvCxnSpPr>
          <p:cNvPr id="53" name="肘形连接符 52"/>
          <p:cNvCxnSpPr>
            <a:stCxn id="38" idx="2"/>
            <a:endCxn id="36" idx="2"/>
          </p:cNvCxnSpPr>
          <p:nvPr/>
        </p:nvCxnSpPr>
        <p:spPr>
          <a:xfrm rot="5400000">
            <a:off x="3023828" y="4797152"/>
            <a:ext cx="12700" cy="1296144"/>
          </a:xfrm>
          <a:prstGeom prst="bentConnector3">
            <a:avLst>
              <a:gd name="adj1" fmla="val 1800000"/>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06012" y="5472932"/>
            <a:ext cx="603050" cy="246221"/>
          </a:xfrm>
          <a:prstGeom prst="rect">
            <a:avLst/>
          </a:prstGeom>
          <a:noFill/>
        </p:spPr>
        <p:txBody>
          <a:bodyPr wrap="none" rtlCol="0">
            <a:spAutoFit/>
          </a:bodyPr>
          <a:lstStyle/>
          <a:p>
            <a:pPr algn="ctr"/>
            <a:r>
              <a:rPr lang="en-US" altLang="zh-CN" sz="1000" dirty="0" smtClean="0"/>
              <a:t>Fallback</a:t>
            </a:r>
            <a:endParaRPr lang="zh-CN" altLang="en-US" sz="1000" dirty="0"/>
          </a:p>
        </p:txBody>
      </p:sp>
      <p:cxnSp>
        <p:nvCxnSpPr>
          <p:cNvPr id="60" name="直接箭头连接符 59"/>
          <p:cNvCxnSpPr>
            <a:stCxn id="36" idx="0"/>
            <a:endCxn id="28" idx="2"/>
          </p:cNvCxnSpPr>
          <p:nvPr/>
        </p:nvCxnSpPr>
        <p:spPr>
          <a:xfrm flipV="1">
            <a:off x="2375756" y="4365104"/>
            <a:ext cx="0"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38" idx="0"/>
            <a:endCxn id="28" idx="2"/>
          </p:cNvCxnSpPr>
          <p:nvPr/>
        </p:nvCxnSpPr>
        <p:spPr>
          <a:xfrm flipH="1" flipV="1">
            <a:off x="2375756" y="4365104"/>
            <a:ext cx="1296144"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4572000" y="4941168"/>
            <a:ext cx="936104" cy="50405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客户端</a:t>
            </a:r>
            <a:endParaRPr lang="zh-CN" altLang="en-US" sz="1200" dirty="0"/>
          </a:p>
        </p:txBody>
      </p:sp>
      <p:cxnSp>
        <p:nvCxnSpPr>
          <p:cNvPr id="68" name="直接箭头连接符 67"/>
          <p:cNvCxnSpPr>
            <a:stCxn id="66" idx="1"/>
            <a:endCxn id="38" idx="3"/>
          </p:cNvCxnSpPr>
          <p:nvPr/>
        </p:nvCxnSpPr>
        <p:spPr>
          <a:xfrm flipH="1">
            <a:off x="4139952" y="5193196"/>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035128" y="4425996"/>
            <a:ext cx="697627" cy="246221"/>
          </a:xfrm>
          <a:prstGeom prst="rect">
            <a:avLst/>
          </a:prstGeom>
          <a:noFill/>
        </p:spPr>
        <p:txBody>
          <a:bodyPr wrap="none" rtlCol="0">
            <a:spAutoFit/>
          </a:bodyPr>
          <a:lstStyle/>
          <a:p>
            <a:pPr algn="ctr"/>
            <a:r>
              <a:rPr lang="zh-CN" altLang="en-US" sz="1000" dirty="0" smtClean="0"/>
              <a:t>服务注册</a:t>
            </a:r>
            <a:endParaRPr lang="zh-CN" altLang="en-US" sz="1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1835696" y="3501008"/>
            <a:ext cx="1224136" cy="20882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注册中心集群</a:t>
            </a:r>
            <a:endParaRPr lang="zh-CN" altLang="en-US" sz="1200" dirty="0"/>
          </a:p>
        </p:txBody>
      </p:sp>
      <p:sp>
        <p:nvSpPr>
          <p:cNvPr id="9" name="矩形 8"/>
          <p:cNvSpPr/>
          <p:nvPr/>
        </p:nvSpPr>
        <p:spPr>
          <a:xfrm>
            <a:off x="6084168" y="4365104"/>
            <a:ext cx="1224136"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聚合监控信息</a:t>
            </a:r>
            <a:endParaRPr lang="en-US" altLang="zh-CN" sz="1200" dirty="0" smtClean="0"/>
          </a:p>
          <a:p>
            <a:pPr algn="ctr"/>
            <a:r>
              <a:rPr lang="en-US" altLang="zh-CN" sz="1200" dirty="0" err="1" smtClean="0"/>
              <a:t>hystrix</a:t>
            </a:r>
            <a:r>
              <a:rPr lang="en-US" altLang="zh-CN" sz="1200" dirty="0" smtClean="0"/>
              <a:t>-turbine</a:t>
            </a:r>
            <a:endParaRPr lang="zh-CN" altLang="en-US" sz="1200" dirty="0"/>
          </a:p>
        </p:txBody>
      </p:sp>
      <p:sp>
        <p:nvSpPr>
          <p:cNvPr id="10" name="矩形 9"/>
          <p:cNvSpPr/>
          <p:nvPr/>
        </p:nvSpPr>
        <p:spPr>
          <a:xfrm>
            <a:off x="7596336" y="4365104"/>
            <a:ext cx="129614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监控信息展示</a:t>
            </a:r>
            <a:endParaRPr lang="en-US" altLang="zh-CN" sz="1200" dirty="0" smtClean="0"/>
          </a:p>
          <a:p>
            <a:pPr algn="ctr"/>
            <a:r>
              <a:rPr lang="en-US" altLang="zh-CN" sz="1200" dirty="0" err="1" smtClean="0"/>
              <a:t>hystrix</a:t>
            </a:r>
            <a:r>
              <a:rPr lang="en-US" altLang="zh-CN" sz="1200" dirty="0" smtClean="0"/>
              <a:t>-dashboard</a:t>
            </a:r>
            <a:endParaRPr lang="zh-CN" altLang="en-US" sz="1200" dirty="0"/>
          </a:p>
        </p:txBody>
      </p:sp>
      <p:cxnSp>
        <p:nvCxnSpPr>
          <p:cNvPr id="30" name="直接箭头连接符 29"/>
          <p:cNvCxnSpPr>
            <a:stCxn id="10" idx="1"/>
            <a:endCxn id="9" idx="3"/>
          </p:cNvCxnSpPr>
          <p:nvPr/>
        </p:nvCxnSpPr>
        <p:spPr>
          <a:xfrm flipH="1">
            <a:off x="7308304" y="4617132"/>
            <a:ext cx="288032"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1979712" y="3789040"/>
            <a:ext cx="936104"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Eureka Server</a:t>
            </a:r>
            <a:endParaRPr lang="zh-CN" altLang="en-US" sz="1200" dirty="0">
              <a:solidFill>
                <a:schemeClr val="tx1"/>
              </a:solidFill>
            </a:endParaRPr>
          </a:p>
        </p:txBody>
      </p:sp>
      <p:sp>
        <p:nvSpPr>
          <p:cNvPr id="28" name="矩形 27"/>
          <p:cNvSpPr/>
          <p:nvPr/>
        </p:nvSpPr>
        <p:spPr>
          <a:xfrm>
            <a:off x="1979712" y="4365104"/>
            <a:ext cx="936104"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Eureka Server</a:t>
            </a:r>
            <a:endParaRPr lang="zh-CN" altLang="en-US" sz="1200" dirty="0">
              <a:solidFill>
                <a:schemeClr val="tx1"/>
              </a:solidFill>
            </a:endParaRPr>
          </a:p>
        </p:txBody>
      </p:sp>
      <p:sp>
        <p:nvSpPr>
          <p:cNvPr id="29" name="矩形 28"/>
          <p:cNvSpPr/>
          <p:nvPr/>
        </p:nvSpPr>
        <p:spPr>
          <a:xfrm>
            <a:off x="1979712" y="4941168"/>
            <a:ext cx="936104"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Eureka Server</a:t>
            </a:r>
            <a:endParaRPr lang="zh-CN" altLang="en-US" sz="1200" dirty="0">
              <a:solidFill>
                <a:schemeClr val="tx1"/>
              </a:solidFill>
            </a:endParaRPr>
          </a:p>
        </p:txBody>
      </p:sp>
      <p:sp>
        <p:nvSpPr>
          <p:cNvPr id="36" name="矩形 35"/>
          <p:cNvSpPr/>
          <p:nvPr/>
        </p:nvSpPr>
        <p:spPr>
          <a:xfrm>
            <a:off x="179512" y="3501008"/>
            <a:ext cx="1224136" cy="20882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服务提供者</a:t>
            </a:r>
            <a:endParaRPr lang="zh-CN" altLang="en-US" sz="1200" dirty="0"/>
          </a:p>
        </p:txBody>
      </p:sp>
      <p:sp>
        <p:nvSpPr>
          <p:cNvPr id="38" name="矩形 37"/>
          <p:cNvSpPr/>
          <p:nvPr/>
        </p:nvSpPr>
        <p:spPr>
          <a:xfrm>
            <a:off x="323528" y="3789040"/>
            <a:ext cx="936104"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Provider</a:t>
            </a:r>
            <a:endParaRPr lang="zh-CN" altLang="en-US" sz="1200" dirty="0">
              <a:solidFill>
                <a:schemeClr val="tx1"/>
              </a:solidFill>
            </a:endParaRPr>
          </a:p>
        </p:txBody>
      </p:sp>
      <p:sp>
        <p:nvSpPr>
          <p:cNvPr id="39" name="矩形 38"/>
          <p:cNvSpPr/>
          <p:nvPr/>
        </p:nvSpPr>
        <p:spPr>
          <a:xfrm>
            <a:off x="323528" y="4365104"/>
            <a:ext cx="936104"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Provider</a:t>
            </a:r>
            <a:endParaRPr lang="zh-CN" altLang="en-US" sz="1200" dirty="0">
              <a:solidFill>
                <a:schemeClr val="tx1"/>
              </a:solidFill>
            </a:endParaRPr>
          </a:p>
        </p:txBody>
      </p:sp>
      <p:sp>
        <p:nvSpPr>
          <p:cNvPr id="40" name="矩形 39"/>
          <p:cNvSpPr/>
          <p:nvPr/>
        </p:nvSpPr>
        <p:spPr>
          <a:xfrm>
            <a:off x="323528" y="4941168"/>
            <a:ext cx="936104"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Provider</a:t>
            </a:r>
            <a:endParaRPr lang="zh-CN" altLang="en-US" sz="1200" dirty="0">
              <a:solidFill>
                <a:schemeClr val="tx1"/>
              </a:solidFill>
            </a:endParaRPr>
          </a:p>
        </p:txBody>
      </p:sp>
      <p:sp>
        <p:nvSpPr>
          <p:cNvPr id="41" name="矩形 40"/>
          <p:cNvSpPr/>
          <p:nvPr/>
        </p:nvSpPr>
        <p:spPr>
          <a:xfrm>
            <a:off x="4572000" y="3501008"/>
            <a:ext cx="1224136" cy="20882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服务消费者</a:t>
            </a:r>
            <a:endParaRPr lang="zh-CN" altLang="en-US" sz="1200" dirty="0"/>
          </a:p>
        </p:txBody>
      </p:sp>
      <p:sp>
        <p:nvSpPr>
          <p:cNvPr id="42" name="矩形 41"/>
          <p:cNvSpPr/>
          <p:nvPr/>
        </p:nvSpPr>
        <p:spPr>
          <a:xfrm>
            <a:off x="4716016" y="3789040"/>
            <a:ext cx="936104"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Consumer</a:t>
            </a:r>
            <a:endParaRPr lang="zh-CN" altLang="en-US" sz="1200" dirty="0">
              <a:solidFill>
                <a:schemeClr val="tx1"/>
              </a:solidFill>
            </a:endParaRPr>
          </a:p>
        </p:txBody>
      </p:sp>
      <p:sp>
        <p:nvSpPr>
          <p:cNvPr id="43" name="矩形 42"/>
          <p:cNvSpPr/>
          <p:nvPr/>
        </p:nvSpPr>
        <p:spPr>
          <a:xfrm>
            <a:off x="4716016" y="4365104"/>
            <a:ext cx="936104"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Consumer</a:t>
            </a:r>
            <a:endParaRPr lang="zh-CN" altLang="en-US" sz="1200" dirty="0">
              <a:solidFill>
                <a:schemeClr val="tx1"/>
              </a:solidFill>
            </a:endParaRPr>
          </a:p>
        </p:txBody>
      </p:sp>
      <p:sp>
        <p:nvSpPr>
          <p:cNvPr id="47" name="矩形 46"/>
          <p:cNvSpPr/>
          <p:nvPr/>
        </p:nvSpPr>
        <p:spPr>
          <a:xfrm>
            <a:off x="4716016" y="4941168"/>
            <a:ext cx="936104"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Consumer</a:t>
            </a:r>
            <a:endParaRPr lang="zh-CN" altLang="en-US" sz="1200" dirty="0">
              <a:solidFill>
                <a:schemeClr val="tx1"/>
              </a:solidFill>
            </a:endParaRPr>
          </a:p>
        </p:txBody>
      </p:sp>
      <p:cxnSp>
        <p:nvCxnSpPr>
          <p:cNvPr id="57" name="直接箭头连接符 56"/>
          <p:cNvCxnSpPr>
            <a:stCxn id="9" idx="1"/>
            <a:endCxn id="42" idx="3"/>
          </p:cNvCxnSpPr>
          <p:nvPr/>
        </p:nvCxnSpPr>
        <p:spPr>
          <a:xfrm flipH="1" flipV="1">
            <a:off x="5652120" y="4041068"/>
            <a:ext cx="432048" cy="576064"/>
          </a:xfrm>
          <a:prstGeom prst="straightConnector1">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9" idx="1"/>
            <a:endCxn id="47" idx="3"/>
          </p:cNvCxnSpPr>
          <p:nvPr/>
        </p:nvCxnSpPr>
        <p:spPr>
          <a:xfrm flipH="1">
            <a:off x="5652120" y="4617132"/>
            <a:ext cx="432048"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9" idx="1"/>
            <a:endCxn id="43" idx="3"/>
          </p:cNvCxnSpPr>
          <p:nvPr/>
        </p:nvCxnSpPr>
        <p:spPr>
          <a:xfrm flipH="1">
            <a:off x="5652120" y="4617132"/>
            <a:ext cx="432048"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38" idx="3"/>
            <a:endCxn id="35" idx="1"/>
          </p:cNvCxnSpPr>
          <p:nvPr/>
        </p:nvCxnSpPr>
        <p:spPr>
          <a:xfrm>
            <a:off x="1259632" y="4041068"/>
            <a:ext cx="576064" cy="50405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39" idx="3"/>
            <a:endCxn id="35" idx="1"/>
          </p:cNvCxnSpPr>
          <p:nvPr/>
        </p:nvCxnSpPr>
        <p:spPr>
          <a:xfrm flipV="1">
            <a:off x="1259632" y="4545124"/>
            <a:ext cx="576064" cy="7200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40" idx="3"/>
            <a:endCxn id="35" idx="1"/>
          </p:cNvCxnSpPr>
          <p:nvPr/>
        </p:nvCxnSpPr>
        <p:spPr>
          <a:xfrm flipV="1">
            <a:off x="1259632" y="4545124"/>
            <a:ext cx="576064" cy="64807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1259632" y="2132856"/>
            <a:ext cx="2376264" cy="93610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配置中心集群</a:t>
            </a:r>
            <a:endParaRPr lang="zh-CN" altLang="en-US" sz="1200" dirty="0"/>
          </a:p>
        </p:txBody>
      </p:sp>
      <p:sp>
        <p:nvSpPr>
          <p:cNvPr id="80" name="矩形 79"/>
          <p:cNvSpPr/>
          <p:nvPr/>
        </p:nvSpPr>
        <p:spPr>
          <a:xfrm>
            <a:off x="1403648" y="2420888"/>
            <a:ext cx="648072"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Config</a:t>
            </a:r>
            <a:r>
              <a:rPr lang="en-US" altLang="zh-CN" sz="1200" dirty="0" smtClean="0">
                <a:solidFill>
                  <a:schemeClr val="tx1"/>
                </a:solidFill>
              </a:rPr>
              <a:t> Center</a:t>
            </a:r>
            <a:endParaRPr lang="zh-CN" altLang="en-US" sz="1200" dirty="0">
              <a:solidFill>
                <a:schemeClr val="tx1"/>
              </a:solidFill>
            </a:endParaRPr>
          </a:p>
        </p:txBody>
      </p:sp>
      <p:sp>
        <p:nvSpPr>
          <p:cNvPr id="81" name="矩形 80"/>
          <p:cNvSpPr/>
          <p:nvPr/>
        </p:nvSpPr>
        <p:spPr>
          <a:xfrm>
            <a:off x="2123728" y="2420888"/>
            <a:ext cx="648072"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Config</a:t>
            </a:r>
            <a:r>
              <a:rPr lang="en-US" altLang="zh-CN" sz="1200" dirty="0" smtClean="0">
                <a:solidFill>
                  <a:schemeClr val="tx1"/>
                </a:solidFill>
              </a:rPr>
              <a:t> Center</a:t>
            </a:r>
            <a:endParaRPr lang="zh-CN" altLang="en-US" sz="1200" dirty="0">
              <a:solidFill>
                <a:schemeClr val="tx1"/>
              </a:solidFill>
            </a:endParaRPr>
          </a:p>
        </p:txBody>
      </p:sp>
      <p:sp>
        <p:nvSpPr>
          <p:cNvPr id="82" name="矩形 81"/>
          <p:cNvSpPr/>
          <p:nvPr/>
        </p:nvSpPr>
        <p:spPr>
          <a:xfrm>
            <a:off x="2843808" y="2420888"/>
            <a:ext cx="648072"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Config</a:t>
            </a:r>
            <a:r>
              <a:rPr lang="en-US" altLang="zh-CN" sz="1200" dirty="0" smtClean="0">
                <a:solidFill>
                  <a:schemeClr val="tx1"/>
                </a:solidFill>
              </a:rPr>
              <a:t> Center</a:t>
            </a:r>
            <a:endParaRPr lang="zh-CN" altLang="en-US" sz="1200" dirty="0">
              <a:solidFill>
                <a:schemeClr val="tx1"/>
              </a:solidFill>
            </a:endParaRPr>
          </a:p>
        </p:txBody>
      </p:sp>
      <p:cxnSp>
        <p:nvCxnSpPr>
          <p:cNvPr id="84" name="直接箭头连接符 83"/>
          <p:cNvCxnSpPr>
            <a:stCxn id="80" idx="2"/>
            <a:endCxn id="35" idx="0"/>
          </p:cNvCxnSpPr>
          <p:nvPr/>
        </p:nvCxnSpPr>
        <p:spPr>
          <a:xfrm>
            <a:off x="1727684" y="2924944"/>
            <a:ext cx="720080"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81" idx="2"/>
            <a:endCxn id="35" idx="0"/>
          </p:cNvCxnSpPr>
          <p:nvPr/>
        </p:nvCxnSpPr>
        <p:spPr>
          <a:xfrm>
            <a:off x="2447764" y="2924944"/>
            <a:ext cx="0"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82" idx="2"/>
            <a:endCxn id="35" idx="0"/>
          </p:cNvCxnSpPr>
          <p:nvPr/>
        </p:nvCxnSpPr>
        <p:spPr>
          <a:xfrm flipH="1">
            <a:off x="2447764" y="2924944"/>
            <a:ext cx="720080"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41" idx="1"/>
            <a:endCxn id="35" idx="3"/>
          </p:cNvCxnSpPr>
          <p:nvPr/>
        </p:nvCxnSpPr>
        <p:spPr>
          <a:xfrm flipH="1">
            <a:off x="3059832" y="4545124"/>
            <a:ext cx="1512168"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635896" y="5414332"/>
            <a:ext cx="720080" cy="400110"/>
          </a:xfrm>
          <a:prstGeom prst="rect">
            <a:avLst/>
          </a:prstGeom>
          <a:noFill/>
        </p:spPr>
        <p:txBody>
          <a:bodyPr wrap="square" rtlCol="0">
            <a:spAutoFit/>
          </a:bodyPr>
          <a:lstStyle/>
          <a:p>
            <a:pPr algn="ctr"/>
            <a:r>
              <a:rPr lang="zh-CN" altLang="en-US" sz="1000" dirty="0" smtClean="0"/>
              <a:t>负载均衡</a:t>
            </a:r>
            <a:endParaRPr lang="en-US" altLang="zh-CN" sz="1000" dirty="0" smtClean="0"/>
          </a:p>
          <a:p>
            <a:pPr algn="ctr"/>
            <a:r>
              <a:rPr lang="en-US" altLang="zh-CN" sz="1000" dirty="0" smtClean="0"/>
              <a:t>Feign</a:t>
            </a:r>
            <a:endParaRPr lang="zh-CN" altLang="en-US" sz="1000" dirty="0"/>
          </a:p>
        </p:txBody>
      </p:sp>
      <p:sp>
        <p:nvSpPr>
          <p:cNvPr id="33" name="TextBox 32"/>
          <p:cNvSpPr txBox="1"/>
          <p:nvPr/>
        </p:nvSpPr>
        <p:spPr>
          <a:xfrm>
            <a:off x="3745612" y="5806310"/>
            <a:ext cx="576064" cy="400110"/>
          </a:xfrm>
          <a:prstGeom prst="rect">
            <a:avLst/>
          </a:prstGeom>
          <a:noFill/>
        </p:spPr>
        <p:txBody>
          <a:bodyPr wrap="square" rtlCol="0">
            <a:spAutoFit/>
          </a:bodyPr>
          <a:lstStyle/>
          <a:p>
            <a:pPr algn="ctr"/>
            <a:r>
              <a:rPr lang="zh-CN" altLang="en-US" sz="1000" dirty="0" smtClean="0"/>
              <a:t>断路器</a:t>
            </a:r>
            <a:endParaRPr lang="en-US" altLang="zh-CN" sz="1000" dirty="0" smtClean="0"/>
          </a:p>
          <a:p>
            <a:pPr algn="ctr"/>
            <a:r>
              <a:rPr lang="en-US" altLang="zh-CN" sz="1000" dirty="0" err="1" smtClean="0"/>
              <a:t>Hystrix</a:t>
            </a:r>
            <a:endParaRPr lang="zh-CN" altLang="en-US" sz="1000" dirty="0"/>
          </a:p>
        </p:txBody>
      </p:sp>
      <p:cxnSp>
        <p:nvCxnSpPr>
          <p:cNvPr id="37" name="肘形连接符 36"/>
          <p:cNvCxnSpPr>
            <a:stCxn id="41" idx="2"/>
            <a:endCxn id="36" idx="2"/>
          </p:cNvCxnSpPr>
          <p:nvPr/>
        </p:nvCxnSpPr>
        <p:spPr>
          <a:xfrm rot="5400000">
            <a:off x="2987824" y="3392996"/>
            <a:ext cx="12700" cy="4392488"/>
          </a:xfrm>
          <a:prstGeom prst="bentConnector3">
            <a:avLst>
              <a:gd name="adj1" fmla="val 180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5" name="流程图: 磁盘 54"/>
          <p:cNvSpPr/>
          <p:nvPr/>
        </p:nvSpPr>
        <p:spPr>
          <a:xfrm>
            <a:off x="2123728" y="1052736"/>
            <a:ext cx="648072" cy="792088"/>
          </a:xfrm>
          <a:prstGeom prst="flowChartMagneticDisk">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t>Git</a:t>
            </a:r>
            <a:r>
              <a:rPr lang="zh-CN" altLang="en-US" sz="1100" dirty="0" smtClean="0"/>
              <a:t>仓库</a:t>
            </a:r>
            <a:endParaRPr lang="zh-CN" altLang="en-US" sz="1100" dirty="0"/>
          </a:p>
        </p:txBody>
      </p:sp>
      <p:cxnSp>
        <p:nvCxnSpPr>
          <p:cNvPr id="58" name="直接箭头连接符 57"/>
          <p:cNvCxnSpPr>
            <a:stCxn id="79" idx="0"/>
            <a:endCxn id="55" idx="3"/>
          </p:cNvCxnSpPr>
          <p:nvPr/>
        </p:nvCxnSpPr>
        <p:spPr>
          <a:xfrm flipV="1">
            <a:off x="2447764" y="1844824"/>
            <a:ext cx="0" cy="2880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4572000" y="692696"/>
            <a:ext cx="1224136"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客户端</a:t>
            </a:r>
            <a:endParaRPr lang="zh-CN" altLang="en-US" sz="1200" dirty="0"/>
          </a:p>
        </p:txBody>
      </p:sp>
      <p:sp>
        <p:nvSpPr>
          <p:cNvPr id="65" name="矩形 64"/>
          <p:cNvSpPr/>
          <p:nvPr/>
        </p:nvSpPr>
        <p:spPr>
          <a:xfrm>
            <a:off x="4572000" y="1484784"/>
            <a:ext cx="1224136"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负载均衡</a:t>
            </a:r>
            <a:endParaRPr lang="en-US" altLang="zh-CN" sz="1200" dirty="0" smtClean="0"/>
          </a:p>
          <a:p>
            <a:pPr algn="ctr"/>
            <a:r>
              <a:rPr lang="en-US" altLang="zh-CN" sz="1200" dirty="0" err="1" smtClean="0"/>
              <a:t>Nginx</a:t>
            </a:r>
            <a:endParaRPr lang="zh-CN" altLang="en-US" sz="1200" dirty="0"/>
          </a:p>
        </p:txBody>
      </p:sp>
      <p:cxnSp>
        <p:nvCxnSpPr>
          <p:cNvPr id="68" name="直接箭头连接符 67"/>
          <p:cNvCxnSpPr>
            <a:stCxn id="64" idx="2"/>
            <a:endCxn id="65" idx="0"/>
          </p:cNvCxnSpPr>
          <p:nvPr/>
        </p:nvCxnSpPr>
        <p:spPr>
          <a:xfrm>
            <a:off x="5184068" y="1196752"/>
            <a:ext cx="0" cy="288032"/>
          </a:xfrm>
          <a:prstGeom prst="straightConnector1">
            <a:avLst/>
          </a:prstGeom>
          <a:ln w="95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4211960" y="2276872"/>
            <a:ext cx="1944216" cy="93610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服务网关集群</a:t>
            </a:r>
            <a:endParaRPr lang="zh-CN" altLang="en-US" sz="1200" dirty="0"/>
          </a:p>
        </p:txBody>
      </p:sp>
      <p:sp>
        <p:nvSpPr>
          <p:cNvPr id="78" name="矩形 77"/>
          <p:cNvSpPr/>
          <p:nvPr/>
        </p:nvSpPr>
        <p:spPr>
          <a:xfrm>
            <a:off x="4355976" y="2564904"/>
            <a:ext cx="504056"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GateWay</a:t>
            </a:r>
            <a:endParaRPr lang="zh-CN" altLang="en-US" sz="1200" dirty="0">
              <a:solidFill>
                <a:schemeClr val="tx1"/>
              </a:solidFill>
            </a:endParaRPr>
          </a:p>
        </p:txBody>
      </p:sp>
      <p:sp>
        <p:nvSpPr>
          <p:cNvPr id="83" name="矩形 82"/>
          <p:cNvSpPr/>
          <p:nvPr/>
        </p:nvSpPr>
        <p:spPr>
          <a:xfrm>
            <a:off x="4932040" y="2564904"/>
            <a:ext cx="504056"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GateWay</a:t>
            </a:r>
            <a:endParaRPr lang="zh-CN" altLang="en-US" sz="1200" dirty="0">
              <a:solidFill>
                <a:schemeClr val="tx1"/>
              </a:solidFill>
            </a:endParaRPr>
          </a:p>
        </p:txBody>
      </p:sp>
      <p:sp>
        <p:nvSpPr>
          <p:cNvPr id="85" name="矩形 84"/>
          <p:cNvSpPr/>
          <p:nvPr/>
        </p:nvSpPr>
        <p:spPr>
          <a:xfrm>
            <a:off x="5508104" y="2564904"/>
            <a:ext cx="504056"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GateWay</a:t>
            </a:r>
            <a:endParaRPr lang="zh-CN" altLang="en-US" sz="1200" dirty="0">
              <a:solidFill>
                <a:schemeClr val="tx1"/>
              </a:solidFill>
            </a:endParaRPr>
          </a:p>
        </p:txBody>
      </p:sp>
      <p:cxnSp>
        <p:nvCxnSpPr>
          <p:cNvPr id="89" name="直接箭头连接符 88"/>
          <p:cNvCxnSpPr>
            <a:stCxn id="65" idx="2"/>
            <a:endCxn id="77" idx="0"/>
          </p:cNvCxnSpPr>
          <p:nvPr/>
        </p:nvCxnSpPr>
        <p:spPr>
          <a:xfrm>
            <a:off x="5184068" y="1988840"/>
            <a:ext cx="0" cy="288032"/>
          </a:xfrm>
          <a:prstGeom prst="straightConnector1">
            <a:avLst/>
          </a:prstGeom>
          <a:ln w="95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77" idx="2"/>
            <a:endCxn id="41" idx="0"/>
          </p:cNvCxnSpPr>
          <p:nvPr/>
        </p:nvCxnSpPr>
        <p:spPr>
          <a:xfrm>
            <a:off x="5184068" y="3212976"/>
            <a:ext cx="0" cy="288032"/>
          </a:xfrm>
          <a:prstGeom prst="straightConnector1">
            <a:avLst/>
          </a:prstGeom>
          <a:ln w="952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79512" y="188640"/>
            <a:ext cx="4491011" cy="5015624"/>
          </a:xfrm>
          <a:prstGeom prst="rect">
            <a:avLst/>
          </a:prstGeom>
          <a:noFill/>
          <a:ln w="9525">
            <a:noFill/>
            <a:miter lim="800000"/>
            <a:headEnd/>
            <a:tailEnd/>
          </a:ln>
        </p:spPr>
      </p:pic>
      <p:sp>
        <p:nvSpPr>
          <p:cNvPr id="5" name="TextBox 4"/>
          <p:cNvSpPr txBox="1"/>
          <p:nvPr/>
        </p:nvSpPr>
        <p:spPr>
          <a:xfrm>
            <a:off x="4932040" y="548680"/>
            <a:ext cx="4032448" cy="1107996"/>
          </a:xfrm>
          <a:prstGeom prst="rect">
            <a:avLst/>
          </a:prstGeom>
          <a:noFill/>
        </p:spPr>
        <p:txBody>
          <a:bodyPr wrap="square" rtlCol="0">
            <a:spAutoFit/>
          </a:bodyPr>
          <a:lstStyle/>
          <a:p>
            <a:r>
              <a:rPr lang="zh-CN" altLang="en-US" sz="1100" dirty="0" smtClean="0"/>
              <a:t>客户端向 </a:t>
            </a:r>
            <a:r>
              <a:rPr lang="en-US" altLang="zh-CN" sz="1100" dirty="0" smtClean="0"/>
              <a:t>Spring Cloud Gateway </a:t>
            </a:r>
            <a:r>
              <a:rPr lang="zh-CN" altLang="en-US" sz="1100" dirty="0" smtClean="0"/>
              <a:t>发出请求，如果请求与网关程序定义的路由匹配，则将其发送到网关 </a:t>
            </a:r>
            <a:r>
              <a:rPr lang="en-US" altLang="zh-CN" sz="1100" dirty="0" smtClean="0"/>
              <a:t>Web </a:t>
            </a:r>
            <a:r>
              <a:rPr lang="zh-CN" altLang="en-US" sz="1100" dirty="0" smtClean="0"/>
              <a:t>处理程序，此处理程序运行特定的请求过滤器链。过滤器之间用虚线分开的原因是过滤器可能会在发送代理请求之前或之后执行逻辑。所有 </a:t>
            </a:r>
            <a:r>
              <a:rPr lang="en-US" altLang="zh-CN" sz="1100" dirty="0" smtClean="0"/>
              <a:t>"pre" </a:t>
            </a:r>
            <a:r>
              <a:rPr lang="zh-CN" altLang="en-US" sz="1100" dirty="0" smtClean="0"/>
              <a:t>过滤器逻辑先执行，然后执行代理请求，代理请求完成后，执行 </a:t>
            </a:r>
            <a:r>
              <a:rPr lang="en-US" altLang="zh-CN" sz="1100" dirty="0" smtClean="0"/>
              <a:t>"post" </a:t>
            </a:r>
            <a:r>
              <a:rPr lang="zh-CN" altLang="en-US" sz="1100" dirty="0" smtClean="0"/>
              <a:t>过滤器逻辑。</a:t>
            </a:r>
            <a:endParaRPr lang="zh-CN" altLang="en-US" sz="11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739</TotalTime>
  <Words>265</Words>
  <Application>Microsoft Office PowerPoint</Application>
  <PresentationFormat>全屏显示(4:3)</PresentationFormat>
  <Paragraphs>53</Paragraphs>
  <Slides>3</Slides>
  <Notes>0</Notes>
  <HiddenSlides>0</HiddenSlides>
  <MMClips>0</MMClips>
  <ScaleCrop>false</ScaleCrop>
  <HeadingPairs>
    <vt:vector size="4" baseType="variant">
      <vt:variant>
        <vt:lpstr>主题</vt:lpstr>
      </vt:variant>
      <vt:variant>
        <vt:i4>1</vt:i4>
      </vt:variant>
      <vt:variant>
        <vt:lpstr>幻灯片标题</vt:lpstr>
      </vt:variant>
      <vt:variant>
        <vt:i4>3</vt:i4>
      </vt:variant>
    </vt:vector>
  </HeadingPairs>
  <TitlesOfParts>
    <vt:vector size="4" baseType="lpstr">
      <vt:lpstr>Office 主题</vt:lpstr>
      <vt:lpstr>幻灯片 1</vt:lpstr>
      <vt:lpstr>幻灯片 2</vt:lpstr>
      <vt:lpstr>幻灯片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Administrator</cp:lastModifiedBy>
  <cp:revision>61</cp:revision>
  <dcterms:created xsi:type="dcterms:W3CDTF">2019-01-10T09:03:23Z</dcterms:created>
  <dcterms:modified xsi:type="dcterms:W3CDTF">2019-01-18T02:08:04Z</dcterms:modified>
</cp:coreProperties>
</file>