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53D5-3F0A-4974-9E71-2401F19FA0D5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548680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Eureka Server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619672" y="116632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Provider1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619672" y="908720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Provider2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131840" y="116632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Consumer1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131840" y="908720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Consumer2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4427984" y="476672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hystrix</a:t>
            </a:r>
            <a:r>
              <a:rPr lang="en-US" altLang="zh-CN" sz="1200" dirty="0" smtClean="0"/>
              <a:t>-turbine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5652120" y="476672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hystrix</a:t>
            </a:r>
            <a:r>
              <a:rPr lang="en-US" altLang="zh-CN" sz="1200" dirty="0" smtClean="0"/>
              <a:t>-dashboard</a:t>
            </a:r>
            <a:endParaRPr lang="zh-CN" altLang="en-US" sz="1200" dirty="0"/>
          </a:p>
        </p:txBody>
      </p:sp>
      <p:cxnSp>
        <p:nvCxnSpPr>
          <p:cNvPr id="12" name="直接箭头连接符 11"/>
          <p:cNvCxnSpPr>
            <a:stCxn id="7" idx="1"/>
            <a:endCxn id="6" idx="3"/>
          </p:cNvCxnSpPr>
          <p:nvPr/>
        </p:nvCxnSpPr>
        <p:spPr>
          <a:xfrm flipH="1">
            <a:off x="2555776" y="368660"/>
            <a:ext cx="576064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1"/>
            <a:endCxn id="5" idx="3"/>
          </p:cNvCxnSpPr>
          <p:nvPr/>
        </p:nvCxnSpPr>
        <p:spPr>
          <a:xfrm flipH="1">
            <a:off x="2555776" y="368660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1"/>
            <a:endCxn id="5" idx="3"/>
          </p:cNvCxnSpPr>
          <p:nvPr/>
        </p:nvCxnSpPr>
        <p:spPr>
          <a:xfrm flipH="1" flipV="1">
            <a:off x="2555776" y="368660"/>
            <a:ext cx="576064" cy="7920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1"/>
            <a:endCxn id="6" idx="3"/>
          </p:cNvCxnSpPr>
          <p:nvPr/>
        </p:nvCxnSpPr>
        <p:spPr>
          <a:xfrm flipH="1">
            <a:off x="2555776" y="1160748"/>
            <a:ext cx="576064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1"/>
            <a:endCxn id="7" idx="3"/>
          </p:cNvCxnSpPr>
          <p:nvPr/>
        </p:nvCxnSpPr>
        <p:spPr>
          <a:xfrm flipH="1" flipV="1">
            <a:off x="4067944" y="368660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1"/>
            <a:endCxn id="8" idx="3"/>
          </p:cNvCxnSpPr>
          <p:nvPr/>
        </p:nvCxnSpPr>
        <p:spPr>
          <a:xfrm flipH="1">
            <a:off x="4067944" y="728700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1"/>
            <a:endCxn id="4" idx="3"/>
          </p:cNvCxnSpPr>
          <p:nvPr/>
        </p:nvCxnSpPr>
        <p:spPr>
          <a:xfrm flipH="1">
            <a:off x="1259632" y="368660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1"/>
            <a:endCxn id="4" idx="3"/>
          </p:cNvCxnSpPr>
          <p:nvPr/>
        </p:nvCxnSpPr>
        <p:spPr>
          <a:xfrm flipH="1" flipV="1">
            <a:off x="1259632" y="800708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1"/>
            <a:endCxn id="9" idx="3"/>
          </p:cNvCxnSpPr>
          <p:nvPr/>
        </p:nvCxnSpPr>
        <p:spPr>
          <a:xfrm flipH="1">
            <a:off x="5364088" y="72870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23528" y="2204864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Eureka Server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1619672" y="1844824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Provider1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1619672" y="2636912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Provider2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2987824" y="2204864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Consumer1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4283968" y="2204864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hystrix</a:t>
            </a:r>
            <a:r>
              <a:rPr lang="en-US" altLang="zh-CN" sz="1200" dirty="0" smtClean="0"/>
              <a:t>-dashboard</a:t>
            </a:r>
            <a:endParaRPr lang="zh-CN" altLang="en-US" sz="1200" dirty="0"/>
          </a:p>
        </p:txBody>
      </p:sp>
      <p:cxnSp>
        <p:nvCxnSpPr>
          <p:cNvPr id="44" name="直接箭头连接符 43"/>
          <p:cNvCxnSpPr>
            <a:stCxn id="32" idx="1"/>
            <a:endCxn id="31" idx="3"/>
          </p:cNvCxnSpPr>
          <p:nvPr/>
        </p:nvCxnSpPr>
        <p:spPr>
          <a:xfrm flipH="1">
            <a:off x="1259632" y="2096852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3" idx="1"/>
            <a:endCxn id="31" idx="3"/>
          </p:cNvCxnSpPr>
          <p:nvPr/>
        </p:nvCxnSpPr>
        <p:spPr>
          <a:xfrm flipH="1" flipV="1">
            <a:off x="1259632" y="2456892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1"/>
            <a:endCxn id="34" idx="3"/>
          </p:cNvCxnSpPr>
          <p:nvPr/>
        </p:nvCxnSpPr>
        <p:spPr>
          <a:xfrm flipH="1">
            <a:off x="3923928" y="245689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4" idx="1"/>
            <a:endCxn id="32" idx="3"/>
          </p:cNvCxnSpPr>
          <p:nvPr/>
        </p:nvCxnSpPr>
        <p:spPr>
          <a:xfrm flipH="1" flipV="1">
            <a:off x="2555776" y="2096852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4" idx="1"/>
            <a:endCxn id="33" idx="3"/>
          </p:cNvCxnSpPr>
          <p:nvPr/>
        </p:nvCxnSpPr>
        <p:spPr>
          <a:xfrm flipH="1">
            <a:off x="2555776" y="2456892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23528" y="3933056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Eureka Server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1619672" y="3933056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Provider1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2915816" y="3933056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Consumer1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4211960" y="3933056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Zuul</a:t>
            </a:r>
            <a:endParaRPr lang="zh-CN" altLang="en-US" sz="1200" dirty="0"/>
          </a:p>
        </p:txBody>
      </p:sp>
      <p:cxnSp>
        <p:nvCxnSpPr>
          <p:cNvPr id="39" name="直接箭头连接符 38"/>
          <p:cNvCxnSpPr>
            <a:stCxn id="29" idx="1"/>
            <a:endCxn id="28" idx="3"/>
          </p:cNvCxnSpPr>
          <p:nvPr/>
        </p:nvCxnSpPr>
        <p:spPr>
          <a:xfrm flipH="1">
            <a:off x="1259632" y="41850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8" idx="1"/>
            <a:endCxn id="36" idx="3"/>
          </p:cNvCxnSpPr>
          <p:nvPr/>
        </p:nvCxnSpPr>
        <p:spPr>
          <a:xfrm flipH="1">
            <a:off x="3851920" y="41850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1"/>
            <a:endCxn id="29" idx="3"/>
          </p:cNvCxnSpPr>
          <p:nvPr/>
        </p:nvCxnSpPr>
        <p:spPr>
          <a:xfrm flipH="1">
            <a:off x="2555776" y="41850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36" idx="2"/>
            <a:endCxn id="29" idx="2"/>
          </p:cNvCxnSpPr>
          <p:nvPr/>
        </p:nvCxnSpPr>
        <p:spPr>
          <a:xfrm rot="5400000">
            <a:off x="2735796" y="3789040"/>
            <a:ext cx="12700" cy="12961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16822" y="445558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/>
              <a:t>Fallback</a:t>
            </a:r>
            <a:endParaRPr lang="zh-CN" altLang="en-US" sz="1000" dirty="0"/>
          </a:p>
        </p:txBody>
      </p:sp>
      <p:cxnSp>
        <p:nvCxnSpPr>
          <p:cNvPr id="53" name="肘形连接符 52"/>
          <p:cNvCxnSpPr>
            <a:stCxn id="38" idx="2"/>
            <a:endCxn id="36" idx="2"/>
          </p:cNvCxnSpPr>
          <p:nvPr/>
        </p:nvCxnSpPr>
        <p:spPr>
          <a:xfrm rot="5400000">
            <a:off x="4031940" y="3789040"/>
            <a:ext cx="12700" cy="12961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14124" y="4464820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/>
              <a:t>Fallback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835696" y="3501008"/>
            <a:ext cx="1224136" cy="20882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/>
              <a:t>注册中心集群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6084168" y="4365104"/>
            <a:ext cx="122413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聚合监控信息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hystrix</a:t>
            </a:r>
            <a:r>
              <a:rPr lang="en-US" altLang="zh-CN" sz="1200" dirty="0" smtClean="0"/>
              <a:t>-turbine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7596336" y="4365104"/>
            <a:ext cx="129614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监控信息展示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hystrix</a:t>
            </a:r>
            <a:r>
              <a:rPr lang="en-US" altLang="zh-CN" sz="1200" dirty="0" smtClean="0"/>
              <a:t>-dashboard</a:t>
            </a:r>
            <a:endParaRPr lang="zh-CN" altLang="en-US" sz="1200" dirty="0"/>
          </a:p>
        </p:txBody>
      </p:sp>
      <p:cxnSp>
        <p:nvCxnSpPr>
          <p:cNvPr id="30" name="直接箭头连接符 29"/>
          <p:cNvCxnSpPr>
            <a:stCxn id="10" idx="1"/>
            <a:endCxn id="9" idx="3"/>
          </p:cNvCxnSpPr>
          <p:nvPr/>
        </p:nvCxnSpPr>
        <p:spPr>
          <a:xfrm flipH="1">
            <a:off x="7308304" y="4617132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79712" y="3789040"/>
            <a:ext cx="93610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Eureka Server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79712" y="4365104"/>
            <a:ext cx="93610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Eureka Server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4941168"/>
            <a:ext cx="93610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Eureka Server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9512" y="3501008"/>
            <a:ext cx="1224136" cy="208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/>
              <a:t>服务提供者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323528" y="3789040"/>
            <a:ext cx="93610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Service Provider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3528" y="4365104"/>
            <a:ext cx="93610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Service Provider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528" y="4941168"/>
            <a:ext cx="93610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Service Provider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2000" y="3501008"/>
            <a:ext cx="1224136" cy="208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/>
              <a:t>服务消费者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716016" y="3789040"/>
            <a:ext cx="93610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Service Consumer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16016" y="4365104"/>
            <a:ext cx="93610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Service Consumer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16016" y="4941168"/>
            <a:ext cx="93610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Service Consumer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>
            <a:stCxn id="9" idx="1"/>
            <a:endCxn id="42" idx="3"/>
          </p:cNvCxnSpPr>
          <p:nvPr/>
        </p:nvCxnSpPr>
        <p:spPr>
          <a:xfrm flipH="1" flipV="1">
            <a:off x="5652120" y="4041068"/>
            <a:ext cx="432048" cy="5760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9" idx="1"/>
            <a:endCxn id="47" idx="3"/>
          </p:cNvCxnSpPr>
          <p:nvPr/>
        </p:nvCxnSpPr>
        <p:spPr>
          <a:xfrm flipH="1">
            <a:off x="5652120" y="4617132"/>
            <a:ext cx="432048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9" idx="1"/>
            <a:endCxn id="43" idx="3"/>
          </p:cNvCxnSpPr>
          <p:nvPr/>
        </p:nvCxnSpPr>
        <p:spPr>
          <a:xfrm flipH="1">
            <a:off x="5652120" y="4617132"/>
            <a:ext cx="4320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8" idx="3"/>
            <a:endCxn id="35" idx="1"/>
          </p:cNvCxnSpPr>
          <p:nvPr/>
        </p:nvCxnSpPr>
        <p:spPr>
          <a:xfrm>
            <a:off x="1259632" y="4041068"/>
            <a:ext cx="576064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9" idx="3"/>
            <a:endCxn id="35" idx="1"/>
          </p:cNvCxnSpPr>
          <p:nvPr/>
        </p:nvCxnSpPr>
        <p:spPr>
          <a:xfrm flipV="1">
            <a:off x="1259632" y="4545124"/>
            <a:ext cx="576064" cy="72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40" idx="3"/>
            <a:endCxn id="35" idx="1"/>
          </p:cNvCxnSpPr>
          <p:nvPr/>
        </p:nvCxnSpPr>
        <p:spPr>
          <a:xfrm flipV="1">
            <a:off x="1259632" y="4545124"/>
            <a:ext cx="576064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259632" y="2132856"/>
            <a:ext cx="2376264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/>
              <a:t>配置中心集群</a:t>
            </a:r>
            <a:endParaRPr lang="zh-CN" altLang="en-US" sz="1200" dirty="0"/>
          </a:p>
        </p:txBody>
      </p:sp>
      <p:sp>
        <p:nvSpPr>
          <p:cNvPr id="80" name="矩形 79"/>
          <p:cNvSpPr/>
          <p:nvPr/>
        </p:nvSpPr>
        <p:spPr>
          <a:xfrm>
            <a:off x="1403648" y="2420888"/>
            <a:ext cx="64807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Config</a:t>
            </a:r>
            <a:r>
              <a:rPr lang="en-US" altLang="zh-CN" sz="1200" dirty="0" smtClean="0">
                <a:solidFill>
                  <a:schemeClr val="tx1"/>
                </a:solidFill>
              </a:rPr>
              <a:t> Center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123728" y="2420888"/>
            <a:ext cx="64807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Config</a:t>
            </a:r>
            <a:r>
              <a:rPr lang="en-US" altLang="zh-CN" sz="1200" dirty="0" smtClean="0">
                <a:solidFill>
                  <a:schemeClr val="tx1"/>
                </a:solidFill>
              </a:rPr>
              <a:t> Center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843808" y="2420888"/>
            <a:ext cx="64807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Config</a:t>
            </a:r>
            <a:r>
              <a:rPr lang="en-US" altLang="zh-CN" sz="1200" dirty="0" smtClean="0">
                <a:solidFill>
                  <a:schemeClr val="tx1"/>
                </a:solidFill>
              </a:rPr>
              <a:t> Center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stCxn id="80" idx="2"/>
            <a:endCxn id="35" idx="0"/>
          </p:cNvCxnSpPr>
          <p:nvPr/>
        </p:nvCxnSpPr>
        <p:spPr>
          <a:xfrm>
            <a:off x="1727684" y="2924944"/>
            <a:ext cx="720080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1" idx="2"/>
            <a:endCxn id="35" idx="0"/>
          </p:cNvCxnSpPr>
          <p:nvPr/>
        </p:nvCxnSpPr>
        <p:spPr>
          <a:xfrm>
            <a:off x="2447764" y="2924944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2" idx="2"/>
            <a:endCxn id="35" idx="0"/>
          </p:cNvCxnSpPr>
          <p:nvPr/>
        </p:nvCxnSpPr>
        <p:spPr>
          <a:xfrm flipH="1">
            <a:off x="2447764" y="2924944"/>
            <a:ext cx="720080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41" idx="1"/>
            <a:endCxn id="35" idx="3"/>
          </p:cNvCxnSpPr>
          <p:nvPr/>
        </p:nvCxnSpPr>
        <p:spPr>
          <a:xfrm flipH="1">
            <a:off x="3059832" y="4545124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35896" y="541433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负载均衡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Feign</a:t>
            </a:r>
            <a:endParaRPr lang="zh-CN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745612" y="580631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断路器</a:t>
            </a:r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Hystrix</a:t>
            </a:r>
            <a:endParaRPr lang="zh-CN" altLang="en-US" sz="1000" dirty="0"/>
          </a:p>
        </p:txBody>
      </p:sp>
      <p:cxnSp>
        <p:nvCxnSpPr>
          <p:cNvPr id="37" name="肘形连接符 36"/>
          <p:cNvCxnSpPr>
            <a:stCxn id="41" idx="2"/>
            <a:endCxn id="36" idx="2"/>
          </p:cNvCxnSpPr>
          <p:nvPr/>
        </p:nvCxnSpPr>
        <p:spPr>
          <a:xfrm rot="5400000">
            <a:off x="2987824" y="3392996"/>
            <a:ext cx="12700" cy="439248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图: 磁盘 54"/>
          <p:cNvSpPr/>
          <p:nvPr/>
        </p:nvSpPr>
        <p:spPr>
          <a:xfrm>
            <a:off x="2123728" y="1052736"/>
            <a:ext cx="648072" cy="792088"/>
          </a:xfrm>
          <a:prstGeom prst="flowChartMagneticDisk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Git</a:t>
            </a:r>
            <a:r>
              <a:rPr lang="zh-CN" altLang="en-US" sz="1100" dirty="0" smtClean="0"/>
              <a:t>仓库</a:t>
            </a:r>
            <a:endParaRPr lang="zh-CN" altLang="en-US" sz="1100" dirty="0"/>
          </a:p>
        </p:txBody>
      </p:sp>
      <p:cxnSp>
        <p:nvCxnSpPr>
          <p:cNvPr id="58" name="直接箭头连接符 57"/>
          <p:cNvCxnSpPr>
            <a:stCxn id="79" idx="0"/>
            <a:endCxn id="55" idx="3"/>
          </p:cNvCxnSpPr>
          <p:nvPr/>
        </p:nvCxnSpPr>
        <p:spPr>
          <a:xfrm flipV="1">
            <a:off x="2447764" y="1844824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572000" y="692696"/>
            <a:ext cx="122413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客户端</a:t>
            </a:r>
            <a:endParaRPr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4572000" y="1484784"/>
            <a:ext cx="122413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负载均衡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Nginx</a:t>
            </a:r>
            <a:endParaRPr lang="zh-CN" altLang="en-US" sz="1200" dirty="0"/>
          </a:p>
        </p:txBody>
      </p:sp>
      <p:cxnSp>
        <p:nvCxnSpPr>
          <p:cNvPr id="68" name="直接箭头连接符 67"/>
          <p:cNvCxnSpPr>
            <a:stCxn id="64" idx="2"/>
            <a:endCxn id="65" idx="0"/>
          </p:cNvCxnSpPr>
          <p:nvPr/>
        </p:nvCxnSpPr>
        <p:spPr>
          <a:xfrm>
            <a:off x="5184068" y="1196752"/>
            <a:ext cx="0" cy="288032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211960" y="2276872"/>
            <a:ext cx="1944216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/>
              <a:t>服务网关集群</a:t>
            </a:r>
            <a:endParaRPr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4355976" y="2564904"/>
            <a:ext cx="50405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GateWay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932040" y="2564904"/>
            <a:ext cx="50405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GateWay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508104" y="2564904"/>
            <a:ext cx="50405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GateWay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65" idx="2"/>
            <a:endCxn id="77" idx="0"/>
          </p:cNvCxnSpPr>
          <p:nvPr/>
        </p:nvCxnSpPr>
        <p:spPr>
          <a:xfrm>
            <a:off x="5184068" y="1988840"/>
            <a:ext cx="0" cy="288032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7" idx="2"/>
            <a:endCxn id="41" idx="0"/>
          </p:cNvCxnSpPr>
          <p:nvPr/>
        </p:nvCxnSpPr>
        <p:spPr>
          <a:xfrm>
            <a:off x="5184068" y="3212976"/>
            <a:ext cx="0" cy="288032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119</Words>
  <Application>Microsoft Office PowerPoint</Application>
  <PresentationFormat>全屏显示(4:3)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56</cp:revision>
  <dcterms:created xsi:type="dcterms:W3CDTF">2019-01-10T09:03:23Z</dcterms:created>
  <dcterms:modified xsi:type="dcterms:W3CDTF">2019-01-16T03:53:26Z</dcterms:modified>
</cp:coreProperties>
</file>