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8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3D5-3F0A-4974-9E71-2401F19FA0D5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925-E850-46F6-9C83-0884CCC17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3D5-3F0A-4974-9E71-2401F19FA0D5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925-E850-46F6-9C83-0884CCC17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3D5-3F0A-4974-9E71-2401F19FA0D5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925-E850-46F6-9C83-0884CCC17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3D5-3F0A-4974-9E71-2401F19FA0D5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925-E850-46F6-9C83-0884CCC17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3D5-3F0A-4974-9E71-2401F19FA0D5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925-E850-46F6-9C83-0884CCC17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3D5-3F0A-4974-9E71-2401F19FA0D5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925-E850-46F6-9C83-0884CCC17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3D5-3F0A-4974-9E71-2401F19FA0D5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925-E850-46F6-9C83-0884CCC17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3D5-3F0A-4974-9E71-2401F19FA0D5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925-E850-46F6-9C83-0884CCC17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3D5-3F0A-4974-9E71-2401F19FA0D5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925-E850-46F6-9C83-0884CCC17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3D5-3F0A-4974-9E71-2401F19FA0D5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925-E850-46F6-9C83-0884CCC17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3D5-3F0A-4974-9E71-2401F19FA0D5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925-E850-46F6-9C83-0884CCC17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B53D5-3F0A-4974-9E71-2401F19FA0D5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F925-E850-46F6-9C83-0884CCC175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052736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Eureka Server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1835696" y="332656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Service Provider1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1835696" y="1772816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Service Provider2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347864" y="332656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Service Consumer1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3347864" y="1772816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Service Consumer2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4788024" y="980728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hystrix</a:t>
            </a:r>
            <a:r>
              <a:rPr lang="en-US" altLang="zh-CN" sz="1200" dirty="0" smtClean="0"/>
              <a:t>-turbine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6228184" y="980728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hystrix</a:t>
            </a:r>
            <a:r>
              <a:rPr lang="en-US" altLang="zh-CN" sz="1200" dirty="0" smtClean="0"/>
              <a:t>-dashboard</a:t>
            </a:r>
            <a:endParaRPr lang="zh-CN" altLang="en-US" sz="1200" dirty="0"/>
          </a:p>
        </p:txBody>
      </p:sp>
      <p:cxnSp>
        <p:nvCxnSpPr>
          <p:cNvPr id="12" name="直接箭头连接符 11"/>
          <p:cNvCxnSpPr>
            <a:stCxn id="7" idx="1"/>
            <a:endCxn id="6" idx="3"/>
          </p:cNvCxnSpPr>
          <p:nvPr/>
        </p:nvCxnSpPr>
        <p:spPr>
          <a:xfrm flipH="1">
            <a:off x="2771800" y="584684"/>
            <a:ext cx="576064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1"/>
            <a:endCxn id="5" idx="3"/>
          </p:cNvCxnSpPr>
          <p:nvPr/>
        </p:nvCxnSpPr>
        <p:spPr>
          <a:xfrm flipH="1">
            <a:off x="2771800" y="584684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1"/>
            <a:endCxn id="5" idx="3"/>
          </p:cNvCxnSpPr>
          <p:nvPr/>
        </p:nvCxnSpPr>
        <p:spPr>
          <a:xfrm flipH="1" flipV="1">
            <a:off x="2771800" y="584684"/>
            <a:ext cx="576064" cy="144016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1"/>
            <a:endCxn id="6" idx="3"/>
          </p:cNvCxnSpPr>
          <p:nvPr/>
        </p:nvCxnSpPr>
        <p:spPr>
          <a:xfrm flipH="1">
            <a:off x="2771800" y="2024844"/>
            <a:ext cx="576064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1"/>
            <a:endCxn id="7" idx="3"/>
          </p:cNvCxnSpPr>
          <p:nvPr/>
        </p:nvCxnSpPr>
        <p:spPr>
          <a:xfrm flipH="1" flipV="1">
            <a:off x="4283968" y="584684"/>
            <a:ext cx="50405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1"/>
            <a:endCxn id="8" idx="3"/>
          </p:cNvCxnSpPr>
          <p:nvPr/>
        </p:nvCxnSpPr>
        <p:spPr>
          <a:xfrm flipH="1">
            <a:off x="4283968" y="1232756"/>
            <a:ext cx="50405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1"/>
            <a:endCxn id="4" idx="3"/>
          </p:cNvCxnSpPr>
          <p:nvPr/>
        </p:nvCxnSpPr>
        <p:spPr>
          <a:xfrm flipH="1">
            <a:off x="1259632" y="584684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1"/>
            <a:endCxn id="4" idx="3"/>
          </p:cNvCxnSpPr>
          <p:nvPr/>
        </p:nvCxnSpPr>
        <p:spPr>
          <a:xfrm flipH="1" flipV="1">
            <a:off x="1259632" y="1304764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1"/>
            <a:endCxn id="9" idx="3"/>
          </p:cNvCxnSpPr>
          <p:nvPr/>
        </p:nvCxnSpPr>
        <p:spPr>
          <a:xfrm flipH="1">
            <a:off x="5724128" y="123275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51520" y="4509120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Eureka Server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1763688" y="3789040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Service Provider1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1763688" y="5229200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Service Provider2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3203848" y="4509120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Service Consumer1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4716016" y="4509120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hystrix</a:t>
            </a:r>
            <a:r>
              <a:rPr lang="en-US" altLang="zh-CN" sz="1200" dirty="0" smtClean="0"/>
              <a:t>-dashboard</a:t>
            </a:r>
            <a:endParaRPr lang="zh-CN" altLang="en-US" sz="1200" dirty="0"/>
          </a:p>
        </p:txBody>
      </p:sp>
      <p:cxnSp>
        <p:nvCxnSpPr>
          <p:cNvPr id="44" name="直接箭头连接符 43"/>
          <p:cNvCxnSpPr>
            <a:stCxn id="32" idx="1"/>
            <a:endCxn id="31" idx="3"/>
          </p:cNvCxnSpPr>
          <p:nvPr/>
        </p:nvCxnSpPr>
        <p:spPr>
          <a:xfrm flipH="1">
            <a:off x="1187624" y="4041068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3" idx="1"/>
            <a:endCxn id="31" idx="3"/>
          </p:cNvCxnSpPr>
          <p:nvPr/>
        </p:nvCxnSpPr>
        <p:spPr>
          <a:xfrm flipH="1" flipV="1">
            <a:off x="1187624" y="4761148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1"/>
            <a:endCxn id="34" idx="3"/>
          </p:cNvCxnSpPr>
          <p:nvPr/>
        </p:nvCxnSpPr>
        <p:spPr>
          <a:xfrm flipH="1">
            <a:off x="4139952" y="47611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4" idx="1"/>
            <a:endCxn id="32" idx="3"/>
          </p:cNvCxnSpPr>
          <p:nvPr/>
        </p:nvCxnSpPr>
        <p:spPr>
          <a:xfrm flipH="1" flipV="1">
            <a:off x="2699792" y="4041068"/>
            <a:ext cx="50405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4" idx="1"/>
            <a:endCxn id="33" idx="3"/>
          </p:cNvCxnSpPr>
          <p:nvPr/>
        </p:nvCxnSpPr>
        <p:spPr>
          <a:xfrm flipH="1">
            <a:off x="2699792" y="4761148"/>
            <a:ext cx="50405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835696" y="3501008"/>
            <a:ext cx="1224136" cy="208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/>
              <a:t>注</a:t>
            </a:r>
            <a:r>
              <a:rPr lang="zh-CN" altLang="en-US" sz="1200" dirty="0" smtClean="0"/>
              <a:t>册中</a:t>
            </a:r>
            <a:r>
              <a:rPr lang="zh-CN" altLang="en-US" sz="1200" dirty="0" smtClean="0"/>
              <a:t>心集群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6084168" y="4365104"/>
            <a:ext cx="1224136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聚合监控信息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hystrix</a:t>
            </a:r>
            <a:r>
              <a:rPr lang="en-US" altLang="zh-CN" sz="1200" dirty="0" smtClean="0"/>
              <a:t>-turbine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7596336" y="4365104"/>
            <a:ext cx="129614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监控信息展示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hystrix</a:t>
            </a:r>
            <a:r>
              <a:rPr lang="en-US" altLang="zh-CN" sz="1200" dirty="0" smtClean="0"/>
              <a:t>-dashboard</a:t>
            </a:r>
            <a:endParaRPr lang="zh-CN" altLang="en-US" sz="1200" dirty="0"/>
          </a:p>
        </p:txBody>
      </p:sp>
      <p:cxnSp>
        <p:nvCxnSpPr>
          <p:cNvPr id="30" name="直接箭头连接符 29"/>
          <p:cNvCxnSpPr>
            <a:stCxn id="10" idx="1"/>
            <a:endCxn id="9" idx="3"/>
          </p:cNvCxnSpPr>
          <p:nvPr/>
        </p:nvCxnSpPr>
        <p:spPr>
          <a:xfrm flipH="1">
            <a:off x="7308304" y="4617132"/>
            <a:ext cx="2880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979712" y="3789040"/>
            <a:ext cx="936104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Eureka Server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79712" y="4365104"/>
            <a:ext cx="936104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Eureka Server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4941168"/>
            <a:ext cx="936104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Eureka Server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9512" y="3501008"/>
            <a:ext cx="1224136" cy="208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/>
              <a:t>服务提供者</a:t>
            </a:r>
            <a:endParaRPr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323528" y="3789040"/>
            <a:ext cx="936104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Service Provider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23528" y="4365104"/>
            <a:ext cx="936104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Service Provider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3528" y="4941168"/>
            <a:ext cx="936104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Service Provider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2000" y="3501008"/>
            <a:ext cx="1224136" cy="208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/>
              <a:t>服务消费者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4716016" y="3789040"/>
            <a:ext cx="936104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Service Consumer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716016" y="4365104"/>
            <a:ext cx="936104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Service Consumer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716016" y="4941168"/>
            <a:ext cx="936104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Service Consumer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>
            <a:stCxn id="9" idx="1"/>
            <a:endCxn id="42" idx="3"/>
          </p:cNvCxnSpPr>
          <p:nvPr/>
        </p:nvCxnSpPr>
        <p:spPr>
          <a:xfrm flipH="1" flipV="1">
            <a:off x="5652120" y="4041068"/>
            <a:ext cx="432048" cy="57606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9" idx="1"/>
            <a:endCxn id="47" idx="3"/>
          </p:cNvCxnSpPr>
          <p:nvPr/>
        </p:nvCxnSpPr>
        <p:spPr>
          <a:xfrm flipH="1">
            <a:off x="5652120" y="4617132"/>
            <a:ext cx="432048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9" idx="1"/>
            <a:endCxn id="43" idx="3"/>
          </p:cNvCxnSpPr>
          <p:nvPr/>
        </p:nvCxnSpPr>
        <p:spPr>
          <a:xfrm flipH="1">
            <a:off x="5652120" y="4617132"/>
            <a:ext cx="43204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38" idx="3"/>
            <a:endCxn id="35" idx="1"/>
          </p:cNvCxnSpPr>
          <p:nvPr/>
        </p:nvCxnSpPr>
        <p:spPr>
          <a:xfrm>
            <a:off x="1259632" y="4041068"/>
            <a:ext cx="576064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9" idx="3"/>
            <a:endCxn id="35" idx="1"/>
          </p:cNvCxnSpPr>
          <p:nvPr/>
        </p:nvCxnSpPr>
        <p:spPr>
          <a:xfrm flipV="1">
            <a:off x="1259632" y="4545124"/>
            <a:ext cx="576064" cy="720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40" idx="3"/>
            <a:endCxn id="35" idx="1"/>
          </p:cNvCxnSpPr>
          <p:nvPr/>
        </p:nvCxnSpPr>
        <p:spPr>
          <a:xfrm flipV="1">
            <a:off x="1259632" y="4545124"/>
            <a:ext cx="576064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259632" y="2132856"/>
            <a:ext cx="2376264" cy="936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/>
              <a:t>配置中</a:t>
            </a:r>
            <a:r>
              <a:rPr lang="zh-CN" altLang="en-US" sz="1200" dirty="0" smtClean="0"/>
              <a:t>心集群</a:t>
            </a:r>
            <a:endParaRPr lang="zh-CN" altLang="en-US" sz="1200" dirty="0"/>
          </a:p>
        </p:txBody>
      </p:sp>
      <p:sp>
        <p:nvSpPr>
          <p:cNvPr id="80" name="矩形 79"/>
          <p:cNvSpPr/>
          <p:nvPr/>
        </p:nvSpPr>
        <p:spPr>
          <a:xfrm>
            <a:off x="1403648" y="2420888"/>
            <a:ext cx="64807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Config</a:t>
            </a:r>
            <a:r>
              <a:rPr lang="en-US" altLang="zh-CN" sz="1200" dirty="0" smtClean="0">
                <a:solidFill>
                  <a:schemeClr val="tx1"/>
                </a:solidFill>
              </a:rPr>
              <a:t> Center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123728" y="2420888"/>
            <a:ext cx="64807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Config</a:t>
            </a:r>
            <a:r>
              <a:rPr lang="en-US" altLang="zh-CN" sz="1200" dirty="0" smtClean="0">
                <a:solidFill>
                  <a:schemeClr val="tx1"/>
                </a:solidFill>
              </a:rPr>
              <a:t> Center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843808" y="2420888"/>
            <a:ext cx="64807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Config</a:t>
            </a:r>
            <a:r>
              <a:rPr lang="en-US" altLang="zh-CN" sz="1200" dirty="0" smtClean="0">
                <a:solidFill>
                  <a:schemeClr val="tx1"/>
                </a:solidFill>
              </a:rPr>
              <a:t> Center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4" name="直接箭头连接符 83"/>
          <p:cNvCxnSpPr>
            <a:stCxn id="80" idx="2"/>
            <a:endCxn id="35" idx="0"/>
          </p:cNvCxnSpPr>
          <p:nvPr/>
        </p:nvCxnSpPr>
        <p:spPr>
          <a:xfrm>
            <a:off x="1727684" y="2924944"/>
            <a:ext cx="720080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1" idx="2"/>
            <a:endCxn id="35" idx="0"/>
          </p:cNvCxnSpPr>
          <p:nvPr/>
        </p:nvCxnSpPr>
        <p:spPr>
          <a:xfrm>
            <a:off x="2447764" y="2924944"/>
            <a:ext cx="0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2" idx="2"/>
            <a:endCxn id="35" idx="0"/>
          </p:cNvCxnSpPr>
          <p:nvPr/>
        </p:nvCxnSpPr>
        <p:spPr>
          <a:xfrm flipH="1">
            <a:off x="2447764" y="2924944"/>
            <a:ext cx="720080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41" idx="1"/>
            <a:endCxn id="35" idx="3"/>
          </p:cNvCxnSpPr>
          <p:nvPr/>
        </p:nvCxnSpPr>
        <p:spPr>
          <a:xfrm flipH="1">
            <a:off x="3059832" y="4545124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35896" y="541433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负载均衡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Feign</a:t>
            </a:r>
            <a:endParaRPr lang="zh-CN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3745612" y="580631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断路器</a:t>
            </a:r>
            <a:endParaRPr lang="en-US" altLang="zh-CN" sz="1000" dirty="0" smtClean="0"/>
          </a:p>
          <a:p>
            <a:pPr algn="ctr"/>
            <a:r>
              <a:rPr lang="en-US" altLang="zh-CN" sz="1000" dirty="0" err="1" smtClean="0"/>
              <a:t>Hystrix</a:t>
            </a:r>
            <a:endParaRPr lang="zh-CN" altLang="en-US" sz="1000" dirty="0"/>
          </a:p>
        </p:txBody>
      </p:sp>
      <p:cxnSp>
        <p:nvCxnSpPr>
          <p:cNvPr id="37" name="肘形连接符 36"/>
          <p:cNvCxnSpPr>
            <a:stCxn id="41" idx="2"/>
            <a:endCxn id="36" idx="2"/>
          </p:cNvCxnSpPr>
          <p:nvPr/>
        </p:nvCxnSpPr>
        <p:spPr>
          <a:xfrm rot="5400000">
            <a:off x="2987824" y="3392996"/>
            <a:ext cx="12700" cy="4392488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流程图: 磁盘 54"/>
          <p:cNvSpPr/>
          <p:nvPr/>
        </p:nvSpPr>
        <p:spPr>
          <a:xfrm>
            <a:off x="2123728" y="1052736"/>
            <a:ext cx="648072" cy="792088"/>
          </a:xfrm>
          <a:prstGeom prst="flowChartMagneticDisk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Git</a:t>
            </a:r>
            <a:r>
              <a:rPr lang="zh-CN" altLang="en-US" sz="1100" dirty="0" smtClean="0"/>
              <a:t>仓库</a:t>
            </a:r>
            <a:endParaRPr lang="zh-CN" altLang="en-US" sz="1100" dirty="0"/>
          </a:p>
        </p:txBody>
      </p:sp>
      <p:cxnSp>
        <p:nvCxnSpPr>
          <p:cNvPr id="58" name="直接箭头连接符 57"/>
          <p:cNvCxnSpPr>
            <a:stCxn id="79" idx="0"/>
            <a:endCxn id="55" idx="3"/>
          </p:cNvCxnSpPr>
          <p:nvPr/>
        </p:nvCxnSpPr>
        <p:spPr>
          <a:xfrm flipV="1">
            <a:off x="2447764" y="1844824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572000" y="692696"/>
            <a:ext cx="1224136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客户端</a:t>
            </a:r>
            <a:endParaRPr lang="zh-CN" altLang="en-US" sz="1200" dirty="0"/>
          </a:p>
        </p:txBody>
      </p:sp>
      <p:sp>
        <p:nvSpPr>
          <p:cNvPr id="65" name="矩形 64"/>
          <p:cNvSpPr/>
          <p:nvPr/>
        </p:nvSpPr>
        <p:spPr>
          <a:xfrm>
            <a:off x="4572000" y="1484784"/>
            <a:ext cx="1224136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负载均衡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Nginx</a:t>
            </a:r>
            <a:endParaRPr lang="zh-CN" altLang="en-US" sz="1200" dirty="0"/>
          </a:p>
        </p:txBody>
      </p:sp>
      <p:cxnSp>
        <p:nvCxnSpPr>
          <p:cNvPr id="68" name="直接箭头连接符 67"/>
          <p:cNvCxnSpPr>
            <a:stCxn id="64" idx="2"/>
            <a:endCxn id="65" idx="0"/>
          </p:cNvCxnSpPr>
          <p:nvPr/>
        </p:nvCxnSpPr>
        <p:spPr>
          <a:xfrm>
            <a:off x="5184068" y="1196752"/>
            <a:ext cx="0" cy="288032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211960" y="2276872"/>
            <a:ext cx="1944216" cy="936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smtClean="0"/>
              <a:t>服务网</a:t>
            </a:r>
            <a:r>
              <a:rPr lang="zh-CN" altLang="en-US" sz="1200" dirty="0" smtClean="0"/>
              <a:t>关集群</a:t>
            </a:r>
            <a:endParaRPr lang="zh-CN" altLang="en-US" sz="1200" dirty="0"/>
          </a:p>
        </p:txBody>
      </p:sp>
      <p:sp>
        <p:nvSpPr>
          <p:cNvPr id="78" name="矩形 77"/>
          <p:cNvSpPr/>
          <p:nvPr/>
        </p:nvSpPr>
        <p:spPr>
          <a:xfrm>
            <a:off x="4355976" y="2564904"/>
            <a:ext cx="504056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GateWay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932040" y="2564904"/>
            <a:ext cx="504056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GateWay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508104" y="2564904"/>
            <a:ext cx="504056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GateWay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/>
          <p:cNvCxnSpPr>
            <a:stCxn id="65" idx="2"/>
            <a:endCxn id="77" idx="0"/>
          </p:cNvCxnSpPr>
          <p:nvPr/>
        </p:nvCxnSpPr>
        <p:spPr>
          <a:xfrm>
            <a:off x="5184068" y="1988840"/>
            <a:ext cx="0" cy="288032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7" idx="2"/>
            <a:endCxn id="41" idx="0"/>
          </p:cNvCxnSpPr>
          <p:nvPr/>
        </p:nvCxnSpPr>
        <p:spPr>
          <a:xfrm>
            <a:off x="5184068" y="3212976"/>
            <a:ext cx="0" cy="288032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110</Words>
  <Application>Microsoft Office PowerPoint</Application>
  <PresentationFormat>全屏显示(4:3)</PresentationFormat>
  <Paragraphs>44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51</cp:revision>
  <dcterms:created xsi:type="dcterms:W3CDTF">2019-01-10T09:03:23Z</dcterms:created>
  <dcterms:modified xsi:type="dcterms:W3CDTF">2019-01-15T13:03:00Z</dcterms:modified>
</cp:coreProperties>
</file>