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10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B53D5-3F0A-4974-9E71-2401F19FA0D5}" type="datetimeFigureOut">
              <a:rPr lang="zh-CN" altLang="en-US" smtClean="0"/>
              <a:t>2019/1/10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F925-E850-46F6-9C83-0884CCC1750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B53D5-3F0A-4974-9E71-2401F19FA0D5}" type="datetimeFigureOut">
              <a:rPr lang="zh-CN" altLang="en-US" smtClean="0"/>
              <a:t>2019/1/10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F925-E850-46F6-9C83-0884CCC1750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B53D5-3F0A-4974-9E71-2401F19FA0D5}" type="datetimeFigureOut">
              <a:rPr lang="zh-CN" altLang="en-US" smtClean="0"/>
              <a:t>2019/1/10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F925-E850-46F6-9C83-0884CCC1750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B53D5-3F0A-4974-9E71-2401F19FA0D5}" type="datetimeFigureOut">
              <a:rPr lang="zh-CN" altLang="en-US" smtClean="0"/>
              <a:t>2019/1/10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F925-E850-46F6-9C83-0884CCC1750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B53D5-3F0A-4974-9E71-2401F19FA0D5}" type="datetimeFigureOut">
              <a:rPr lang="zh-CN" altLang="en-US" smtClean="0"/>
              <a:t>2019/1/10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F925-E850-46F6-9C83-0884CCC1750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B53D5-3F0A-4974-9E71-2401F19FA0D5}" type="datetimeFigureOut">
              <a:rPr lang="zh-CN" altLang="en-US" smtClean="0"/>
              <a:t>2019/1/10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F925-E850-46F6-9C83-0884CCC1750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B53D5-3F0A-4974-9E71-2401F19FA0D5}" type="datetimeFigureOut">
              <a:rPr lang="zh-CN" altLang="en-US" smtClean="0"/>
              <a:t>2019/1/10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F925-E850-46F6-9C83-0884CCC1750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B53D5-3F0A-4974-9E71-2401F19FA0D5}" type="datetimeFigureOut">
              <a:rPr lang="zh-CN" altLang="en-US" smtClean="0"/>
              <a:t>2019/1/10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F925-E850-46F6-9C83-0884CCC1750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B53D5-3F0A-4974-9E71-2401F19FA0D5}" type="datetimeFigureOut">
              <a:rPr lang="zh-CN" altLang="en-US" smtClean="0"/>
              <a:t>2019/1/10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F925-E850-46F6-9C83-0884CCC1750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B53D5-3F0A-4974-9E71-2401F19FA0D5}" type="datetimeFigureOut">
              <a:rPr lang="zh-CN" altLang="en-US" smtClean="0"/>
              <a:t>2019/1/10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F925-E850-46F6-9C83-0884CCC1750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B53D5-3F0A-4974-9E71-2401F19FA0D5}" type="datetimeFigureOut">
              <a:rPr lang="zh-CN" altLang="en-US" smtClean="0"/>
              <a:t>2019/1/10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F925-E850-46F6-9C83-0884CCC1750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B53D5-3F0A-4974-9E71-2401F19FA0D5}" type="datetimeFigureOut">
              <a:rPr lang="zh-CN" altLang="en-US" smtClean="0"/>
              <a:t>2019/1/10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3F925-E850-46F6-9C83-0884CCC1750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3528" y="1052736"/>
            <a:ext cx="936104" cy="5040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Eureka Server</a:t>
            </a:r>
            <a:endParaRPr lang="zh-CN" altLang="en-US" sz="1200" dirty="0"/>
          </a:p>
        </p:txBody>
      </p:sp>
      <p:sp>
        <p:nvSpPr>
          <p:cNvPr id="5" name="矩形 4"/>
          <p:cNvSpPr/>
          <p:nvPr/>
        </p:nvSpPr>
        <p:spPr>
          <a:xfrm>
            <a:off x="1835696" y="332656"/>
            <a:ext cx="936104" cy="5040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Service Provider1</a:t>
            </a:r>
            <a:endParaRPr lang="zh-CN" altLang="en-US" sz="1200" dirty="0"/>
          </a:p>
        </p:txBody>
      </p:sp>
      <p:sp>
        <p:nvSpPr>
          <p:cNvPr id="6" name="矩形 5"/>
          <p:cNvSpPr/>
          <p:nvPr/>
        </p:nvSpPr>
        <p:spPr>
          <a:xfrm>
            <a:off x="1835696" y="1772816"/>
            <a:ext cx="936104" cy="5040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Service Provider2</a:t>
            </a:r>
            <a:endParaRPr lang="zh-CN" altLang="en-US" sz="1200" dirty="0"/>
          </a:p>
        </p:txBody>
      </p:sp>
      <p:sp>
        <p:nvSpPr>
          <p:cNvPr id="7" name="矩形 6"/>
          <p:cNvSpPr/>
          <p:nvPr/>
        </p:nvSpPr>
        <p:spPr>
          <a:xfrm>
            <a:off x="3347864" y="332656"/>
            <a:ext cx="936104" cy="5040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Service Consumer1</a:t>
            </a:r>
            <a:endParaRPr lang="zh-CN" altLang="en-US" sz="1200" dirty="0"/>
          </a:p>
        </p:txBody>
      </p:sp>
      <p:sp>
        <p:nvSpPr>
          <p:cNvPr id="8" name="矩形 7"/>
          <p:cNvSpPr/>
          <p:nvPr/>
        </p:nvSpPr>
        <p:spPr>
          <a:xfrm>
            <a:off x="3347864" y="1772816"/>
            <a:ext cx="936104" cy="5040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Service Consumer2</a:t>
            </a:r>
            <a:endParaRPr lang="zh-CN" altLang="en-US" sz="1200" dirty="0"/>
          </a:p>
        </p:txBody>
      </p:sp>
      <p:sp>
        <p:nvSpPr>
          <p:cNvPr id="9" name="矩形 8"/>
          <p:cNvSpPr/>
          <p:nvPr/>
        </p:nvSpPr>
        <p:spPr>
          <a:xfrm>
            <a:off x="4788024" y="980728"/>
            <a:ext cx="936104" cy="5040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hystrix</a:t>
            </a:r>
            <a:r>
              <a:rPr lang="en-US" altLang="zh-CN" sz="1200" dirty="0" smtClean="0"/>
              <a:t>-turbine</a:t>
            </a:r>
            <a:endParaRPr lang="zh-CN" altLang="en-US" sz="1200" dirty="0"/>
          </a:p>
        </p:txBody>
      </p:sp>
      <p:sp>
        <p:nvSpPr>
          <p:cNvPr id="10" name="矩形 9"/>
          <p:cNvSpPr/>
          <p:nvPr/>
        </p:nvSpPr>
        <p:spPr>
          <a:xfrm>
            <a:off x="6228184" y="980728"/>
            <a:ext cx="936104" cy="5040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hystrix</a:t>
            </a:r>
            <a:r>
              <a:rPr lang="en-US" altLang="zh-CN" sz="1200" dirty="0" smtClean="0"/>
              <a:t>-dashboard</a:t>
            </a:r>
            <a:endParaRPr lang="zh-CN" altLang="en-US" sz="1200" dirty="0"/>
          </a:p>
        </p:txBody>
      </p:sp>
      <p:cxnSp>
        <p:nvCxnSpPr>
          <p:cNvPr id="12" name="直接箭头连接符 11"/>
          <p:cNvCxnSpPr>
            <a:stCxn id="7" idx="1"/>
            <a:endCxn id="6" idx="3"/>
          </p:cNvCxnSpPr>
          <p:nvPr/>
        </p:nvCxnSpPr>
        <p:spPr>
          <a:xfrm flipH="1">
            <a:off x="2771800" y="584684"/>
            <a:ext cx="576064" cy="144016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7" idx="1"/>
            <a:endCxn id="5" idx="3"/>
          </p:cNvCxnSpPr>
          <p:nvPr/>
        </p:nvCxnSpPr>
        <p:spPr>
          <a:xfrm flipH="1">
            <a:off x="2771800" y="584684"/>
            <a:ext cx="576064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8" idx="1"/>
            <a:endCxn id="5" idx="3"/>
          </p:cNvCxnSpPr>
          <p:nvPr/>
        </p:nvCxnSpPr>
        <p:spPr>
          <a:xfrm flipH="1" flipV="1">
            <a:off x="2771800" y="584684"/>
            <a:ext cx="576064" cy="1440160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8" idx="1"/>
            <a:endCxn id="6" idx="3"/>
          </p:cNvCxnSpPr>
          <p:nvPr/>
        </p:nvCxnSpPr>
        <p:spPr>
          <a:xfrm flipH="1">
            <a:off x="2771800" y="2024844"/>
            <a:ext cx="576064" cy="0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9" idx="1"/>
            <a:endCxn id="7" idx="3"/>
          </p:cNvCxnSpPr>
          <p:nvPr/>
        </p:nvCxnSpPr>
        <p:spPr>
          <a:xfrm flipH="1" flipV="1">
            <a:off x="4283968" y="584684"/>
            <a:ext cx="504056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9" idx="1"/>
            <a:endCxn id="8" idx="3"/>
          </p:cNvCxnSpPr>
          <p:nvPr/>
        </p:nvCxnSpPr>
        <p:spPr>
          <a:xfrm flipH="1">
            <a:off x="4283968" y="1232756"/>
            <a:ext cx="504056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5" idx="1"/>
            <a:endCxn id="4" idx="3"/>
          </p:cNvCxnSpPr>
          <p:nvPr/>
        </p:nvCxnSpPr>
        <p:spPr>
          <a:xfrm flipH="1">
            <a:off x="1259632" y="584684"/>
            <a:ext cx="576064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6" idx="1"/>
            <a:endCxn id="4" idx="3"/>
          </p:cNvCxnSpPr>
          <p:nvPr/>
        </p:nvCxnSpPr>
        <p:spPr>
          <a:xfrm flipH="1" flipV="1">
            <a:off x="1259632" y="1304764"/>
            <a:ext cx="576064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0" idx="1"/>
            <a:endCxn id="9" idx="3"/>
          </p:cNvCxnSpPr>
          <p:nvPr/>
        </p:nvCxnSpPr>
        <p:spPr>
          <a:xfrm flipH="1">
            <a:off x="5724128" y="1232756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251520" y="4509120"/>
            <a:ext cx="936104" cy="5040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Eureka Server</a:t>
            </a:r>
            <a:endParaRPr lang="zh-CN" altLang="en-US" sz="1200" dirty="0"/>
          </a:p>
        </p:txBody>
      </p:sp>
      <p:sp>
        <p:nvSpPr>
          <p:cNvPr id="32" name="矩形 31"/>
          <p:cNvSpPr/>
          <p:nvPr/>
        </p:nvSpPr>
        <p:spPr>
          <a:xfrm>
            <a:off x="1763688" y="3789040"/>
            <a:ext cx="936104" cy="5040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Service Provider1</a:t>
            </a:r>
            <a:endParaRPr lang="zh-CN" altLang="en-US" sz="1200" dirty="0"/>
          </a:p>
        </p:txBody>
      </p:sp>
      <p:sp>
        <p:nvSpPr>
          <p:cNvPr id="33" name="矩形 32"/>
          <p:cNvSpPr/>
          <p:nvPr/>
        </p:nvSpPr>
        <p:spPr>
          <a:xfrm>
            <a:off x="1763688" y="5229200"/>
            <a:ext cx="936104" cy="5040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Service Provider2</a:t>
            </a:r>
            <a:endParaRPr lang="zh-CN" altLang="en-US" sz="1200" dirty="0"/>
          </a:p>
        </p:txBody>
      </p:sp>
      <p:sp>
        <p:nvSpPr>
          <p:cNvPr id="34" name="矩形 33"/>
          <p:cNvSpPr/>
          <p:nvPr/>
        </p:nvSpPr>
        <p:spPr>
          <a:xfrm>
            <a:off x="3203848" y="4509120"/>
            <a:ext cx="936104" cy="5040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Service Consumer1</a:t>
            </a:r>
            <a:endParaRPr lang="zh-CN" altLang="en-US" sz="1200" dirty="0"/>
          </a:p>
        </p:txBody>
      </p:sp>
      <p:sp>
        <p:nvSpPr>
          <p:cNvPr id="37" name="矩形 36"/>
          <p:cNvSpPr/>
          <p:nvPr/>
        </p:nvSpPr>
        <p:spPr>
          <a:xfrm>
            <a:off x="4716016" y="4509120"/>
            <a:ext cx="936104" cy="5040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hystrix</a:t>
            </a:r>
            <a:r>
              <a:rPr lang="en-US" altLang="zh-CN" sz="1200" dirty="0" smtClean="0"/>
              <a:t>-dashboard</a:t>
            </a:r>
            <a:endParaRPr lang="zh-CN" altLang="en-US" sz="1200" dirty="0"/>
          </a:p>
        </p:txBody>
      </p:sp>
      <p:cxnSp>
        <p:nvCxnSpPr>
          <p:cNvPr id="44" name="直接箭头连接符 43"/>
          <p:cNvCxnSpPr>
            <a:stCxn id="32" idx="1"/>
            <a:endCxn id="31" idx="3"/>
          </p:cNvCxnSpPr>
          <p:nvPr/>
        </p:nvCxnSpPr>
        <p:spPr>
          <a:xfrm flipH="1">
            <a:off x="1187624" y="4041068"/>
            <a:ext cx="576064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33" idx="1"/>
            <a:endCxn id="31" idx="3"/>
          </p:cNvCxnSpPr>
          <p:nvPr/>
        </p:nvCxnSpPr>
        <p:spPr>
          <a:xfrm flipH="1" flipV="1">
            <a:off x="1187624" y="4761148"/>
            <a:ext cx="576064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37" idx="1"/>
            <a:endCxn id="34" idx="3"/>
          </p:cNvCxnSpPr>
          <p:nvPr/>
        </p:nvCxnSpPr>
        <p:spPr>
          <a:xfrm flipH="1">
            <a:off x="4139952" y="4761148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34" idx="1"/>
            <a:endCxn id="32" idx="3"/>
          </p:cNvCxnSpPr>
          <p:nvPr/>
        </p:nvCxnSpPr>
        <p:spPr>
          <a:xfrm flipH="1" flipV="1">
            <a:off x="2699792" y="4041068"/>
            <a:ext cx="504056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34" idx="1"/>
            <a:endCxn id="33" idx="3"/>
          </p:cNvCxnSpPr>
          <p:nvPr/>
        </p:nvCxnSpPr>
        <p:spPr>
          <a:xfrm flipH="1">
            <a:off x="2699792" y="4761148"/>
            <a:ext cx="504056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21</Words>
  <Application>Microsoft Office PowerPoint</Application>
  <PresentationFormat>全屏显示(4:3)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Administrator</cp:lastModifiedBy>
  <cp:revision>15</cp:revision>
  <dcterms:created xsi:type="dcterms:W3CDTF">2019-01-10T09:03:23Z</dcterms:created>
  <dcterms:modified xsi:type="dcterms:W3CDTF">2019-01-10T09:09:16Z</dcterms:modified>
</cp:coreProperties>
</file>