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5194-CD9D-4FD4-A70C-06A837B9AF38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3D1E-BFEF-4D0A-BA73-DCB882AF7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971600" y="908776"/>
            <a:ext cx="1656184" cy="50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ThriftClientBootstrap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2987824" y="1412776"/>
            <a:ext cx="165618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ThriftServiceRegistry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7164288" y="1052736"/>
            <a:ext cx="1656184" cy="5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Zookeeper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5076056" y="1052736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Curator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76056" y="1772816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ServiceDiscovery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33" idx="3"/>
            <a:endCxn id="34" idx="1"/>
          </p:cNvCxnSpPr>
          <p:nvPr/>
        </p:nvCxnSpPr>
        <p:spPr>
          <a:xfrm>
            <a:off x="2627784" y="1160776"/>
            <a:ext cx="360040" cy="504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87824" y="332712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ServiceClientFactory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5076056" y="332712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ServiceClientWrapper</a:t>
            </a:r>
            <a:endParaRPr lang="zh-CN" altLang="en-US" sz="1200" dirty="0"/>
          </a:p>
        </p:txBody>
      </p:sp>
      <p:cxnSp>
        <p:nvCxnSpPr>
          <p:cNvPr id="57" name="直接箭头连接符 56"/>
          <p:cNvCxnSpPr>
            <a:stCxn id="34" idx="3"/>
            <a:endCxn id="42" idx="1"/>
          </p:cNvCxnSpPr>
          <p:nvPr/>
        </p:nvCxnSpPr>
        <p:spPr>
          <a:xfrm flipV="1">
            <a:off x="4644008" y="1304736"/>
            <a:ext cx="432048" cy="360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4" idx="3"/>
            <a:endCxn id="43" idx="1"/>
          </p:cNvCxnSpPr>
          <p:nvPr/>
        </p:nvCxnSpPr>
        <p:spPr>
          <a:xfrm>
            <a:off x="4644008" y="1664804"/>
            <a:ext cx="432048" cy="36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49" idx="1"/>
          </p:cNvCxnSpPr>
          <p:nvPr/>
        </p:nvCxnSpPr>
        <p:spPr>
          <a:xfrm flipV="1">
            <a:off x="2627784" y="584712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9" idx="3"/>
            <a:endCxn id="51" idx="1"/>
          </p:cNvCxnSpPr>
          <p:nvPr/>
        </p:nvCxnSpPr>
        <p:spPr>
          <a:xfrm>
            <a:off x="4644008" y="5847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2" idx="3"/>
            <a:endCxn id="35" idx="1"/>
          </p:cNvCxnSpPr>
          <p:nvPr/>
        </p:nvCxnSpPr>
        <p:spPr>
          <a:xfrm>
            <a:off x="6732240" y="13047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3" idx="0"/>
            <a:endCxn id="42" idx="2"/>
          </p:cNvCxnSpPr>
          <p:nvPr/>
        </p:nvCxnSpPr>
        <p:spPr>
          <a:xfrm flipV="1">
            <a:off x="5904148" y="1556736"/>
            <a:ext cx="0" cy="21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7164288" y="332656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ServiceInstance</a:t>
            </a:r>
            <a:endParaRPr lang="zh-CN" altLang="en-US" sz="1200" dirty="0"/>
          </a:p>
        </p:txBody>
      </p:sp>
      <p:cxnSp>
        <p:nvCxnSpPr>
          <p:cNvPr id="100" name="直接箭头连接符 99"/>
          <p:cNvCxnSpPr>
            <a:stCxn id="51" idx="3"/>
            <a:endCxn id="98" idx="1"/>
          </p:cNvCxnSpPr>
          <p:nvPr/>
        </p:nvCxnSpPr>
        <p:spPr>
          <a:xfrm flipV="1">
            <a:off x="6732240" y="584656"/>
            <a:ext cx="432048" cy="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971600" y="2636968"/>
            <a:ext cx="1656184" cy="50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ThriftServerBootstrap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5076056" y="2492896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ServiceInformation</a:t>
            </a:r>
            <a:endParaRPr lang="zh-CN" altLang="en-US" sz="1200" dirty="0"/>
          </a:p>
        </p:txBody>
      </p:sp>
      <p:cxnSp>
        <p:nvCxnSpPr>
          <p:cNvPr id="108" name="直接箭头连接符 107"/>
          <p:cNvCxnSpPr>
            <a:stCxn id="114" idx="3"/>
            <a:endCxn id="106" idx="1"/>
          </p:cNvCxnSpPr>
          <p:nvPr/>
        </p:nvCxnSpPr>
        <p:spPr>
          <a:xfrm flipV="1">
            <a:off x="4644008" y="2744896"/>
            <a:ext cx="432048" cy="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3" idx="3"/>
            <a:endCxn id="34" idx="1"/>
          </p:cNvCxnSpPr>
          <p:nvPr/>
        </p:nvCxnSpPr>
        <p:spPr>
          <a:xfrm flipV="1">
            <a:off x="2627784" y="1664804"/>
            <a:ext cx="360040" cy="1224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987824" y="2492952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ServiceLoader</a:t>
            </a:r>
            <a:endParaRPr lang="zh-CN" altLang="en-US" sz="1200" dirty="0"/>
          </a:p>
        </p:txBody>
      </p:sp>
      <p:cxnSp>
        <p:nvCxnSpPr>
          <p:cNvPr id="116" name="直接箭头连接符 115"/>
          <p:cNvCxnSpPr>
            <a:stCxn id="103" idx="3"/>
            <a:endCxn id="114" idx="1"/>
          </p:cNvCxnSpPr>
          <p:nvPr/>
        </p:nvCxnSpPr>
        <p:spPr>
          <a:xfrm flipV="1">
            <a:off x="2627784" y="2744952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5076056" y="3284984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TMultiplexedProcessor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7164288" y="3284984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TProcessor</a:t>
            </a:r>
            <a:endParaRPr lang="zh-CN" altLang="en-US" sz="1200" dirty="0"/>
          </a:p>
        </p:txBody>
      </p:sp>
      <p:cxnSp>
        <p:nvCxnSpPr>
          <p:cNvPr id="124" name="直接箭头连接符 123"/>
          <p:cNvCxnSpPr>
            <a:stCxn id="121" idx="3"/>
            <a:endCxn id="122" idx="1"/>
          </p:cNvCxnSpPr>
          <p:nvPr/>
        </p:nvCxnSpPr>
        <p:spPr>
          <a:xfrm>
            <a:off x="6732240" y="35369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29" idx="3"/>
            <a:endCxn id="121" idx="1"/>
          </p:cNvCxnSpPr>
          <p:nvPr/>
        </p:nvCxnSpPr>
        <p:spPr>
          <a:xfrm flipV="1">
            <a:off x="4644008" y="3536984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2987824" y="3645024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TNonblockingServer</a:t>
            </a:r>
            <a:endParaRPr lang="zh-CN" altLang="en-US" sz="1200" dirty="0"/>
          </a:p>
        </p:txBody>
      </p:sp>
      <p:sp>
        <p:nvSpPr>
          <p:cNvPr id="130" name="矩形 129"/>
          <p:cNvSpPr/>
          <p:nvPr/>
        </p:nvSpPr>
        <p:spPr>
          <a:xfrm>
            <a:off x="5076056" y="4005064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TNonblockingServerSocket</a:t>
            </a:r>
            <a:endParaRPr lang="zh-CN" altLang="en-US" sz="1200" dirty="0"/>
          </a:p>
        </p:txBody>
      </p:sp>
      <p:cxnSp>
        <p:nvCxnSpPr>
          <p:cNvPr id="132" name="直接箭头连接符 131"/>
          <p:cNvCxnSpPr>
            <a:stCxn id="129" idx="3"/>
            <a:endCxn id="130" idx="1"/>
          </p:cNvCxnSpPr>
          <p:nvPr/>
        </p:nvCxnSpPr>
        <p:spPr>
          <a:xfrm>
            <a:off x="4644008" y="3897024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3" idx="3"/>
            <a:endCxn id="129" idx="1"/>
          </p:cNvCxnSpPr>
          <p:nvPr/>
        </p:nvCxnSpPr>
        <p:spPr>
          <a:xfrm>
            <a:off x="2627784" y="2888968"/>
            <a:ext cx="360040" cy="1008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7164288" y="1772816"/>
            <a:ext cx="1656184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ServiceInstance</a:t>
            </a:r>
            <a:endParaRPr lang="zh-CN" altLang="en-US" sz="1200" dirty="0"/>
          </a:p>
        </p:txBody>
      </p:sp>
      <p:cxnSp>
        <p:nvCxnSpPr>
          <p:cNvPr id="141" name="直接箭头连接符 140"/>
          <p:cNvCxnSpPr>
            <a:stCxn id="43" idx="3"/>
            <a:endCxn id="139" idx="1"/>
          </p:cNvCxnSpPr>
          <p:nvPr/>
        </p:nvCxnSpPr>
        <p:spPr>
          <a:xfrm>
            <a:off x="6732240" y="2024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67</cp:revision>
  <dcterms:created xsi:type="dcterms:W3CDTF">2018-12-24T03:31:23Z</dcterms:created>
  <dcterms:modified xsi:type="dcterms:W3CDTF">2018-12-26T08:05:02Z</dcterms:modified>
</cp:coreProperties>
</file>