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8E50D-A6C1-439D-A170-707EC8357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4999AB-8AE1-44F6-9C1D-B19E87D11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351F3-933C-4792-840C-263DEC48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38C6-856B-4417-A083-D1FFAB81181E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959CD-E9F2-48EE-9C53-5C75FC4E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3637E-AD2B-4C78-882B-44390A0B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D523-5D85-4F46-94A9-20182D1B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7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2A920-D912-48BE-8659-EEF7324C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A54D89-77FA-49FB-BA71-D7D5FA7CB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BDA1E-691D-4519-882F-BF5A7FEC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38C6-856B-4417-A083-D1FFAB81181E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9A8DE-BD6D-4B18-8978-9EA6676F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25B86-2CEE-429A-874F-1A559B9A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D523-5D85-4F46-94A9-20182D1B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3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BB7ED1-E0A0-4D9F-A524-C40C9E3DE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0B8E48-74CE-4B7C-AFF5-586B64FC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CC14B-F8F2-48AC-8B27-77093D1B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38C6-856B-4417-A083-D1FFAB81181E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B7820-EF64-4285-B298-EF4EBAA6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4BF5C-5922-4B40-9DBC-DE46EAE3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D523-5D85-4F46-94A9-20182D1B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3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4CEA7-2D1A-48F8-AEE9-FBCC5539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DAB62-03D6-46D0-A02B-7D5FE07FF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A07CD-8DEE-456A-999B-914710DA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38C6-856B-4417-A083-D1FFAB81181E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D5457-D0D2-4374-B523-0DD8BF11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5F7DC-EDB6-4E01-A773-5B9B8F9C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D523-5D85-4F46-94A9-20182D1B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0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A8057-7029-45DA-8E55-413E271A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ED5AC-3647-43C8-B289-BADDACFD9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D4CD3-3C27-4373-8550-044A3B9C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38C6-856B-4417-A083-D1FFAB81181E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5BC38-7F6C-4A3B-B4FC-538AC832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BB858-AE01-4FDA-A6F2-2FE3CA0E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D523-5D85-4F46-94A9-20182D1B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2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4630C-4E30-46B8-8931-B53D047C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8F982-E00C-4914-8F36-F33B6EBE1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23C84-AA7B-4A05-A710-93EE2837A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D1ED5F-3D83-4CCB-8832-C5D42E2A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38C6-856B-4417-A083-D1FFAB81181E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161D6-70FA-4CFB-A173-F7952008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A58C1E-94FF-4120-AFB1-734DC300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D523-5D85-4F46-94A9-20182D1B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18F0E-F73C-4EF8-A6B5-C6AE29A1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0C4FB-268B-4BBE-919E-E76E65293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B63F78-3684-4D17-9E8C-477872B6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062CA1-974D-4687-8E10-AAF1588DC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2A8E2C-F15C-4963-8D34-B77898756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7BBD3B-658A-443C-882D-42BEEF49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38C6-856B-4417-A083-D1FFAB81181E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0225F9-CFD4-4FDE-873F-6E25DE8B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4603C7-1E2A-4966-987E-343905C5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D523-5D85-4F46-94A9-20182D1B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6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7150A-04B8-4AE5-BE08-07F6D255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68653E-0CDA-4035-ACB5-4DF817A6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38C6-856B-4417-A083-D1FFAB81181E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B14C0C-4709-4960-8577-EB32A8A9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FD4D21-92E1-400A-8DEC-66FFC204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D523-5D85-4F46-94A9-20182D1B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65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6E00A0-CF5D-41E7-A85D-071A7006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38C6-856B-4417-A083-D1FFAB81181E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924C1B-D361-4A37-BC8E-16B058C0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A66B7C-7B2C-4F00-9505-85AB1FE7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D523-5D85-4F46-94A9-20182D1B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72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F05A9-EC87-4B7C-A200-F194162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9C8C3-CC96-499F-B262-55A1A276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2EFDCB-70B4-47BC-AA19-9932DB1B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A56F0-7859-47AC-8E78-602D4784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38C6-856B-4417-A083-D1FFAB81181E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E10B95-A972-436D-B77B-765B6108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1842EA-BF1F-4B34-A54E-BB846A96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D523-5D85-4F46-94A9-20182D1B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3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C09C3-515E-407D-930D-19577C65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812CE5-AA3A-4F18-8A6C-8C707CE29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80D9F-9949-42CA-BC86-C0E2713E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1B592-4270-483E-9095-4EC953D3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38C6-856B-4417-A083-D1FFAB81181E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842BA-C30D-4547-B35A-B5F34FFE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193EC-6F9D-4F9D-9F23-BC8B93D3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D523-5D85-4F46-94A9-20182D1B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6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13D013-F5CB-463C-8260-6E63F788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07C92C-95CC-4EED-B3FD-E5C6A8128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69D89-D81B-4F33-8E55-567CEF64B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38C6-856B-4417-A083-D1FFAB81181E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291B6-DC00-44D0-8674-DEC6A6160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5E1E1-9979-4B46-AAFF-5633771C0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D523-5D85-4F46-94A9-20182D1B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3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FC26EE3-2FD5-421F-BAF9-33A115EA11F8}"/>
                  </a:ext>
                </a:extLst>
              </p:cNvPr>
              <p:cNvSpPr/>
              <p:nvPr/>
            </p:nvSpPr>
            <p:spPr>
              <a:xfrm>
                <a:off x="1612900" y="14224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FC26EE3-2FD5-421F-BAF9-33A115EA1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1422400"/>
                <a:ext cx="609600" cy="6096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DDC5D6D-C9B0-4653-B870-653CD79BA102}"/>
                  </a:ext>
                </a:extLst>
              </p:cNvPr>
              <p:cNvSpPr/>
              <p:nvPr/>
            </p:nvSpPr>
            <p:spPr>
              <a:xfrm>
                <a:off x="1612900" y="22860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DDC5D6D-C9B0-4653-B870-653CD79BA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2286000"/>
                <a:ext cx="609600" cy="6096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0AF9462-52FE-4F00-AD70-D1D34C45FACA}"/>
                  </a:ext>
                </a:extLst>
              </p:cNvPr>
              <p:cNvSpPr/>
              <p:nvPr/>
            </p:nvSpPr>
            <p:spPr>
              <a:xfrm>
                <a:off x="1612900" y="3149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0AF9462-52FE-4F00-AD70-D1D34C45F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3149600"/>
                <a:ext cx="609600" cy="609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CD736A1-6556-4573-A978-8AF56BB5875C}"/>
                  </a:ext>
                </a:extLst>
              </p:cNvPr>
              <p:cNvSpPr/>
              <p:nvPr/>
            </p:nvSpPr>
            <p:spPr>
              <a:xfrm>
                <a:off x="1612900" y="4013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CD736A1-6556-4573-A978-8AF56BB58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4013200"/>
                <a:ext cx="609600" cy="6096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3DD46C5-E3BD-4A65-9D11-254E3168DB49}"/>
                  </a:ext>
                </a:extLst>
              </p:cNvPr>
              <p:cNvSpPr/>
              <p:nvPr/>
            </p:nvSpPr>
            <p:spPr>
              <a:xfrm>
                <a:off x="3924300" y="28194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3DD46C5-E3BD-4A65-9D11-254E3168D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2819400"/>
                <a:ext cx="609600" cy="6096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2939F35-4B12-42E5-8DF3-56CD478074AC}"/>
              </a:ext>
            </a:extLst>
          </p:cNvPr>
          <p:cNvCxnSpPr>
            <a:cxnSpLocks/>
          </p:cNvCxnSpPr>
          <p:nvPr/>
        </p:nvCxnSpPr>
        <p:spPr>
          <a:xfrm>
            <a:off x="2222500" y="1841500"/>
            <a:ext cx="1701800" cy="1066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E27522B-8A7C-41B1-9A01-DD2B5F4EAC1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222500" y="2590800"/>
            <a:ext cx="170180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5A44000-2E51-438D-BAAD-E9EDBDC12BAF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222500" y="3124200"/>
            <a:ext cx="1701800" cy="330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367ECD3-ED44-4E80-B638-EF37FC89FF37}"/>
              </a:ext>
            </a:extLst>
          </p:cNvPr>
          <p:cNvCxnSpPr>
            <a:cxnSpLocks/>
          </p:cNvCxnSpPr>
          <p:nvPr/>
        </p:nvCxnSpPr>
        <p:spPr>
          <a:xfrm flipV="1">
            <a:off x="2222500" y="3244850"/>
            <a:ext cx="1701800" cy="958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E5943EB-D942-4D69-96F5-F4C40C214BF3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533900" y="3124200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36C26D-B28C-414D-88DF-F7515874B20C}"/>
                  </a:ext>
                </a:extLst>
              </p:cNvPr>
              <p:cNvSpPr txBox="1"/>
              <p:nvPr/>
            </p:nvSpPr>
            <p:spPr>
              <a:xfrm>
                <a:off x="2594182" y="1789574"/>
                <a:ext cx="475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36C26D-B28C-414D-88DF-F7515874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182" y="1789574"/>
                <a:ext cx="4758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0404C4D-9C02-450A-9EF2-95C0F47FF5E3}"/>
                  </a:ext>
                </a:extLst>
              </p:cNvPr>
              <p:cNvSpPr txBox="1"/>
              <p:nvPr/>
            </p:nvSpPr>
            <p:spPr>
              <a:xfrm>
                <a:off x="2594182" y="2358509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0404C4D-9C02-450A-9EF2-95C0F47FF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182" y="2358509"/>
                <a:ext cx="48115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3D3E593-8FD9-4309-9AE5-00AC3FF5CB2A}"/>
                  </a:ext>
                </a:extLst>
              </p:cNvPr>
              <p:cNvSpPr txBox="1"/>
              <p:nvPr/>
            </p:nvSpPr>
            <p:spPr>
              <a:xfrm>
                <a:off x="2594182" y="2927444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3D3E593-8FD9-4309-9AE5-00AC3FF5C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182" y="2927444"/>
                <a:ext cx="4811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8D5951A-0A19-4DE4-AE6C-DF76D0975317}"/>
                  </a:ext>
                </a:extLst>
              </p:cNvPr>
              <p:cNvSpPr txBox="1"/>
              <p:nvPr/>
            </p:nvSpPr>
            <p:spPr>
              <a:xfrm>
                <a:off x="2594182" y="3486760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8D5951A-0A19-4DE4-AE6C-DF76D097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182" y="3486760"/>
                <a:ext cx="4811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71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FC26EE3-2FD5-421F-BAF9-33A115EA11F8}"/>
                  </a:ext>
                </a:extLst>
              </p:cNvPr>
              <p:cNvSpPr/>
              <p:nvPr/>
            </p:nvSpPr>
            <p:spPr>
              <a:xfrm>
                <a:off x="1612900" y="14224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FC26EE3-2FD5-421F-BAF9-33A115EA1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1422400"/>
                <a:ext cx="609600" cy="6096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DDC5D6D-C9B0-4653-B870-653CD79BA102}"/>
                  </a:ext>
                </a:extLst>
              </p:cNvPr>
              <p:cNvSpPr/>
              <p:nvPr/>
            </p:nvSpPr>
            <p:spPr>
              <a:xfrm>
                <a:off x="1612900" y="22860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DDC5D6D-C9B0-4653-B870-653CD79BA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2286000"/>
                <a:ext cx="609600" cy="6096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0AF9462-52FE-4F00-AD70-D1D34C45FACA}"/>
                  </a:ext>
                </a:extLst>
              </p:cNvPr>
              <p:cNvSpPr/>
              <p:nvPr/>
            </p:nvSpPr>
            <p:spPr>
              <a:xfrm>
                <a:off x="1612900" y="3149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0AF9462-52FE-4F00-AD70-D1D34C45F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3149600"/>
                <a:ext cx="609600" cy="609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CD736A1-6556-4573-A978-8AF56BB5875C}"/>
                  </a:ext>
                </a:extLst>
              </p:cNvPr>
              <p:cNvSpPr/>
              <p:nvPr/>
            </p:nvSpPr>
            <p:spPr>
              <a:xfrm>
                <a:off x="1612900" y="4013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CD736A1-6556-4573-A978-8AF56BB58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4013200"/>
                <a:ext cx="609600" cy="6096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3DD46C5-E3BD-4A65-9D11-254E3168DB49}"/>
                  </a:ext>
                </a:extLst>
              </p:cNvPr>
              <p:cNvSpPr/>
              <p:nvPr/>
            </p:nvSpPr>
            <p:spPr>
              <a:xfrm>
                <a:off x="3924300" y="2730127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3DD46C5-E3BD-4A65-9D11-254E3168D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2730127"/>
                <a:ext cx="609600" cy="6096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2939F35-4B12-42E5-8DF3-56CD478074AC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222500" y="1727200"/>
            <a:ext cx="1701800" cy="1307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E27522B-8A7C-41B1-9A01-DD2B5F4EAC1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222500" y="2590800"/>
            <a:ext cx="170180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5A44000-2E51-438D-BAAD-E9EDBDC12BAF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222500" y="3034927"/>
            <a:ext cx="1701800" cy="419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367ECD3-ED44-4E80-B638-EF37FC89FF37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222500" y="3034927"/>
            <a:ext cx="1701800" cy="1283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E5943EB-D942-4D69-96F5-F4C40C214BF3}"/>
              </a:ext>
            </a:extLst>
          </p:cNvPr>
          <p:cNvCxnSpPr>
            <a:cxnSpLocks/>
            <a:stCxn id="8" idx="6"/>
            <a:endCxn id="53" idx="2"/>
          </p:cNvCxnSpPr>
          <p:nvPr/>
        </p:nvCxnSpPr>
        <p:spPr>
          <a:xfrm>
            <a:off x="4533900" y="3034927"/>
            <a:ext cx="965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675C0A0-431D-45F1-9E6A-83ACBB75D83F}"/>
                  </a:ext>
                </a:extLst>
              </p:cNvPr>
              <p:cNvSpPr/>
              <p:nvPr/>
            </p:nvSpPr>
            <p:spPr>
              <a:xfrm>
                <a:off x="3924300" y="1904255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675C0A0-431D-45F1-9E6A-83ACBB75D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1904255"/>
                <a:ext cx="609600" cy="6096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20EE56A-32F4-4E5C-911E-4D9F6AA59F09}"/>
                  </a:ext>
                </a:extLst>
              </p:cNvPr>
              <p:cNvSpPr/>
              <p:nvPr/>
            </p:nvSpPr>
            <p:spPr>
              <a:xfrm>
                <a:off x="3924300" y="35560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20EE56A-32F4-4E5C-911E-4D9F6AA5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3556000"/>
                <a:ext cx="609600" cy="6096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E2BE94F-E22B-453B-9D45-E897E168586D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>
            <a:off x="2222500" y="1727200"/>
            <a:ext cx="1701800" cy="481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7B4B9C1-E52B-448E-9BA2-FC30C66D33C8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 flipV="1">
            <a:off x="2222500" y="2209055"/>
            <a:ext cx="1701800" cy="38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28D5280-E429-4183-8F96-CB2A37D3CE1E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 flipV="1">
            <a:off x="2222500" y="2209055"/>
            <a:ext cx="1701800" cy="1245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FFCDDD-D1B6-4DC8-B2FA-54299C69281A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2222500" y="2209055"/>
            <a:ext cx="1701800" cy="2108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E1ED663-D8C1-4E15-BDF7-960B7B5A5D77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V="1">
            <a:off x="2222500" y="3860800"/>
            <a:ext cx="170180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4A8CE71-BE2C-40FB-941C-1E9CC87E6894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2222500" y="3454400"/>
            <a:ext cx="1701800" cy="40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64F001-7742-42C3-A05D-AF6F87CA3013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2222500" y="2590800"/>
            <a:ext cx="1701800" cy="1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DA64FA1-06EC-4C9A-B37E-C4DBC02ABE0C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>
            <a:off x="2222500" y="1727200"/>
            <a:ext cx="1701800" cy="213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2F004CB6-B354-4814-B1BB-FCF2FD08C000}"/>
                  </a:ext>
                </a:extLst>
              </p:cNvPr>
              <p:cNvSpPr/>
              <p:nvPr/>
            </p:nvSpPr>
            <p:spPr>
              <a:xfrm>
                <a:off x="5499100" y="2730127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2F004CB6-B354-4814-B1BB-FCF2FD08C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100" y="2730127"/>
                <a:ext cx="609600" cy="6096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C563972-02C9-491D-9862-8CEEBF347E4E}"/>
              </a:ext>
            </a:extLst>
          </p:cNvPr>
          <p:cNvCxnSpPr>
            <a:cxnSpLocks/>
            <a:stCxn id="19" idx="6"/>
            <a:endCxn id="53" idx="2"/>
          </p:cNvCxnSpPr>
          <p:nvPr/>
        </p:nvCxnSpPr>
        <p:spPr>
          <a:xfrm flipV="1">
            <a:off x="4533900" y="3034927"/>
            <a:ext cx="965200" cy="825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46C9A39-D469-49EE-A126-09951BD4D8D1}"/>
              </a:ext>
            </a:extLst>
          </p:cNvPr>
          <p:cNvCxnSpPr>
            <a:cxnSpLocks/>
            <a:stCxn id="16" idx="6"/>
            <a:endCxn id="53" idx="2"/>
          </p:cNvCxnSpPr>
          <p:nvPr/>
        </p:nvCxnSpPr>
        <p:spPr>
          <a:xfrm>
            <a:off x="4533900" y="2209055"/>
            <a:ext cx="965200" cy="825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D843C28-0A6D-44B4-A523-DC0495B3F490}"/>
              </a:ext>
            </a:extLst>
          </p:cNvPr>
          <p:cNvSpPr txBox="1"/>
          <p:nvPr/>
        </p:nvSpPr>
        <p:spPr>
          <a:xfrm>
            <a:off x="1479118" y="9137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9BFD311-9347-4990-BBE4-6769BAD5777A}"/>
              </a:ext>
            </a:extLst>
          </p:cNvPr>
          <p:cNvSpPr txBox="1"/>
          <p:nvPr/>
        </p:nvSpPr>
        <p:spPr>
          <a:xfrm>
            <a:off x="3656737" y="9137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隐藏层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A6C9E5B-4560-4B49-BB8F-F108239211EF}"/>
              </a:ext>
            </a:extLst>
          </p:cNvPr>
          <p:cNvSpPr txBox="1"/>
          <p:nvPr/>
        </p:nvSpPr>
        <p:spPr>
          <a:xfrm>
            <a:off x="5365318" y="9137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</p:spTree>
    <p:extLst>
      <p:ext uri="{BB962C8B-B14F-4D97-AF65-F5344CB8AC3E}">
        <p14:creationId xmlns:p14="http://schemas.microsoft.com/office/powerpoint/2010/main" val="294667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FC26EE3-2FD5-421F-BAF9-33A115EA11F8}"/>
                  </a:ext>
                </a:extLst>
              </p:cNvPr>
              <p:cNvSpPr/>
              <p:nvPr/>
            </p:nvSpPr>
            <p:spPr>
              <a:xfrm>
                <a:off x="1612900" y="14224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FC26EE3-2FD5-421F-BAF9-33A115EA1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1422400"/>
                <a:ext cx="609600" cy="6096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3DD46C5-E3BD-4A65-9D11-254E3168DB49}"/>
                  </a:ext>
                </a:extLst>
              </p:cNvPr>
              <p:cNvSpPr/>
              <p:nvPr/>
            </p:nvSpPr>
            <p:spPr>
              <a:xfrm>
                <a:off x="3571204" y="13970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3DD46C5-E3BD-4A65-9D11-254E3168D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04" y="1397000"/>
                <a:ext cx="609600" cy="6096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2939F35-4B12-42E5-8DF3-56CD478074A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22500" y="1727200"/>
            <a:ext cx="1346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E5943EB-D942-4D69-96F5-F4C40C214BF3}"/>
              </a:ext>
            </a:extLst>
          </p:cNvPr>
          <p:cNvCxnSpPr>
            <a:cxnSpLocks/>
          </p:cNvCxnSpPr>
          <p:nvPr/>
        </p:nvCxnSpPr>
        <p:spPr>
          <a:xfrm>
            <a:off x="4180804" y="1727200"/>
            <a:ext cx="1468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36C26D-B28C-414D-88DF-F7515874B20C}"/>
                  </a:ext>
                </a:extLst>
              </p:cNvPr>
              <p:cNvSpPr txBox="1"/>
              <p:nvPr/>
            </p:nvSpPr>
            <p:spPr>
              <a:xfrm>
                <a:off x="2607710" y="1205468"/>
                <a:ext cx="51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36C26D-B28C-414D-88DF-F7515874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710" y="1205468"/>
                <a:ext cx="5114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CCD21CF-4E36-4A8A-A80A-38E009A18C22}"/>
                  </a:ext>
                </a:extLst>
              </p:cNvPr>
              <p:cNvSpPr txBox="1"/>
              <p:nvPr/>
            </p:nvSpPr>
            <p:spPr>
              <a:xfrm>
                <a:off x="2877792" y="1205468"/>
                <a:ext cx="475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CCD21CF-4E36-4A8A-A80A-38E009A1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792" y="1205468"/>
                <a:ext cx="4758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2E82A58-DF19-4EBB-876E-9FAE2201E566}"/>
                  </a:ext>
                </a:extLst>
              </p:cNvPr>
              <p:cNvSpPr/>
              <p:nvPr/>
            </p:nvSpPr>
            <p:spPr>
              <a:xfrm>
                <a:off x="5649794" y="14224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2E82A58-DF19-4EBB-876E-9FAE2201E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794" y="1422400"/>
                <a:ext cx="609600" cy="6096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51311F6-3AD1-4253-A96B-665C9F23CA5F}"/>
                  </a:ext>
                </a:extLst>
              </p:cNvPr>
              <p:cNvSpPr txBox="1"/>
              <p:nvPr/>
            </p:nvSpPr>
            <p:spPr>
              <a:xfrm>
                <a:off x="4915299" y="1263135"/>
                <a:ext cx="475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51311F6-3AD1-4253-A96B-665C9F23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299" y="1263135"/>
                <a:ext cx="4758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97723A1-7F83-4530-BB08-542134102C27}"/>
                  </a:ext>
                </a:extLst>
              </p:cNvPr>
              <p:cNvSpPr txBox="1"/>
              <p:nvPr/>
            </p:nvSpPr>
            <p:spPr>
              <a:xfrm>
                <a:off x="4627020" y="1263135"/>
                <a:ext cx="516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97723A1-7F83-4530-BB08-54213410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020" y="1263135"/>
                <a:ext cx="5167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50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35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chenjw</dc:creator>
  <cp:lastModifiedBy>chenjw</cp:lastModifiedBy>
  <cp:revision>22</cp:revision>
  <dcterms:created xsi:type="dcterms:W3CDTF">2022-03-05T06:22:04Z</dcterms:created>
  <dcterms:modified xsi:type="dcterms:W3CDTF">2022-03-05T07:43:19Z</dcterms:modified>
</cp:coreProperties>
</file>