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68" r:id="rId2"/>
    <p:sldId id="369" r:id="rId3"/>
    <p:sldId id="370" r:id="rId4"/>
    <p:sldId id="371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FFFFFF"/>
    <a:srgbClr val="F8F2D3"/>
    <a:srgbClr val="1DC2DE"/>
    <a:srgbClr val="373C41"/>
    <a:srgbClr val="5D3683"/>
    <a:srgbClr val="EA5022"/>
    <a:srgbClr val="FED300"/>
    <a:srgbClr val="18A939"/>
    <a:srgbClr val="37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84431" autoAdjust="0"/>
  </p:normalViewPr>
  <p:slideViewPr>
    <p:cSldViewPr snapToGrid="0" snapToObjects="1">
      <p:cViewPr>
        <p:scale>
          <a:sx n="75" d="100"/>
          <a:sy n="75" d="100"/>
        </p:scale>
        <p:origin x="-736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FFD7-E8F6-8C43-913C-08BCA85F0459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696000" y="1051736"/>
            <a:ext cx="108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 marL="308656" indent="-308656"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753124" indent="-308656">
              <a:buFont typeface="Wingdings" panose="05000000000000000000" pitchFamily="2" charset="2"/>
              <a:buChar char="p"/>
              <a:defRPr sz="2100">
                <a:solidFill>
                  <a:schemeClr val="bg1"/>
                </a:solidFill>
              </a:defRPr>
            </a:lvl3pPr>
            <a:lvl4pPr marL="975358" indent="-308656">
              <a:buFont typeface="Wingdings" panose="05000000000000000000" pitchFamily="2" charset="2"/>
              <a:buChar char="n"/>
              <a:defRPr>
                <a:solidFill>
                  <a:schemeClr val="bg1"/>
                </a:solidFill>
              </a:defRPr>
            </a:lvl4pPr>
            <a:lvl5pPr marL="1197590" indent="-308656">
              <a:buFont typeface="Wingdings" panose="05000000000000000000" pitchFamily="2" charset="2"/>
              <a:buChar char="ü"/>
              <a:defRPr sz="21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 marL="1642056" indent="-308656">
              <a:buFont typeface="Wingdings" panose="05000000000000000000" pitchFamily="2" charset="2"/>
              <a:buChar char="u"/>
              <a:defRPr sz="1900">
                <a:solidFill>
                  <a:schemeClr val="bg1"/>
                </a:solidFill>
              </a:defRPr>
            </a:lvl7pPr>
            <a:lvl8pPr>
              <a:defRPr sz="1900">
                <a:solidFill>
                  <a:schemeClr val="bg1"/>
                </a:solidFill>
              </a:defRPr>
            </a:lvl8pPr>
            <a:lvl9pPr marL="2086524" indent="-308656">
              <a:buFont typeface="Wingdings" panose="05000000000000000000" pitchFamily="2" charset="2"/>
              <a:buChar char="Ø"/>
              <a:defRPr sz="190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标题占位符 2"/>
          <p:cNvSpPr>
            <a:spLocks noGrp="1"/>
          </p:cNvSpPr>
          <p:nvPr>
            <p:ph type="title"/>
          </p:nvPr>
        </p:nvSpPr>
        <p:spPr>
          <a:xfrm>
            <a:off x="480000" y="164637"/>
            <a:ext cx="11232000" cy="576064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776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底空白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141043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4277964475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2431444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5020B8C-DE39-4842-B0BC-32F6276E786A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5020B8C-DE39-4842-B0BC-32F6276E786A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81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73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23850" y="277309"/>
            <a:ext cx="11525199" cy="8176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23850" y="6359023"/>
            <a:ext cx="2844799" cy="365599"/>
          </a:xfrm>
          <a:prstGeom prst="rect">
            <a:avLst/>
          </a:prstGeom>
          <a:noFill/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algn="l">
              <a:buClr>
                <a:srgbClr val="797979"/>
              </a:buClr>
              <a:buSzPct val="25000"/>
            </a:pPr>
            <a:fld id="{00000000-1234-1234-1234-123412341234}" type="slidenum">
              <a:rPr lang="en" smtClean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rgbClr val="797979"/>
                </a:buClr>
                <a:buSzPct val="25000"/>
              </a:pPr>
              <a:t>‹#›</a:t>
            </a:fld>
            <a:endParaRPr lang="en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73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FD4CA-285D-D147-BD45-2C0680FF0B1F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63E514-F49E-A14A-B062-85F3AE8C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18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0574130" y="192631"/>
            <a:ext cx="1498358" cy="49941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536757" y="192631"/>
            <a:ext cx="2350221" cy="6754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24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6132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  <a:prstGeom prst="rect">
            <a:avLst/>
          </a:prstGeom>
        </p:spPr>
        <p:txBody>
          <a:bodyPr/>
          <a:lstStyle>
            <a:lvl1pPr algn="l">
              <a:defRPr sz="37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</a:lstStyle>
          <a:p>
            <a:pPr>
              <a:defRPr/>
            </a:pPr>
            <a:fld id="{28085129-6849-F94F-A012-10B66985E1BA}" type="datetimeFigureOut">
              <a:rPr lang="zh-CN" altLang="en-US"/>
              <a:pPr>
                <a:defRPr/>
              </a:pPr>
              <a:t>26/06/17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</a:lstStyle>
          <a:p>
            <a:pPr>
              <a:defRPr/>
            </a:pPr>
            <a:fld id="{DA241E36-0BED-E84D-8BC9-01BCC8537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87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5613" y="195141"/>
            <a:ext cx="9137159" cy="1012243"/>
          </a:xfrm>
          <a:prstGeom prst="rect">
            <a:avLst/>
          </a:prstGeom>
        </p:spPr>
        <p:txBody>
          <a:bodyPr lIns="121917" tIns="60958" rIns="121917" bIns="60958" anchor="ctr">
            <a:spAutoFit/>
          </a:bodyPr>
          <a:lstStyle>
            <a:lvl1pPr marL="0" indent="0" algn="l" defTabSz="609570" rtl="0" eaLnBrk="1" latinLnBrk="0" hangingPunct="1">
              <a:lnSpc>
                <a:spcPts val="6933"/>
              </a:lnSpc>
              <a:buNone/>
              <a:defRPr lang="en-US" sz="5100" b="1" kern="1200" dirty="0" smtClean="0">
                <a:solidFill>
                  <a:srgbClr val="189AD1"/>
                </a:solidFill>
                <a:latin typeface="Comfortaa"/>
                <a:ea typeface="+mn-ea"/>
                <a:cs typeface="Comfortaa"/>
              </a:defRPr>
            </a:lvl1pPr>
            <a:lvl2pPr marL="60957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5613" y="1854200"/>
            <a:ext cx="9004769" cy="217495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lvl1pPr marL="378865" indent="-378865" algn="l" defTabSz="609570" rtl="0" eaLnBrk="1" latinLnBrk="0" hangingPunct="1">
              <a:lnSpc>
                <a:spcPts val="3147"/>
              </a:lnSpc>
              <a:buClr>
                <a:schemeClr val="accent5"/>
              </a:buClr>
              <a:defRPr lang="en-US" sz="24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1pPr>
            <a:lvl2pPr marL="685766" indent="-306903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2pPr>
            <a:lvl3pPr marL="988434" indent="-302668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3pPr>
            <a:lvl4pPr marL="1373648" indent="-385214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4pPr>
            <a:lvl5pPr marL="1752512" indent="-378865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504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&amp; 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5613" y="195141"/>
            <a:ext cx="9137159" cy="1012243"/>
          </a:xfrm>
          <a:prstGeom prst="rect">
            <a:avLst/>
          </a:prstGeom>
        </p:spPr>
        <p:txBody>
          <a:bodyPr lIns="121917" tIns="60958" rIns="121917" bIns="60958" anchor="ctr">
            <a:spAutoFit/>
          </a:bodyPr>
          <a:lstStyle>
            <a:lvl1pPr marL="0" indent="0" algn="l" defTabSz="609570" rtl="0" eaLnBrk="1" latinLnBrk="0" hangingPunct="1">
              <a:lnSpc>
                <a:spcPts val="6933"/>
              </a:lnSpc>
              <a:buNone/>
              <a:defRPr lang="en-US" sz="5100" b="1" kern="1200" dirty="0" smtClean="0">
                <a:solidFill>
                  <a:srgbClr val="189AD1"/>
                </a:solidFill>
                <a:latin typeface="Comfortaa"/>
                <a:ea typeface="+mn-ea"/>
                <a:cs typeface="Comfortaa"/>
              </a:defRPr>
            </a:lvl1pPr>
            <a:lvl2pPr marL="60957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5613" y="1854200"/>
            <a:ext cx="9004769" cy="217495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lvl1pPr marL="378865" indent="-378865" algn="l" defTabSz="609570" rtl="0" eaLnBrk="1" latinLnBrk="0" hangingPunct="1">
              <a:lnSpc>
                <a:spcPts val="3147"/>
              </a:lnSpc>
              <a:buClr>
                <a:schemeClr val="accent5"/>
              </a:buClr>
              <a:defRPr lang="en-US" sz="24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1pPr>
            <a:lvl2pPr marL="685766" indent="-306903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2pPr>
            <a:lvl3pPr marL="988434" indent="-302668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3pPr>
            <a:lvl4pPr marL="1373648" indent="-385214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 smtClean="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4pPr>
            <a:lvl5pPr marL="1752512" indent="-378865" algn="l" defTabSz="609570" rtl="0" eaLnBrk="1" latinLnBrk="0" hangingPunct="1">
              <a:lnSpc>
                <a:spcPts val="3147"/>
              </a:lnSpc>
              <a:spcBef>
                <a:spcPts val="0"/>
              </a:spcBef>
              <a:buClr>
                <a:schemeClr val="accent5"/>
              </a:buClr>
              <a:defRPr lang="en-US" sz="2100" kern="1200">
                <a:solidFill>
                  <a:srgbClr val="394D54"/>
                </a:solidFill>
                <a:latin typeface="Comfortaa Light"/>
                <a:ea typeface="+mn-ea"/>
                <a:cs typeface="Comfortaa Ligh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9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52801" y="1051736"/>
            <a:ext cx="54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209064" y="1051736"/>
            <a:ext cx="54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2"/>
          <p:cNvSpPr>
            <a:spLocks noGrp="1"/>
          </p:cNvSpPr>
          <p:nvPr>
            <p:ph type="title"/>
          </p:nvPr>
        </p:nvSpPr>
        <p:spPr>
          <a:xfrm>
            <a:off x="480000" y="164637"/>
            <a:ext cx="11232000" cy="576064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28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059782" y="1732359"/>
            <a:ext cx="8072439" cy="1785939"/>
          </a:xfrm>
          <a:prstGeom prst="rect">
            <a:avLst/>
          </a:prstGeo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967908" y="6505278"/>
            <a:ext cx="247256" cy="251321"/>
          </a:xfrm>
          <a:prstGeom prst="rect">
            <a:avLst/>
          </a:prstGeom>
        </p:spPr>
        <p:txBody>
          <a:bodyPr lIns="45719" tIns="22859" rIns="45719" bIns="22859"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8748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21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5020B8C-DE39-4842-B0BC-32F6276E786A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底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449936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底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696000" y="1051736"/>
            <a:ext cx="108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 marL="308656" indent="-308656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753124" indent="-308656"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</a:defRPr>
            </a:lvl3pPr>
            <a:lvl4pPr marL="975358" indent="-308656"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</a:defRPr>
            </a:lvl4pPr>
            <a:lvl5pPr marL="1197590" indent="-308656">
              <a:buFont typeface="Wingdings" panose="05000000000000000000" pitchFamily="2" charset="2"/>
              <a:buChar char="ü"/>
              <a:defRPr sz="2100"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 marL="1642056" indent="-308656">
              <a:buFont typeface="Wingdings" panose="05000000000000000000" pitchFamily="2" charset="2"/>
              <a:buChar char="u"/>
              <a:defRPr sz="1900">
                <a:solidFill>
                  <a:schemeClr val="bg1"/>
                </a:solidFill>
              </a:defRPr>
            </a:lvl7pPr>
            <a:lvl8pPr>
              <a:defRPr sz="1900">
                <a:solidFill>
                  <a:schemeClr val="bg1"/>
                </a:solidFill>
              </a:defRPr>
            </a:lvl8pPr>
            <a:lvl9pPr marL="2086524" indent="-308656">
              <a:buFont typeface="Wingdings" panose="05000000000000000000" pitchFamily="2" charset="2"/>
              <a:buChar char="Ø"/>
              <a:defRPr sz="190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63305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底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52801" y="1051736"/>
            <a:ext cx="54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209064" y="1051736"/>
            <a:ext cx="5400000" cy="5232000"/>
          </a:xfrm>
          <a:prstGeom prst="rect">
            <a:avLst/>
          </a:prstGeom>
        </p:spPr>
        <p:txBody>
          <a:bodyPr lIns="45716" tIns="22859" rIns="45716" bIns="22859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2"/>
          <p:cNvSpPr>
            <a:spLocks noGrp="1"/>
          </p:cNvSpPr>
          <p:nvPr>
            <p:ph type="title"/>
          </p:nvPr>
        </p:nvSpPr>
        <p:spPr>
          <a:xfrm>
            <a:off x="480000" y="164637"/>
            <a:ext cx="11232000" cy="576064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256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80000" y="164637"/>
            <a:ext cx="11232000" cy="576064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0" r:id="rId10"/>
    <p:sldLayoutId id="2147483686" r:id="rId11"/>
    <p:sldLayoutId id="2147483688" r:id="rId12"/>
    <p:sldLayoutId id="2147483689" r:id="rId13"/>
    <p:sldLayoutId id="2147483690" r:id="rId14"/>
    <p:sldLayoutId id="2147483691" r:id="rId15"/>
    <p:sldLayoutId id="2147483693" r:id="rId16"/>
    <p:sldLayoutId id="2147483694" r:id="rId17"/>
    <p:sldLayoutId id="2147483697" r:id="rId18"/>
    <p:sldLayoutId id="2147483700" r:id="rId19"/>
    <p:sldLayoutId id="2147483699" r:id="rId20"/>
    <p:sldLayoutId id="2147483701" r:id="rId21"/>
    <p:sldLayoutId id="2147483702" r:id="rId2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defTabSz="292077" eaLnBrk="1" hangingPunct="1">
        <a:defRPr sz="2700">
          <a:solidFill>
            <a:schemeClr val="bg1"/>
          </a:solidFill>
          <a:latin typeface="Microsoft YaHei"/>
          <a:ea typeface="Microsoft YaHei"/>
          <a:cs typeface="Microsoft YaHei"/>
          <a:sym typeface="Microsoft YaHei"/>
        </a:defRPr>
      </a:lvl1pPr>
      <a:lvl2pPr indent="114292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2pPr>
      <a:lvl3pPr indent="228584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3pPr>
      <a:lvl4pPr indent="342875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4pPr>
      <a:lvl5pPr indent="457165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5pPr>
      <a:lvl6pPr indent="571456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6pPr>
      <a:lvl7pPr indent="685748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7pPr>
      <a:lvl8pPr indent="800040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8pPr>
      <a:lvl9pPr indent="914332" defTabSz="292077" eaLnBrk="1" hangingPunct="1">
        <a:defRPr sz="32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08656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1pPr>
      <a:lvl2pPr marL="530891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2pPr>
      <a:lvl3pPr marL="753124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3pPr>
      <a:lvl4pPr marL="975358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4pPr>
      <a:lvl5pPr marL="1197590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5pPr>
      <a:lvl6pPr marL="1419823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6pPr>
      <a:lvl7pPr marL="1642056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7pPr>
      <a:lvl8pPr marL="1864291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8pPr>
      <a:lvl9pPr marL="2086524" indent="-308656" defTabSz="292077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9pPr>
    </p:bodyStyle>
    <p:otherStyle>
      <a:lvl1pPr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292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584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875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165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456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748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040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332" algn="ctr" defTabSz="29207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513442448"/>
              </p:ext>
            </p:extLst>
          </p:nvPr>
        </p:nvGraphicFramePr>
        <p:xfrm>
          <a:off x="695325" y="1395735"/>
          <a:ext cx="10801350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27"/>
                <a:gridCol w="8939423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1 </a:t>
                      </a:r>
                      <a:r>
                        <a:rPr lang="zh-CN" altLang="en-US" sz="1600" dirty="0" smtClean="0"/>
                        <a:t>上午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zh-CN" altLang="en-US" sz="1600" dirty="0" smtClean="0"/>
                        <a:t>基本概念和操作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1 </a:t>
                      </a:r>
                      <a:r>
                        <a:rPr lang="zh-CN" altLang="en-US" sz="1600" dirty="0" smtClean="0"/>
                        <a:t>下午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1600" dirty="0" smtClean="0"/>
                        <a:t>- Docker</a:t>
                      </a:r>
                      <a:r>
                        <a:rPr lang="zh-CN" altLang="de-DE" sz="1600" dirty="0" smtClean="0"/>
                        <a:t>编排技术概述</a:t>
                      </a:r>
                    </a:p>
                    <a:p>
                      <a:pPr algn="l"/>
                      <a:r>
                        <a:rPr lang="de-DE" altLang="zh-CN" sz="1600" dirty="0" smtClean="0"/>
                        <a:t>- Docker </a:t>
                      </a:r>
                      <a:r>
                        <a:rPr lang="de-DE" altLang="zh-CN" sz="1600" dirty="0" err="1" smtClean="0"/>
                        <a:t>Swarm</a:t>
                      </a:r>
                      <a:r>
                        <a:rPr lang="zh-CN" altLang="de-DE" sz="1600" dirty="0" smtClean="0"/>
                        <a:t>基本概念和操作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2 </a:t>
                      </a:r>
                      <a:r>
                        <a:rPr lang="zh-CN" altLang="en-US" sz="1600" dirty="0" smtClean="0"/>
                        <a:t>上午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飞天敏捷版与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zh-CN" altLang="en-US" sz="1600" dirty="0" smtClean="0"/>
                        <a:t>企业版概述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飞天敏捷版基本操作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2 </a:t>
                      </a:r>
                      <a:r>
                        <a:rPr lang="zh-CN" altLang="en-US" sz="1600" dirty="0" smtClean="0"/>
                        <a:t>下午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镜像管理实践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安全实践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3 </a:t>
                      </a:r>
                      <a:r>
                        <a:rPr lang="zh-CN" altLang="en-US" sz="1600" dirty="0" smtClean="0"/>
                        <a:t>上午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smtClean="0"/>
                        <a:t>- </a:t>
                      </a:r>
                      <a:r>
                        <a:rPr lang="zh-TW" altLang="en-US" sz="1600" dirty="0" smtClean="0"/>
                        <a:t>微服务概述</a:t>
                      </a:r>
                    </a:p>
                    <a:p>
                      <a:pPr algn="l"/>
                      <a:r>
                        <a:rPr lang="en-US" altLang="zh-TW" sz="1600" dirty="0" smtClean="0"/>
                        <a:t>- </a:t>
                      </a:r>
                      <a:r>
                        <a:rPr lang="en-US" altLang="zh-TW" sz="1600" dirty="0" err="1" smtClean="0"/>
                        <a:t>SpringCloud</a:t>
                      </a:r>
                      <a:r>
                        <a:rPr lang="zh-TW" altLang="en-US" sz="1600" dirty="0" smtClean="0"/>
                        <a:t>容器化入门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Day 3 </a:t>
                      </a:r>
                      <a:r>
                        <a:rPr lang="zh-CN" altLang="en-US" sz="1600" dirty="0" smtClean="0"/>
                        <a:t>下午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容器化实践概述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总结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720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96000" y="1051736"/>
            <a:ext cx="11016000" cy="5232000"/>
          </a:xfrm>
        </p:spPr>
        <p:txBody>
          <a:bodyPr/>
          <a:lstStyle/>
          <a:p>
            <a:r>
              <a:rPr kumimoji="1" lang="zh-CN" altLang="en-US" dirty="0" smtClean="0"/>
              <a:t>每人笔记本上预先安装好最新版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开源版引擎（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CE)</a:t>
            </a:r>
          </a:p>
          <a:p>
            <a:r>
              <a:rPr kumimoji="1" lang="zh-CN" altLang="en-US" dirty="0" smtClean="0"/>
              <a:t>飞天专有云敏捷版作为共享操作环境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网络要求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笔记本能够访问外网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笔记本能够访问飞天专有云敏捷版实验环境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2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讲解和动手实践结合，以动手加讲师辅导为主</a:t>
            </a:r>
            <a:endParaRPr kumimoji="1" lang="en-US" altLang="zh-CN" dirty="0" smtClean="0"/>
          </a:p>
          <a:p>
            <a:r>
              <a:rPr kumimoji="1" lang="zh-CN" altLang="en-US" dirty="0" smtClean="0"/>
              <a:t>鼓励提问和讨论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796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姓名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对容器技术了解程度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你期望从这次培训中学到什么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184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阿里云-20160808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阿里云PPT模板" id="{D2781ABF-13B9-4DDF-AF8B-A2807C707562}" vid="{4514E957-F33D-42A5-AD89-B17F989C99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阿里云PPT模板</Template>
  <TotalTime>4374</TotalTime>
  <Words>85</Words>
  <Application>Microsoft Macintosh PowerPoint</Application>
  <PresentationFormat>自定义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阿里云-20160808</vt:lpstr>
      <vt:lpstr>课程安排</vt:lpstr>
      <vt:lpstr>实验环境</vt:lpstr>
      <vt:lpstr>约定</vt:lpstr>
      <vt:lpstr>自我介绍环节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阿里云PPT模板标题 主标题 阿里云PPT模板 副标题</dc:title>
  <dc:creator>不老</dc:creator>
  <cp:lastModifiedBy>Bin LI</cp:lastModifiedBy>
  <cp:revision>1074</cp:revision>
  <dcterms:created xsi:type="dcterms:W3CDTF">2017-01-10T22:17:28Z</dcterms:created>
  <dcterms:modified xsi:type="dcterms:W3CDTF">2017-06-26T04:12:40Z</dcterms:modified>
</cp:coreProperties>
</file>