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78" r:id="rId2"/>
    <p:sldId id="279" r:id="rId3"/>
    <p:sldId id="280" r:id="rId4"/>
    <p:sldId id="281" r:id="rId5"/>
    <p:sldId id="287" r:id="rId6"/>
    <p:sldId id="282" r:id="rId7"/>
    <p:sldId id="288" r:id="rId8"/>
    <p:sldId id="289" r:id="rId9"/>
    <p:sldId id="290" r:id="rId10"/>
    <p:sldId id="283" r:id="rId11"/>
    <p:sldId id="284" r:id="rId12"/>
    <p:sldId id="285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01" r:id="rId23"/>
    <p:sldId id="302" r:id="rId24"/>
    <p:sldId id="286" r:id="rId25"/>
    <p:sldId id="297" r:id="rId26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2" y="-11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978" y="-114"/>
      </p:cViewPr>
      <p:guideLst>
        <p:guide orient="horz" pos="3367"/>
        <p:guide pos="23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B6A66-F3E7-4916-8752-1B93BEA3F239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2A5E-855B-4A7B-BF49-757EEFC3ED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9AC7-C2F0-4E0D-B008-6253442AEEB6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E010-FA8C-45CF-8611-79A1FC3121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E010-FA8C-45CF-8611-79A1FC3121E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E010-FA8C-45CF-8611-79A1FC3121E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BE010-FA8C-45CF-8611-79A1FC3121E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比美</a:t>
            </a:r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特写作指导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611156" y="2136763"/>
            <a:ext cx="4427538" cy="4384675"/>
          </a:xfrm>
        </p:spPr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文献管理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样式管理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稿件管理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D:\GitLab\wordplugin-frontend\说明文档\0516pic\me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1922449"/>
            <a:ext cx="8679030" cy="13573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itLab\wordplugin-frontend\说明文档\0516pic\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793" y="2208201"/>
            <a:ext cx="7391502" cy="40719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文献推荐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851011"/>
            <a:ext cx="4427538" cy="4384675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推荐文献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文献排序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GitLab\wordplugin-frontend\说明文档\0516pic\loc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78" y="2851143"/>
            <a:ext cx="1095386" cy="16839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定位文献</a:t>
            </a:r>
            <a:endParaRPr lang="zh-CN" altLang="en-US" sz="6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539718" y="1851011"/>
            <a:ext cx="4427538" cy="4384675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将光标放在文中引文范围内，单击定位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文献可跳转到文末引文并将对应条目选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GitLab\wordplugin-frontend\说明文档\0516pic\ysg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46" y="3136895"/>
            <a:ext cx="2584252" cy="164307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样式管理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539718" y="1779573"/>
            <a:ext cx="4427538" cy="4384675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样式编辑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样式列表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应用样式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1684" y="1779573"/>
            <a:ext cx="4900103" cy="450059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样式编辑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539718" y="1779573"/>
            <a:ext cx="4427538" cy="4384675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关于此样式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缺失项设置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中样式设置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参考文献条目设置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作者显示格式设置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页码设置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日期格式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排序规则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存新样式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D:\GitLab\wordplugin-frontend\说明文档\0516pic\ab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22" y="1708135"/>
            <a:ext cx="4910451" cy="451009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关于此样式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关于此样式记录了样式的基本信息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包括名称、关联期刊、创建时间、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修改时间、注释及预览效果信息。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缺失项设置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当所引用的文献关键信息缺失时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可以使用缺失项设置的内容进行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相应替换、替换字段包括作者、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地、出版者。同时中英文文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献可分别设置。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GitLab\wordplugin-frontend\说明文档\0516pic\lost_c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6586" y="1493821"/>
            <a:ext cx="5257849" cy="48291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GitLab\wordplugin-frontend\说明文档\0516pic\quotationIndexP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494" y="1493821"/>
            <a:ext cx="5133442" cy="47149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文中样式设置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文中可设置项目包括文中样式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字段前后缀、字体、字号、作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者显示规则、复合文献排列规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则等多种设置，同时可实时显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示设置后的预览效果。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GitLab\wordplugin-frontend\说明文档\0516pic\quotationItemP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494" y="1362594"/>
            <a:ext cx="5182876" cy="47603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参考文献条目设置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08135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本模块主要设置文末引文的模板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及字段的字体、字号、引文的段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落样式缩进行距等和最终的引用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的展示效果。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GitLab\wordplugin-frontend\说明文档\0516pic\author_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8935" y="1350945"/>
            <a:ext cx="5289001" cy="48577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作者显示格式设置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作者显示格式设置包括对中英文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文献作者的不同设置，规则包括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作者显示数量、作者名姓排列规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则及作者之间的分隔符等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itLab\wordplugin-frontend\说明文档\0516pic\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42" y="1279507"/>
            <a:ext cx="5439958" cy="50621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页码设置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body" idx="4294967295"/>
          </p:nvPr>
        </p:nvSpPr>
        <p:spPr>
          <a:xfrm>
            <a:off x="396842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针对文献信息中的页码进行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设置，具体方式如右图。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GitLab\wordplugin-frontend\说明文档\0516pic\log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26" y="1851011"/>
            <a:ext cx="2714644" cy="44205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682594" y="1851011"/>
            <a:ext cx="4427538" cy="4384675"/>
          </a:xfrm>
        </p:spPr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记住密码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快速注册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忘记密码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GitLab\wordplugin-frontend\说明文档\0516pic\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494" y="1350945"/>
            <a:ext cx="5354096" cy="49175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出版时间设置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本模块可格式化文末引文的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出版时间字段，具体样式如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GitLab\wordplugin-frontend\说明文档\0516pic\so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18" y="1487997"/>
            <a:ext cx="5528679" cy="50779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排序规则设置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08135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本模块可针对文末引文的排序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进行设置，排序规则包括按照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出现顺序、作者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标题、作者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年代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标题等。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GitLab\wordplugin-frontend\说明文档\0516pic\n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6064" y="3351209"/>
            <a:ext cx="3886200" cy="10191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另存新样式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对样式进行个性化修改后可经此样式另存为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新样式供以后调用。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GitLab\wordplugin-frontend\说明文档\0516pic\u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816" y="3279771"/>
            <a:ext cx="2478250" cy="12858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应用格式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选择样式下拉框内其他样式，点击引用格式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可将文章内所有引文样式进行重新设置。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具体样式由样式编辑决定。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D:\GitLab\wordplugin-frontend\说明文档\0516pic\gjg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5998" y="3422647"/>
            <a:ext cx="2286016" cy="16581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稿件管理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539718" y="1779573"/>
            <a:ext cx="4427538" cy="4384675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稿件投递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使用说明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稿件投递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08135"/>
            <a:ext cx="4427538" cy="4384675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跳转到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BIMT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官网，用户登录之后进行手动投递。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itLab\wordplugin-frontend\说明文档\0516pic\quotationman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26" y="3136895"/>
            <a:ext cx="3929090" cy="16508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文献管理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539718" y="1851011"/>
            <a:ext cx="4427538" cy="4384675"/>
          </a:xfrm>
        </p:spPr>
        <p:txBody>
          <a:bodyPr anchor="ctr"/>
          <a:lstStyle/>
          <a:p>
            <a:pPr marL="342900" lvl="4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插入文献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4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搜索文献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4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推荐文献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4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我的文献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GitLab\wordplugin-frontend\说明文档\0516pic\selectquo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858" y="2065325"/>
            <a:ext cx="6756906" cy="36433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插入文献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851011"/>
            <a:ext cx="4427538" cy="4384675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引用文献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过滤查询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查看详情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GitLab\wordplugin-frontend\说明文档\0516pic\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792" y="3422647"/>
            <a:ext cx="5429250" cy="981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引用文献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单击插入当前项后将在当前光标处插入文中引文，在末尾插入文末引文，具体样式由样式编辑模块决定。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Lab\wordplugin-frontend\说明文档\0516pic\searchquo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1750" y="1779573"/>
            <a:ext cx="2872112" cy="44291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搜索文献</a:t>
            </a:r>
            <a:endParaRPr lang="zh-CN" altLang="en-US" sz="6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682594" y="1851011"/>
            <a:ext cx="4427538" cy="4384675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条件搜索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引用文献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收藏文献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查看摘要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打开原文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GitLab\wordplugin-frontend\说明文档\0516pic\fil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22" y="3065457"/>
            <a:ext cx="5057775" cy="17145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条件搜索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可以通过途中加号进行条件添加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最多支持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条，同时可以通过减号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进行条件删除移除。过滤条件包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括主题、关键词、作者、摘要、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关键词等；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过滤逻辑包括并含、或含、不含；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itLab\wordplugin-frontend\说明文档\0516pic\i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1684" y="3136895"/>
            <a:ext cx="5001785" cy="13573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引用文献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539718" y="1779573"/>
            <a:ext cx="4427538" cy="4384675"/>
          </a:xfrm>
        </p:spPr>
        <p:txBody>
          <a:bodyPr anchor="ctr"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具体效果同插入文献的引用当前项。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收藏文献</a:t>
            </a:r>
            <a:endParaRPr lang="zh-CN" altLang="en-US" sz="3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4294967295"/>
          </p:nvPr>
        </p:nvSpPr>
        <p:spPr>
          <a:xfrm>
            <a:off x="468280" y="1779573"/>
            <a:ext cx="4427538" cy="4384675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点击收藏按钮将会将此文献条目收藏到本地文献记录中。收藏后你可以对文献进行内容编辑或供以后文献引用操作。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590</Words>
  <PresentationFormat>自定义</PresentationFormat>
  <Paragraphs>112</Paragraphs>
  <Slides>25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比美特写作指导</vt:lpstr>
      <vt:lpstr>登录</vt:lpstr>
      <vt:lpstr>文献管理</vt:lpstr>
      <vt:lpstr>插入文献</vt:lpstr>
      <vt:lpstr>引用文献</vt:lpstr>
      <vt:lpstr>搜索文献</vt:lpstr>
      <vt:lpstr>条件搜索</vt:lpstr>
      <vt:lpstr>引用文献</vt:lpstr>
      <vt:lpstr>收藏文献</vt:lpstr>
      <vt:lpstr>文献推荐</vt:lpstr>
      <vt:lpstr>定位文献</vt:lpstr>
      <vt:lpstr>样式管理</vt:lpstr>
      <vt:lpstr>样式编辑</vt:lpstr>
      <vt:lpstr>关于此样式</vt:lpstr>
      <vt:lpstr>缺失项设置</vt:lpstr>
      <vt:lpstr>文中样式设置</vt:lpstr>
      <vt:lpstr>参考文献条目设置</vt:lpstr>
      <vt:lpstr>作者显示格式设置</vt:lpstr>
      <vt:lpstr>页码设置</vt:lpstr>
      <vt:lpstr>出版时间设置</vt:lpstr>
      <vt:lpstr>排序规则设置</vt:lpstr>
      <vt:lpstr>另存新样式</vt:lpstr>
      <vt:lpstr>应用格式</vt:lpstr>
      <vt:lpstr>稿件管理</vt:lpstr>
      <vt:lpstr>稿件投递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jishu12</cp:lastModifiedBy>
  <cp:revision>172</cp:revision>
  <dcterms:modified xsi:type="dcterms:W3CDTF">2016-05-24T02:54:16Z</dcterms:modified>
</cp:coreProperties>
</file>