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78" r:id="rId2"/>
    <p:sldId id="307" r:id="rId3"/>
    <p:sldId id="303" r:id="rId4"/>
    <p:sldId id="308" r:id="rId5"/>
    <p:sldId id="309" r:id="rId6"/>
    <p:sldId id="310" r:id="rId7"/>
    <p:sldId id="312" r:id="rId8"/>
    <p:sldId id="311" r:id="rId9"/>
    <p:sldId id="313" r:id="rId10"/>
    <p:sldId id="315" r:id="rId11"/>
    <p:sldId id="314" r:id="rId12"/>
    <p:sldId id="316" r:id="rId13"/>
    <p:sldId id="317" r:id="rId14"/>
    <p:sldId id="318" r:id="rId15"/>
    <p:sldId id="291" r:id="rId16"/>
    <p:sldId id="292" r:id="rId17"/>
    <p:sldId id="293" r:id="rId18"/>
    <p:sldId id="294" r:id="rId19"/>
    <p:sldId id="305" r:id="rId20"/>
    <p:sldId id="295" r:id="rId21"/>
    <p:sldId id="296" r:id="rId22"/>
    <p:sldId id="298" r:id="rId23"/>
    <p:sldId id="299" r:id="rId24"/>
    <p:sldId id="319" r:id="rId25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50" d="100"/>
          <a:sy n="50" d="100"/>
        </p:scale>
        <p:origin x="1104" y="48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3978" y="-114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B6A66-F3E7-4916-8752-1B93BEA3F239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82A5E-855B-4A7B-BF49-757EEFC3E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98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9AC7-C2F0-4E0D-B008-6253442AEEB6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BE010-FA8C-45CF-8611-79A1FC312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7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BE010-FA8C-45CF-8611-79A1FC3121E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2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BE010-FA8C-45CF-8611-79A1FC3121E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7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>
                <a:latin typeface="Arial"/>
              </a:rPr>
              <a:t>Click to edit the title text format</a:t>
            </a:r>
            <a:endParaRPr dirty="0"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56" y="2779705"/>
            <a:ext cx="9071280" cy="1262160"/>
          </a:xfrm>
        </p:spPr>
        <p:txBody>
          <a:bodyPr/>
          <a:lstStyle/>
          <a:p>
            <a:pPr algn="ctr"/>
            <a:r>
              <a:rPr lang="zh-CN" altLang="en-US" sz="9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比美</a:t>
            </a:r>
            <a:r>
              <a:rPr lang="zh-CN" altLang="en-US" sz="9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特写作指导</a:t>
            </a:r>
            <a:endParaRPr lang="zh-CN" altLang="en-US" sz="9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本地文献库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288" y="2051645"/>
            <a:ext cx="10567343" cy="50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引文</a:t>
            </a:r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312" y="1763613"/>
            <a:ext cx="12043806" cy="58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引文</a:t>
            </a:r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312" y="1763613"/>
            <a:ext cx="12043806" cy="58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标准格式库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D:\GitLab\wordplugin-frontend\说明文档\0516pic\ex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019" y="2195661"/>
            <a:ext cx="542925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3" descr="D:\GitLab\wordplugin-frontend\说明文档\0516pic\exam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019" y="5364013"/>
            <a:ext cx="5451635" cy="1008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40" y="4903285"/>
            <a:ext cx="2405843" cy="16182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99" y="2051645"/>
            <a:ext cx="9349929" cy="47525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230" y="2051645"/>
            <a:ext cx="33841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插件包含多种标准格式，在不同期刊杂志间切换只需两步：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选择一种格式；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应用格式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4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自定</a:t>
            </a:r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0568" y="1835621"/>
            <a:ext cx="9433048" cy="52168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10984" y="2915741"/>
            <a:ext cx="26642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没有适配的标准格式时，插件支持用户自定格式</a:t>
            </a:r>
            <a:endParaRPr lang="en-US" alt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3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GitLab\wordplugin-frontend\说明文档\0516pic\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9419" y="2295721"/>
            <a:ext cx="5724525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539718" y="1779573"/>
            <a:ext cx="4427538" cy="4384675"/>
          </a:xfrm>
        </p:spPr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关于此格式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缺失项设置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中格式设置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参考文献标题设置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参考文献条目设置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作者显示格式设置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页码设置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日期格式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排序规则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关于此格式记录了格式的基本信息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包括名称、关联期刊、创建时间、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修改时间、注释及预览效果信息。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D:\GitLab\wordplugin-frontend\说明文档\0516pic\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2271446"/>
            <a:ext cx="5724525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当所引用的文献关键信息缺失时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可以使用缺失项设置的内容进行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相应替换、替换字段包括作者、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出版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地、出版者。同时中英文文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献可分别设置。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 descr="D:\GitLab\wordplugin-frontend\说明文档\0516pic\lost_c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0839" y="2301875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文中可设置项目包括文中格式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字段前后缀、字体、字号、作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者显示规则、复合文献排列规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则等多种设置，同时可实时显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示设置后的预览效果。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 descr="D:\GitLab\wordplugin-frontend\说明文档\0516pic\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5991" y="2301875"/>
            <a:ext cx="5724525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321866" cy="4384080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设置文末参考文献的标题，包括字体、字号粗体、斜体等；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 descr="D:\GitLab\wordplugin-frontend\说明文档\0516pic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5164" y="2291531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长这样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" y="1817910"/>
            <a:ext cx="10027916" cy="53640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49" y="3923853"/>
            <a:ext cx="8359623" cy="13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08135"/>
            <a:ext cx="36433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本模块主要设置文末引文的模板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及字段的字体、字号、引文的段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落格式缩进行距等和最终的引用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的展示效果。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 descr="D:\GitLab\wordplugin-frontend\说明文档\0516pic\Qi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2285230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3429024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作者显示格式设置包括对中英文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文献作者的不同设置，规则包括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作者显示数量、作者名姓排列规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则及作者之间的分隔符等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4338" name="Picture 2" descr="D:\GitLab\wordplugin-frontend\说明文档\0516pic\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2301875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/>
          </a:p>
        </p:txBody>
      </p:sp>
      <p:sp>
        <p:nvSpPr>
          <p:cNvPr id="5" name="副标题 4"/>
          <p:cNvSpPr>
            <a:spLocks noGrp="1"/>
          </p:cNvSpPr>
          <p:nvPr>
            <p:ph type="body" idx="4294967295"/>
          </p:nvPr>
        </p:nvSpPr>
        <p:spPr>
          <a:xfrm>
            <a:off x="396842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针对文献信息中的页码进行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设置，具体方式如右图。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 descr="D:\GitLab\wordplugin-frontend\说明文档\0516pic\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2294383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可编辑项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本模块可格式化文末引文的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出版时间字段，具体格式如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图。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 descr="D:\GitLab\wordplugin-frontend\说明文档\0516pic\d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2282948"/>
            <a:ext cx="5724525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稿件投递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本模块可格式化文末引文的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出版时间字段，具体格式如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图。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4859" y="1733746"/>
            <a:ext cx="11357996" cy="580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52280" y="1563480"/>
            <a:ext cx="482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直接转入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BIMT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官网业务系统进行稿件投递</a:t>
            </a:r>
            <a:endParaRPr lang="en-US" alt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3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body" idx="4294967295"/>
          </p:nvPr>
        </p:nvSpPr>
        <p:spPr>
          <a:xfrm>
            <a:off x="504000" y="2339677"/>
            <a:ext cx="9071279" cy="4384675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整合在线业务</a:t>
            </a:r>
            <a:endParaRPr lang="en-US" altLang="zh-CN" sz="28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BIMT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业务系统相结合。用户登入后可接收业务系统中的推送消息，也可直接将稿件投递到业务系统中。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文献大数据</a:t>
            </a:r>
            <a:endParaRPr lang="en-US" alt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依托于庞大的文献数据库，为用户提供多样的文献搜索服务，和基于大数据分析的文献推荐服务。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标准格式库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和自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定格式</a:t>
            </a:r>
            <a:endParaRPr lang="en-US" alt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整理并形成了各大杂志期刊的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标准格式库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。用户可在投递时，面对不同杂志期刊一键应用相对应的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标准格式。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用户也可根据自己需要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进行格式修改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插件普适性</a:t>
            </a:r>
            <a:endParaRPr lang="en-US" alt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插件同时兼容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Office2007/2010/2013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等不同版本的办公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软件。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用户登入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39" y="1769040"/>
            <a:ext cx="7593707" cy="579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2" y="1639840"/>
            <a:ext cx="9360793" cy="591983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文献搜索</a:t>
            </a:r>
          </a:p>
        </p:txBody>
      </p:sp>
    </p:spTree>
    <p:extLst>
      <p:ext uri="{BB962C8B-B14F-4D97-AF65-F5344CB8AC3E}">
        <p14:creationId xmlns:p14="http://schemas.microsoft.com/office/powerpoint/2010/main" val="23299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8" y="2195661"/>
            <a:ext cx="9142857" cy="535238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文献搜索</a:t>
            </a:r>
          </a:p>
        </p:txBody>
      </p:sp>
      <p:sp>
        <p:nvSpPr>
          <p:cNvPr id="4" name="矩形 3"/>
          <p:cNvSpPr/>
          <p:nvPr/>
        </p:nvSpPr>
        <p:spPr>
          <a:xfrm>
            <a:off x="504000" y="1566717"/>
            <a:ext cx="4392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endParaRPr lang="en-US" altLang="zh-CN" sz="28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主题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、关键词、作者、摘要、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逻辑关系</a:t>
            </a:r>
            <a:endParaRPr lang="en-US" alt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含、或含、不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含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04000" y="4211885"/>
            <a:ext cx="43922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en-US" altLang="zh-CN" sz="28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将文献插入文档，作为参考文献使用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收藏</a:t>
            </a:r>
            <a:endParaRPr lang="en-US" alt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将文献收藏到本地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摘要</a:t>
            </a:r>
            <a:endParaRPr lang="en-US" alt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查看文献摘要等更多信息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9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312" y="1979637"/>
            <a:ext cx="12241360" cy="50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</a:t>
            </a:r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637"/>
            <a:ext cx="10096205" cy="485995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5776" y="5003973"/>
            <a:ext cx="5832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根据用户选择的一段话，进行语义分析，推荐相关文献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1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本地插入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10" y="1907629"/>
            <a:ext cx="10844162" cy="52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441</Words>
  <Application>Microsoft Office PowerPoint</Application>
  <PresentationFormat>自定义</PresentationFormat>
  <Paragraphs>89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DejaVu Sans</vt:lpstr>
      <vt:lpstr>StarSymbol</vt:lpstr>
      <vt:lpstr>宋体</vt:lpstr>
      <vt:lpstr>微软雅黑</vt:lpstr>
      <vt:lpstr>Arial</vt:lpstr>
      <vt:lpstr>Calibri</vt:lpstr>
      <vt:lpstr>Office Theme</vt:lpstr>
      <vt:lpstr>比美特写作指导</vt:lpstr>
      <vt:lpstr>长这样</vt:lpstr>
      <vt:lpstr>特性</vt:lpstr>
      <vt:lpstr>用户登入</vt:lpstr>
      <vt:lpstr>文献搜索</vt:lpstr>
      <vt:lpstr>文献搜索</vt:lpstr>
      <vt:lpstr>引用效果</vt:lpstr>
      <vt:lpstr>文献推荐</vt:lpstr>
      <vt:lpstr>本地插入</vt:lpstr>
      <vt:lpstr>本地文献库</vt:lpstr>
      <vt:lpstr>引文定位</vt:lpstr>
      <vt:lpstr>引文定位</vt:lpstr>
      <vt:lpstr>标准格式库</vt:lpstr>
      <vt:lpstr>自定格式</vt:lpstr>
      <vt:lpstr>可编辑项</vt:lpstr>
      <vt:lpstr>可编辑项</vt:lpstr>
      <vt:lpstr>可编辑项</vt:lpstr>
      <vt:lpstr>可编辑项</vt:lpstr>
      <vt:lpstr>可编辑项</vt:lpstr>
      <vt:lpstr>可编辑项</vt:lpstr>
      <vt:lpstr>可编辑项</vt:lpstr>
      <vt:lpstr>可编辑项</vt:lpstr>
      <vt:lpstr>可编辑项</vt:lpstr>
      <vt:lpstr>稿件投递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xiaolin yi</cp:lastModifiedBy>
  <cp:revision>231</cp:revision>
  <dcterms:modified xsi:type="dcterms:W3CDTF">2016-05-24T09:09:33Z</dcterms:modified>
</cp:coreProperties>
</file>