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78" r:id="rId2"/>
    <p:sldId id="307" r:id="rId3"/>
    <p:sldId id="303" r:id="rId4"/>
    <p:sldId id="308" r:id="rId5"/>
    <p:sldId id="309" r:id="rId6"/>
    <p:sldId id="310" r:id="rId7"/>
    <p:sldId id="312" r:id="rId8"/>
    <p:sldId id="311" r:id="rId9"/>
    <p:sldId id="313" r:id="rId10"/>
    <p:sldId id="315" r:id="rId11"/>
    <p:sldId id="314" r:id="rId12"/>
    <p:sldId id="317" r:id="rId13"/>
    <p:sldId id="318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8" r:id="rId22"/>
    <p:sldId id="299" r:id="rId23"/>
    <p:sldId id="319" r:id="rId24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94" autoAdjust="0"/>
    <p:restoredTop sz="94660"/>
  </p:normalViewPr>
  <p:slideViewPr>
    <p:cSldViewPr>
      <p:cViewPr varScale="1">
        <p:scale>
          <a:sx n="101" d="100"/>
          <a:sy n="101" d="100"/>
        </p:scale>
        <p:origin x="-558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978" y="-114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6A66-F3E7-4916-8752-1B93BEA3F239}" type="datetimeFigureOut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2A5E-855B-4A7B-BF49-757EEFC3E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6198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9AC7-C2F0-4E0D-B008-6253442AEEB6}" type="datetimeFigureOut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E010-FA8C-45CF-8611-79A1FC312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357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452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37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08" y="1187549"/>
            <a:ext cx="9071280" cy="1262160"/>
          </a:xfrm>
        </p:spPr>
        <p:txBody>
          <a:bodyPr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BIMT</a:t>
            </a:r>
            <a:r>
              <a:rPr lang="zh-CN" alt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写作助手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3808" y="3779837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Sean Shen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本地文献库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412" y="1493821"/>
            <a:ext cx="70580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33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87784" y="323453"/>
            <a:ext cx="9071280" cy="126252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引文</a:t>
            </a:r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098" y="1851011"/>
            <a:ext cx="7063740" cy="478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53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94374" y="389805"/>
            <a:ext cx="9071280" cy="126252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D:\GitLab\wordplugin-frontend\说明文档\0516pic\ex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019" y="2195661"/>
            <a:ext cx="542925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GitLab\wordplugin-frontend\说明文档\0516pic\exam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019" y="5364013"/>
            <a:ext cx="5451635" cy="1008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90230" y="2051645"/>
            <a:ext cx="33841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插件包含多种标准格式，在不同期刊杂志间切换只需两步：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选择一种格式；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应用格式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9784" y="5208597"/>
            <a:ext cx="1590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254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自定</a:t>
            </a:r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181" y="1403573"/>
            <a:ext cx="8496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当没有适配的标准格式时，插件支持用户自定格式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040" y="2351077"/>
            <a:ext cx="5903595" cy="485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04" y="2065325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关于此格式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中格式设置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参考文献标题设置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日期格式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排序规则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关于此格式记录了格式的基本信息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包括名称、关联期刊、创建时间、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修改时间、注释及预览效果信息。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0192" y="1979637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当所引用的文献关键信息缺失时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可以使用缺失项设置的内容进行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相应替换、替换字段包括作者、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出版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地、出版者。同时中英文文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献可分别设置。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 descr="D:\GitLab\wordplugin-frontend\说明文档\0516pic\lost_c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0755" y="2051645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文中可设置项目包括文中格式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字段前后缀、字体、字号、作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者显示规则、复合文献排列规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则等多种设置，同时可实时显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示设置后的预览效果。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 descr="D:\GitLab\wordplugin-frontend\说明文档\0516pic\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0755" y="2123653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321866" cy="438408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设置文末参考文献的标题，包括字体、字号粗体、斜体等；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D:\GitLab\wordplugin-frontend\说明文档\0516pic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0192" y="1979637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08135"/>
            <a:ext cx="36433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本模块主要设置文末引文的模板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及字段的字体、字号、引文的段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落格式缩进行距等和最终的引用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的展示效果。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D:\GitLab\wordplugin-frontend\说明文档\0516pic\Q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7245" y="1907629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长这样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8" y="1835621"/>
            <a:ext cx="9522324" cy="5093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60" y="3922713"/>
            <a:ext cx="8359623" cy="13974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63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3429024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作者显示格式设置包括对中英文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文献作者的不同设置，规则包括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作者显示数量、作者名姓排列规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则及作者之间的分隔符等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04" y="2051645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body" idx="4294967295"/>
          </p:nvPr>
        </p:nvSpPr>
        <p:spPr>
          <a:xfrm>
            <a:off x="396842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针对文献信息中的页码进行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设置，具体方式如右图。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 descr="D:\GitLab\wordplugin-frontend\说明文档\0516pic\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0192" y="1979637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本模块可格式化文末引文的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出版时间字段，具体格式如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D:\GitLab\wordplugin-frontend\说明文档\0516pic\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0755" y="2051645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842" y="1565259"/>
            <a:ext cx="90726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直接转入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官网业务系统进行稿件投递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60" y="2708267"/>
            <a:ext cx="766027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0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body" idx="4294967295"/>
          </p:nvPr>
        </p:nvSpPr>
        <p:spPr>
          <a:xfrm>
            <a:off x="504000" y="2339677"/>
            <a:ext cx="9071279" cy="4384675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整合在线业务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业务系统相结合。用户登入后可接收业务系统中的推送消息，也可直接将稿件投递到业务系统中。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文献大数据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依托于庞大的文献数据库，为用户提供多样的文献搜索服务，和基于大数据分析的文献推荐服务。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和自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定格式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整理并形成了各大杂志期刊的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。用户可在投递时，面对不同杂志期刊一键应用相对应的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标准格式。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用户也可根据自己需要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进行格式修改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插件普适性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插件同时兼容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Office2007/2010/2013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等不同版本的办公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用户登入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412" y="1636697"/>
            <a:ext cx="7252120" cy="581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47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文献搜索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412" y="1636697"/>
            <a:ext cx="7362018" cy="58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299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04000" y="271603"/>
            <a:ext cx="9071280" cy="1262520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文献搜索</a:t>
            </a:r>
          </a:p>
        </p:txBody>
      </p:sp>
      <p:sp>
        <p:nvSpPr>
          <p:cNvPr id="4" name="矩形 3"/>
          <p:cNvSpPr/>
          <p:nvPr/>
        </p:nvSpPr>
        <p:spPr>
          <a:xfrm>
            <a:off x="504000" y="1566717"/>
            <a:ext cx="4392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、关键词、作者、摘要、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逻辑关系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含、或含、不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含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04000" y="4211885"/>
            <a:ext cx="4392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将文献插入文档，作为参考文献使用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收藏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将文献收藏到本地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摘要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查看文献摘要等更多信息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2" y="1708135"/>
            <a:ext cx="489584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59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31800" y="323453"/>
            <a:ext cx="9071280" cy="1262520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28" y="1708135"/>
            <a:ext cx="973150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89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</a:t>
            </a:r>
            <a:r>
              <a:rPr lang="zh-CN" altLang="en-US" sz="6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</a:p>
        </p:txBody>
      </p:sp>
      <p:sp>
        <p:nvSpPr>
          <p:cNvPr id="10" name="矩形 9"/>
          <p:cNvSpPr/>
          <p:nvPr/>
        </p:nvSpPr>
        <p:spPr>
          <a:xfrm>
            <a:off x="539718" y="1636697"/>
            <a:ext cx="9215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根据用户选择的一段话，进行语义分析，推荐相关文献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42" y="2565391"/>
            <a:ext cx="91832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76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87784" y="323453"/>
            <a:ext cx="9071280" cy="126252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本地插入</a:t>
            </a: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536" y="1779573"/>
            <a:ext cx="747699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74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422</Words>
  <Application>Microsoft Office PowerPoint</Application>
  <PresentationFormat>自定义</PresentationFormat>
  <Paragraphs>86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BIMT写作助手</vt:lpstr>
      <vt:lpstr>长这样</vt:lpstr>
      <vt:lpstr>特性</vt:lpstr>
      <vt:lpstr>用户登入</vt:lpstr>
      <vt:lpstr>文献搜索</vt:lpstr>
      <vt:lpstr>文献搜索</vt:lpstr>
      <vt:lpstr>引用效果</vt:lpstr>
      <vt:lpstr>文献推荐</vt:lpstr>
      <vt:lpstr>本地插入</vt:lpstr>
      <vt:lpstr>本地文献库</vt:lpstr>
      <vt:lpstr>引文定位</vt:lpstr>
      <vt:lpstr>标准格式库</vt:lpstr>
      <vt:lpstr>自定格式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稿件投递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jishu12</cp:lastModifiedBy>
  <cp:revision>245</cp:revision>
  <dcterms:modified xsi:type="dcterms:W3CDTF">2016-05-27T08:21:40Z</dcterms:modified>
</cp:coreProperties>
</file>