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比美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特写作指导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比美特写作指导演示说明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</Words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比美特写作指导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比美特写作指导</dc:title>
  <dc:creator>jishu12</dc:creator>
  <cp:lastModifiedBy>jishu12</cp:lastModifiedBy>
  <cp:revision>3</cp:revision>
  <dcterms:created xsi:type="dcterms:W3CDTF">2016-05-16T08:39:26Z</dcterms:created>
  <dcterms:modified xsi:type="dcterms:W3CDTF">2016-05-16T08:44:09Z</dcterms:modified>
</cp:coreProperties>
</file>