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6619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2"/>
                <a:gridCol w="1698624"/>
                <a:gridCol w="2206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285860"/>
          <a:ext cx="447676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</Words>
  <PresentationFormat>全屏显示(4:3)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Sys_assembly组件类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2</cp:revision>
  <dcterms:created xsi:type="dcterms:W3CDTF">2017-11-13T03:55:27Z</dcterms:created>
  <dcterms:modified xsi:type="dcterms:W3CDTF">2017-11-13T08:51:44Z</dcterms:modified>
</cp:coreProperties>
</file>