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1538" y="1214422"/>
          <a:ext cx="7429553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06"/>
                <a:gridCol w="1714512"/>
                <a:gridCol w="30718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module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TestAssm.f90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主程序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Sys_assembly_header.f90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定义组件类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Sys_assembly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AssmGeom</a:t>
                      </a:r>
                      <a:endParaRPr lang="en-US" altLang="zh-CN" dirty="0"/>
                    </a:p>
                    <a:p>
                      <a:r>
                        <a:rPr lang="en-US" altLang="zh-CN" dirty="0" err="1" smtClean="0"/>
                        <a:t>Assmmesh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Assmboundary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AssmMaterial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AssmThermal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Sys_re_input_header.f90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定义输入类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Sys_re_input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Assm_global.f90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组件实例化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Sys_re_input_global.f90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输入实例化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Driving_cal_transient.f90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瞬态计算方法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71538" y="457200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调试除了计算以外的模块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Sys_assembly</a:t>
            </a:r>
            <a:r>
              <a:rPr lang="zh-CN" altLang="en-US" dirty="0" smtClean="0"/>
              <a:t>组件类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71670" y="1285860"/>
          <a:ext cx="447676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214446"/>
                <a:gridCol w="1428760"/>
                <a:gridCol w="119061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rowSpan="7">
                  <a:txBody>
                    <a:bodyPr/>
                    <a:lstStyle/>
                    <a:p>
                      <a:r>
                        <a:rPr lang="zh-CN" altLang="en-US" dirty="0" smtClean="0"/>
                        <a:t>变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Fric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Goem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Boundary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power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thermal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r>
                        <a:rPr lang="zh-CN" altLang="en-US" dirty="0" smtClean="0"/>
                        <a:t>方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Alloc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分配空间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清理空间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参数初始化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steady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稳态计算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transient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瞬态计算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00100" y="200024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AssmGeom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rFuel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GasGap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ShellThick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Sys_re_input</a:t>
            </a:r>
            <a:r>
              <a:rPr lang="zh-CN" altLang="en-US" dirty="0" smtClean="0"/>
              <a:t>输入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3107" y="1285860"/>
          <a:ext cx="464347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694"/>
                <a:gridCol w="2302632"/>
                <a:gridCol w="152814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r>
                        <a:rPr lang="zh-CN" altLang="en-US" dirty="0" smtClean="0"/>
                        <a:t>变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Xf,xg,xs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Xos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acf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Height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Npin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nf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ng</a:t>
                      </a:r>
                      <a:r>
                        <a:rPr lang="en-US" altLang="zh-CN" dirty="0" smtClean="0"/>
                        <a:t>/ns/</a:t>
                      </a:r>
                      <a:r>
                        <a:rPr lang="en-US" altLang="zh-CN" dirty="0" err="1" smtClean="0"/>
                        <a:t>ny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F/Tin</a:t>
                      </a:r>
                      <a:r>
                        <a:rPr lang="en-US" altLang="zh-CN" baseline="0" dirty="0" smtClean="0"/>
                        <a:t>/pout/</a:t>
                      </a:r>
                      <a:r>
                        <a:rPr lang="en-US" altLang="zh-CN" baseline="0" dirty="0" err="1" smtClean="0"/>
                        <a:t>flowin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Sigma/</a:t>
                      </a:r>
                      <a:r>
                        <a:rPr lang="en-US" altLang="zh-CN" dirty="0" err="1" smtClean="0"/>
                        <a:t>sigmab</a:t>
                      </a:r>
                      <a:r>
                        <a:rPr lang="en-US" altLang="zh-CN" dirty="0" smtClean="0"/>
                        <a:t>/alpha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设置参数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64291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Init</a:t>
                      </a:r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边界条件初始化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热物性初始化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功率密度初始化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热力学参数</a:t>
                      </a:r>
                      <a:r>
                        <a:rPr lang="en-US" altLang="zh-CN" dirty="0" smtClean="0"/>
                        <a:t>PVT</a:t>
                      </a:r>
                      <a:r>
                        <a:rPr lang="zh-CN" altLang="en-US" dirty="0" smtClean="0"/>
                        <a:t>初始化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348" y="364331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set</a:t>
                      </a:r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Geom</a:t>
                      </a:r>
                      <a:r>
                        <a:rPr lang="zh-CN" altLang="en-US" dirty="0" smtClean="0"/>
                        <a:t>设置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Mesh</a:t>
                      </a:r>
                      <a:r>
                        <a:rPr lang="zh-CN" altLang="en-US" dirty="0" smtClean="0"/>
                        <a:t>设置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104</Words>
  <PresentationFormat>全屏显示(4:3)</PresentationFormat>
  <Paragraphs>71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Sys_assembly组件类</vt:lpstr>
      <vt:lpstr>幻灯片 3</vt:lpstr>
      <vt:lpstr>Sys_re_input输入类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chenkang</dc:creator>
  <cp:lastModifiedBy>chenkang</cp:lastModifiedBy>
  <cp:revision>5</cp:revision>
  <dcterms:created xsi:type="dcterms:W3CDTF">2017-11-13T03:55:27Z</dcterms:created>
  <dcterms:modified xsi:type="dcterms:W3CDTF">2017-11-13T17:14:30Z</dcterms:modified>
</cp:coreProperties>
</file>