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1214422"/>
          <a:ext cx="742955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1714512"/>
                <a:gridCol w="3071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TestAssm.f90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Sys_assembly_header.f90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定义组件类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Sys_assembly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AssmGeom</a:t>
                      </a:r>
                      <a:endParaRPr lang="en-US" altLang="zh-CN" dirty="0"/>
                    </a:p>
                    <a:p>
                      <a:r>
                        <a:rPr lang="en-US" altLang="zh-CN" dirty="0" err="1" smtClean="0"/>
                        <a:t>Assmmesh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Assmboundary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AssmMaterial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AssmThermal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Sys_re_input_header.f90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定义输入类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Sys_re_input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Assm_global.f90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组件实例化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Sys_re_input_global.f90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输入实例化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Driving_cal_transient.f90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瞬态计算方法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1538" y="457200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调试除了计算以外的模块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Sys_assembly</a:t>
            </a:r>
            <a:r>
              <a:rPr lang="zh-CN" altLang="en-US" dirty="0" smtClean="0"/>
              <a:t>组件类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1670" y="1285860"/>
          <a:ext cx="447676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214446"/>
                <a:gridCol w="1428760"/>
                <a:gridCol w="119061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Goem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zh-CN" altLang="en-US" dirty="0" smtClean="0"/>
                        <a:t>方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分配空间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清理空间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steady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稳态计算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瞬态计算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0" y="200024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AssmGeom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rFuel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GasGap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ShellThick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Sys_re_input</a:t>
            </a:r>
            <a:r>
              <a:rPr lang="zh-CN" altLang="en-US" dirty="0" smtClean="0"/>
              <a:t>输入类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07" y="1285860"/>
          <a:ext cx="46434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94"/>
                <a:gridCol w="2302632"/>
                <a:gridCol w="152814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Xf,xg,xs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Xos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Npin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nf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en-US" altLang="zh-CN" dirty="0" smtClean="0"/>
                        <a:t>/ns/</a:t>
                      </a:r>
                      <a:r>
                        <a:rPr lang="en-US" altLang="zh-CN" dirty="0" err="1" smtClean="0"/>
                        <a:t>ny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F/Tin</a:t>
                      </a:r>
                      <a:r>
                        <a:rPr lang="en-US" altLang="zh-CN" baseline="0" dirty="0" smtClean="0"/>
                        <a:t>/pout/</a:t>
                      </a:r>
                      <a:r>
                        <a:rPr lang="en-US" altLang="zh-CN" baseline="0" dirty="0" err="1" smtClean="0"/>
                        <a:t>flowin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Sigma/</a:t>
                      </a:r>
                      <a:r>
                        <a:rPr lang="en-US" altLang="zh-CN" dirty="0" err="1" smtClean="0"/>
                        <a:t>sigmab</a:t>
                      </a:r>
                      <a:r>
                        <a:rPr lang="en-US" altLang="zh-CN" dirty="0" smtClean="0"/>
                        <a:t>/alpha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06" y="503230"/>
          <a:ext cx="49292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2"/>
                <a:gridCol w="1113815"/>
                <a:gridCol w="25262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confactor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alpha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p-v</a:t>
                      </a:r>
                      <a:r>
                        <a:rPr lang="zh-CN" altLang="en-US" dirty="0" smtClean="0"/>
                        <a:t>迭代收敛因子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密度迭代收敛因子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设置参数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3108" y="14285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收敛因子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71670" y="2432056"/>
          <a:ext cx="49292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2"/>
                <a:gridCol w="1113815"/>
                <a:gridCol w="25262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Sys_time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1670" y="207486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随时间变化的数值</a:t>
            </a:r>
            <a:r>
              <a:rPr lang="en-US" altLang="zh-CN" dirty="0" smtClean="0"/>
              <a:t>assm_header.f90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1670" y="442913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功率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43108" y="4786322"/>
          <a:ext cx="49292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2"/>
                <a:gridCol w="1113815"/>
                <a:gridCol w="25262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assmpow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Power(:)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Fq_core</a:t>
                      </a:r>
                      <a:r>
                        <a:rPr lang="en-US" altLang="zh-CN" dirty="0" smtClean="0"/>
                        <a:t>(:)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6429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Init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边界条件初始化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热物性初始化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功率密度初始化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热力学参数</a:t>
                      </a:r>
                      <a:r>
                        <a:rPr lang="en-US" altLang="zh-CN" dirty="0" smtClean="0"/>
                        <a:t>PVT</a:t>
                      </a:r>
                      <a:r>
                        <a:rPr lang="zh-CN" altLang="en-US" dirty="0" smtClean="0"/>
                        <a:t>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364331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set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Geom</a:t>
                      </a:r>
                      <a:r>
                        <a:rPr lang="zh-CN" altLang="en-US" dirty="0" smtClean="0"/>
                        <a:t>设置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Mesh</a:t>
                      </a:r>
                      <a:r>
                        <a:rPr lang="zh-CN" altLang="en-US" dirty="0" smtClean="0"/>
                        <a:t>设置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0" y="571480"/>
          <a:ext cx="49292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2"/>
                <a:gridCol w="1113815"/>
                <a:gridCol w="25262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Inlet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outlet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0100" y="1928802"/>
          <a:ext cx="71437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802349"/>
                <a:gridCol w="2420626"/>
                <a:gridCol w="24206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Th_boundary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Boundary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public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boundary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2828932"/>
          </a:xfrm>
        </p:spPr>
        <p:txBody>
          <a:bodyPr/>
          <a:lstStyle/>
          <a:p>
            <a:r>
              <a:rPr lang="zh-CN" altLang="en-US" dirty="0" smtClean="0"/>
              <a:t>计算类</a:t>
            </a:r>
            <a:r>
              <a:rPr lang="en-US" altLang="zh-CN" dirty="0" smtClean="0"/>
              <a:t>calculation:</a:t>
            </a:r>
            <a:r>
              <a:rPr lang="zh-CN" altLang="en-US" dirty="0" smtClean="0"/>
              <a:t>抽象类</a:t>
            </a:r>
            <a:endParaRPr lang="en-US" altLang="zh-CN" dirty="0" smtClean="0"/>
          </a:p>
          <a:p>
            <a:r>
              <a:rPr lang="zh-CN" altLang="en-US" dirty="0" smtClean="0"/>
              <a:t>数据：</a:t>
            </a:r>
            <a:r>
              <a:rPr lang="en-US" altLang="zh-CN" dirty="0" err="1" smtClean="0"/>
              <a:t>geom,mesh,hydraulic,thermal,boundary,initial</a:t>
            </a:r>
            <a:endParaRPr lang="en-US" altLang="zh-CN" dirty="0" smtClean="0"/>
          </a:p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en-US" altLang="zh-CN" dirty="0" err="1" smtClean="0"/>
              <a:t>alloc,clean,set,steady,transient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3286124"/>
            <a:ext cx="8229600" cy="2828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Assm_calcu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calculation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的子类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数据：</a:t>
            </a:r>
            <a:r>
              <a:rPr lang="en-US" altLang="zh-CN" sz="3200" dirty="0" smtClean="0"/>
              <a:t>A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ssmgeom,Assmmesh,Assmhydraulic,Assmthermal,Assmboundary,Assminitial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alloc,clean,set,steady,transient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200</Words>
  <PresentationFormat>全屏显示(4:3)</PresentationFormat>
  <Paragraphs>139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Sys_assembly组件类</vt:lpstr>
      <vt:lpstr>幻灯片 3</vt:lpstr>
      <vt:lpstr>Sys_re_input输入类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chenkang</dc:creator>
  <cp:lastModifiedBy>chenkang</cp:lastModifiedBy>
  <cp:revision>9</cp:revision>
  <dcterms:created xsi:type="dcterms:W3CDTF">2017-11-13T03:55:27Z</dcterms:created>
  <dcterms:modified xsi:type="dcterms:W3CDTF">2017-11-16T06:56:44Z</dcterms:modified>
</cp:coreProperties>
</file>