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3" r:id="rId6"/>
    <p:sldId id="262" r:id="rId7"/>
    <p:sldId id="261" r:id="rId8"/>
    <p:sldId id="269" r:id="rId9"/>
    <p:sldId id="268" r:id="rId10"/>
    <p:sldId id="263" r:id="rId11"/>
    <p:sldId id="266" r:id="rId12"/>
    <p:sldId id="267" r:id="rId13"/>
    <p:sldId id="264" r:id="rId14"/>
    <p:sldId id="271" r:id="rId15"/>
    <p:sldId id="272" r:id="rId16"/>
    <p:sldId id="265" r:id="rId17"/>
    <p:sldId id="270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03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143339" y="1571612"/>
          <a:ext cx="5000661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26"/>
                <a:gridCol w="3071835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Local</a:t>
                      </a:r>
                      <a:r>
                        <a:rPr lang="zh-CN" altLang="en-US" dirty="0" smtClean="0"/>
                        <a:t>变量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Transient_flag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稳态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瞬态标志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Assembly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功率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Tfuel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err="1" smtClean="0"/>
                        <a:t>zone,layer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zh-CN" altLang="en-US" dirty="0" smtClean="0"/>
                        <a:t>平均管热参数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Tcoolant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RHOcoolant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Max_Tfuel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zh-CN" altLang="en-US" dirty="0" smtClean="0"/>
                        <a:t>热管参数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Max_Tcoolant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Min_Rhocoolant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Last</a:t>
                      </a:r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dirty="0" smtClean="0"/>
                        <a:t>时间参数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Current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toutlet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出口温度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0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Perform_TH_imp</a:t>
            </a:r>
            <a:r>
              <a:rPr lang="en-US" altLang="zh-CN" dirty="0" smtClean="0"/>
              <a:t>()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0" y="428604"/>
          <a:ext cx="5000661" cy="498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26"/>
                <a:gridCol w="3071835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全局变量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Ns%state%zone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Ns%state%layer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Ns%state%nodal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Dist_power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Mesh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geom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Mesh%zone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ir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Ir</a:t>
                      </a:r>
                      <a:r>
                        <a:rPr lang="zh-CN" altLang="en-US" dirty="0" smtClean="0"/>
                        <a:t>是节块序号，取节块所在的</a:t>
                      </a:r>
                      <a:r>
                        <a:rPr lang="en-US" altLang="zh-CN" dirty="0" smtClean="0"/>
                        <a:t>zone</a:t>
                      </a:r>
                      <a:r>
                        <a:rPr lang="zh-CN" altLang="en-US" dirty="0" smtClean="0"/>
                        <a:t>的编号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Geom%zone_area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iz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Iz</a:t>
                      </a:r>
                      <a:r>
                        <a:rPr lang="en-US" altLang="zh-CN" dirty="0" smtClean="0"/>
                        <a:t>=zone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Geom%height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ia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Ia</a:t>
                      </a:r>
                      <a:r>
                        <a:rPr lang="en-US" altLang="zh-CN" baseline="0" dirty="0" smtClean="0"/>
                        <a:t> =layer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dist_power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功率分布</a:t>
                      </a:r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dirty="0" err="1" smtClean="0"/>
              <a:t>ThermalGeometry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CN" dirty="0" smtClean="0"/>
              <a:t> type  </a:t>
            </a:r>
            <a:r>
              <a:rPr lang="en-US" altLang="zh-CN" dirty="0" err="1" smtClean="0"/>
              <a:t>ThermalGeometry</a:t>
            </a:r>
            <a:endParaRPr lang="en-US" altLang="zh-CN" dirty="0" smtClean="0"/>
          </a:p>
          <a:p>
            <a:r>
              <a:rPr lang="en-US" altLang="zh-CN" dirty="0" smtClean="0"/>
              <a:t>        real(KREAL), public, </a:t>
            </a:r>
            <a:r>
              <a:rPr lang="en-US" altLang="zh-CN" dirty="0" err="1" smtClean="0"/>
              <a:t>allocatable</a:t>
            </a:r>
            <a:r>
              <a:rPr lang="en-US" altLang="zh-CN" dirty="0" smtClean="0"/>
              <a:t>     :: height(:)                       ! (m) --axial mesh length of each mesh</a:t>
            </a:r>
          </a:p>
          <a:p>
            <a:r>
              <a:rPr lang="en-US" altLang="zh-CN" dirty="0" smtClean="0"/>
              <a:t>        integer, public, </a:t>
            </a:r>
            <a:r>
              <a:rPr lang="en-US" altLang="zh-CN" dirty="0" err="1" smtClean="0"/>
              <a:t>allocatable</a:t>
            </a:r>
            <a:r>
              <a:rPr lang="en-US" altLang="zh-CN" dirty="0" smtClean="0"/>
              <a:t>         :: </a:t>
            </a:r>
            <a:r>
              <a:rPr lang="en-US" altLang="zh-CN" dirty="0" err="1" smtClean="0"/>
              <a:t>geom_type</a:t>
            </a:r>
            <a:r>
              <a:rPr lang="en-US" altLang="zh-CN" dirty="0" smtClean="0"/>
              <a:t>(:)                    ! geometry type per channel</a:t>
            </a:r>
          </a:p>
          <a:p>
            <a:r>
              <a:rPr lang="zh-CN" altLang="en-US" dirty="0" smtClean="0"/>
              <a:t>        </a:t>
            </a:r>
          </a:p>
          <a:p>
            <a:r>
              <a:rPr lang="en-US" altLang="zh-CN" dirty="0" smtClean="0"/>
              <a:t>        integer, public                      :: </a:t>
            </a:r>
            <a:r>
              <a:rPr lang="en-US" altLang="zh-CN" dirty="0" err="1" smtClean="0"/>
              <a:t>coolant_type</a:t>
            </a:r>
            <a:r>
              <a:rPr lang="en-US" altLang="zh-CN" dirty="0" smtClean="0"/>
              <a:t>       = 1          ! coolant type</a:t>
            </a:r>
          </a:p>
          <a:p>
            <a:r>
              <a:rPr lang="en-US" altLang="zh-CN" dirty="0" smtClean="0"/>
              <a:t>        integer, public, </a:t>
            </a:r>
            <a:r>
              <a:rPr lang="en-US" altLang="zh-CN" dirty="0" err="1" smtClean="0"/>
              <a:t>allocatable</a:t>
            </a:r>
            <a:r>
              <a:rPr lang="en-US" altLang="zh-CN" dirty="0" smtClean="0"/>
              <a:t>         :: </a:t>
            </a:r>
            <a:r>
              <a:rPr lang="en-US" altLang="zh-CN" dirty="0" err="1" smtClean="0"/>
              <a:t>cladding_type</a:t>
            </a:r>
            <a:r>
              <a:rPr lang="en-US" altLang="zh-CN" dirty="0" smtClean="0"/>
              <a:t>(:)                ! cladding per geometry type</a:t>
            </a:r>
          </a:p>
          <a:p>
            <a:r>
              <a:rPr lang="en-US" altLang="zh-CN" dirty="0" smtClean="0"/>
              <a:t>        integer, public, </a:t>
            </a:r>
            <a:r>
              <a:rPr lang="en-US" altLang="zh-CN" dirty="0" err="1" smtClean="0"/>
              <a:t>allocatable</a:t>
            </a:r>
            <a:r>
              <a:rPr lang="en-US" altLang="zh-CN" dirty="0" smtClean="0"/>
              <a:t>         :: </a:t>
            </a:r>
            <a:r>
              <a:rPr lang="en-US" altLang="zh-CN" dirty="0" err="1" smtClean="0"/>
              <a:t>gap_type</a:t>
            </a:r>
            <a:r>
              <a:rPr lang="en-US" altLang="zh-CN" dirty="0" smtClean="0"/>
              <a:t>(:)                     ! gap per geometry type</a:t>
            </a:r>
          </a:p>
          <a:p>
            <a:r>
              <a:rPr lang="en-US" altLang="zh-CN" dirty="0" smtClean="0"/>
              <a:t>        integer, public, </a:t>
            </a:r>
            <a:r>
              <a:rPr lang="en-US" altLang="zh-CN" dirty="0" err="1" smtClean="0"/>
              <a:t>allocatable</a:t>
            </a:r>
            <a:r>
              <a:rPr lang="en-US" altLang="zh-CN" dirty="0" smtClean="0"/>
              <a:t>         :: </a:t>
            </a:r>
            <a:r>
              <a:rPr lang="en-US" altLang="zh-CN" dirty="0" err="1" smtClean="0"/>
              <a:t>fuel_type</a:t>
            </a:r>
            <a:r>
              <a:rPr lang="en-US" altLang="zh-CN" dirty="0" smtClean="0"/>
              <a:t>(:)                    ! fuel per geometry type</a:t>
            </a:r>
          </a:p>
          <a:p>
            <a:r>
              <a:rPr lang="en-US" altLang="zh-CN" dirty="0" smtClean="0"/>
              <a:t>        real(KREAL), public, </a:t>
            </a:r>
            <a:r>
              <a:rPr lang="en-US" altLang="zh-CN" dirty="0" err="1" smtClean="0"/>
              <a:t>allocatable</a:t>
            </a:r>
            <a:r>
              <a:rPr lang="en-US" altLang="zh-CN" dirty="0" smtClean="0"/>
              <a:t>     :: </a:t>
            </a:r>
            <a:r>
              <a:rPr lang="en-US" altLang="zh-CN" dirty="0" err="1" smtClean="0"/>
              <a:t>fuel_TRU</a:t>
            </a:r>
            <a:r>
              <a:rPr lang="en-US" altLang="zh-CN" dirty="0" smtClean="0"/>
              <a:t>(:)                     ! weight fraction of TRU per geometry type</a:t>
            </a:r>
          </a:p>
          <a:p>
            <a:r>
              <a:rPr lang="en-US" altLang="zh-CN" dirty="0" smtClean="0"/>
              <a:t>    contains</a:t>
            </a:r>
          </a:p>
          <a:p>
            <a:r>
              <a:rPr lang="en-US" altLang="zh-CN" dirty="0" smtClean="0"/>
              <a:t>        procedure, public  :: </a:t>
            </a:r>
            <a:r>
              <a:rPr lang="en-US" altLang="zh-CN" dirty="0" err="1" smtClean="0"/>
              <a:t>alloc</a:t>
            </a:r>
            <a:r>
              <a:rPr lang="en-US" altLang="zh-CN" dirty="0" smtClean="0"/>
              <a:t> =&gt; </a:t>
            </a:r>
            <a:r>
              <a:rPr lang="en-US" altLang="zh-CN" dirty="0" err="1" smtClean="0"/>
              <a:t>Alloc_ThermalGeometry</a:t>
            </a:r>
            <a:endParaRPr lang="en-US" altLang="zh-CN" dirty="0" smtClean="0"/>
          </a:p>
          <a:p>
            <a:r>
              <a:rPr lang="en-US" altLang="zh-CN" dirty="0" smtClean="0"/>
              <a:t>        procedure, public  :: clean =&gt; </a:t>
            </a:r>
            <a:r>
              <a:rPr lang="en-US" altLang="zh-CN" dirty="0" err="1" smtClean="0"/>
              <a:t>Free_ThermalGeometry</a:t>
            </a:r>
            <a:endParaRPr lang="en-US" altLang="zh-CN" dirty="0" smtClean="0"/>
          </a:p>
          <a:p>
            <a:r>
              <a:rPr lang="en-US" altLang="zh-CN" dirty="0" smtClean="0"/>
              <a:t>        procedure, public  :: </a:t>
            </a:r>
            <a:r>
              <a:rPr lang="en-US" altLang="zh-CN" dirty="0" err="1" smtClean="0"/>
              <a:t>set_height</a:t>
            </a:r>
            <a:r>
              <a:rPr lang="en-US" altLang="zh-CN" dirty="0" smtClean="0"/>
              <a:t> =&gt; </a:t>
            </a:r>
            <a:r>
              <a:rPr lang="en-US" altLang="zh-CN" dirty="0" err="1" smtClean="0"/>
              <a:t>Set_ThermalGeometry_height</a:t>
            </a:r>
            <a:endParaRPr lang="en-US" altLang="zh-CN" dirty="0" smtClean="0"/>
          </a:p>
          <a:p>
            <a:r>
              <a:rPr lang="en-US" altLang="zh-CN" dirty="0" smtClean="0"/>
              <a:t>    end type </a:t>
            </a:r>
            <a:r>
              <a:rPr lang="en-US" altLang="zh-CN" dirty="0" err="1" smtClean="0"/>
              <a:t>ThermalGeometry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b="1" dirty="0" smtClean="0"/>
              <a:t>Th_pre_process.f90   -    </a:t>
            </a:r>
            <a:r>
              <a:rPr lang="en-US" altLang="zh-CN" b="1" dirty="0" err="1" smtClean="0"/>
              <a:t>Driving_th_pre_process</a:t>
            </a:r>
            <a:r>
              <a:rPr lang="en-US" altLang="zh-CN" b="1" dirty="0" smtClean="0"/>
              <a:t>()</a:t>
            </a:r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Call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call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geom_th%set_height</a:t>
            </a:r>
            <a:r>
              <a:rPr lang="en-US" altLang="zh-CN" b="1" dirty="0" smtClean="0"/>
              <a:t> (</a:t>
            </a:r>
            <a:r>
              <a:rPr lang="en-US" altLang="zh-CN" b="1" dirty="0" err="1" smtClean="0"/>
              <a:t>geom%height</a:t>
            </a:r>
            <a:r>
              <a:rPr lang="en-US" altLang="zh-CN" b="1" dirty="0" smtClean="0"/>
              <a:t>)</a:t>
            </a:r>
          </a:p>
          <a:p>
            <a:r>
              <a:rPr lang="en-US" altLang="zh-CN" b="1" dirty="0" err="1" smtClean="0"/>
              <a:t>this%height</a:t>
            </a:r>
            <a:r>
              <a:rPr lang="en-US" altLang="zh-CN" b="1" dirty="0" smtClean="0"/>
              <a:t> = </a:t>
            </a:r>
            <a:r>
              <a:rPr lang="en-US" altLang="zh-CN" b="1" dirty="0" err="1" smtClean="0"/>
              <a:t>this%height</a:t>
            </a:r>
            <a:r>
              <a:rPr lang="en-US" altLang="zh-CN" b="1" dirty="0" smtClean="0"/>
              <a:t> * CM2METER_ </a:t>
            </a:r>
            <a:r>
              <a:rPr lang="zh-CN" altLang="en-US" b="1" dirty="0" smtClean="0">
                <a:solidFill>
                  <a:srgbClr val="FF0000"/>
                </a:solidFill>
              </a:rPr>
              <a:t>注意单位转换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sz="3300" b="1" dirty="0" err="1" smtClean="0"/>
              <a:t>Driving_th_pre_process</a:t>
            </a:r>
            <a:r>
              <a:rPr lang="zh-CN" altLang="en-US" sz="3300" b="1" dirty="0" smtClean="0"/>
              <a:t>（） </a:t>
            </a:r>
            <a:r>
              <a:rPr lang="en-US" altLang="zh-CN" sz="3300" b="1" dirty="0" smtClean="0"/>
              <a:t>--  call </a:t>
            </a:r>
            <a:r>
              <a:rPr lang="en-US" altLang="zh-CN" sz="3300" b="1" dirty="0" err="1" smtClean="0"/>
              <a:t>geom_th%set_height</a:t>
            </a:r>
            <a:r>
              <a:rPr lang="en-US" altLang="zh-CN" sz="3300" b="1" dirty="0" smtClean="0"/>
              <a:t> (</a:t>
            </a:r>
            <a:r>
              <a:rPr lang="en-US" altLang="zh-CN" sz="3300" b="1" dirty="0" err="1" smtClean="0"/>
              <a:t>geom%height</a:t>
            </a:r>
            <a:r>
              <a:rPr lang="en-US" altLang="zh-CN" sz="3300" b="1" dirty="0" smtClean="0"/>
              <a:t>)</a:t>
            </a:r>
          </a:p>
          <a:p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ThermalAssemblyGeometry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000" dirty="0" smtClean="0"/>
              <a:t>组件的几何描述 </a:t>
            </a:r>
            <a:r>
              <a:rPr lang="en-US" altLang="zh-CN" sz="2000" dirty="0" err="1" smtClean="0"/>
              <a:t>geom_assm</a:t>
            </a:r>
            <a:r>
              <a:rPr lang="en-US" altLang="zh-CN" sz="2000" dirty="0" smtClean="0"/>
              <a:t>(:)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zh-CN" dirty="0" smtClean="0"/>
              <a:t>type  </a:t>
            </a:r>
            <a:r>
              <a:rPr lang="en-US" altLang="zh-CN" dirty="0" err="1" smtClean="0"/>
              <a:t>ThermalAssemblyGeometry</a:t>
            </a:r>
            <a:endParaRPr lang="en-US" altLang="zh-CN" dirty="0" smtClean="0"/>
          </a:p>
          <a:p>
            <a:r>
              <a:rPr lang="en-US" altLang="zh-CN" dirty="0" smtClean="0"/>
              <a:t>        integer, public          :: </a:t>
            </a:r>
            <a:r>
              <a:rPr lang="en-US" altLang="zh-CN" dirty="0" err="1" smtClean="0"/>
              <a:t>n_pin</a:t>
            </a:r>
            <a:r>
              <a:rPr lang="en-US" altLang="zh-CN" dirty="0" smtClean="0"/>
              <a:t>                                       ! number of pin per assembly</a:t>
            </a:r>
          </a:p>
          <a:p>
            <a:r>
              <a:rPr lang="en-US" altLang="zh-CN" dirty="0" smtClean="0"/>
              <a:t>        integer, public          :: </a:t>
            </a:r>
            <a:r>
              <a:rPr lang="en-US" altLang="zh-CN" dirty="0" err="1" smtClean="0"/>
              <a:t>n_fuelpin</a:t>
            </a:r>
            <a:r>
              <a:rPr lang="en-US" altLang="zh-CN" dirty="0" smtClean="0"/>
              <a:t>                                   ! number of fuel pin per assembly</a:t>
            </a:r>
          </a:p>
          <a:p>
            <a:r>
              <a:rPr lang="en-US" altLang="zh-CN" dirty="0" smtClean="0"/>
              <a:t>        real(KREAL), public      :: pitch                                       ! (m)--pin pitch</a:t>
            </a:r>
          </a:p>
          <a:p>
            <a:r>
              <a:rPr lang="en-US" altLang="zh-CN" dirty="0" smtClean="0"/>
              <a:t>        real(KREAL), public      :: rod                                         ! (m)--rod radius (contain clad)</a:t>
            </a:r>
          </a:p>
          <a:p>
            <a:r>
              <a:rPr lang="en-US" altLang="zh-CN" dirty="0" smtClean="0"/>
              <a:t>        real(KREAL), public      :: </a:t>
            </a:r>
            <a:r>
              <a:rPr lang="en-US" altLang="zh-CN" dirty="0" err="1" smtClean="0"/>
              <a:t>cladth</a:t>
            </a:r>
            <a:r>
              <a:rPr lang="en-US" altLang="zh-CN" dirty="0" smtClean="0"/>
              <a:t>                                      ! (m)--clad thickness</a:t>
            </a:r>
          </a:p>
          <a:p>
            <a:r>
              <a:rPr lang="en-US" altLang="zh-CN" dirty="0" smtClean="0"/>
              <a:t>        real(KREAL), public      :: bond                                        ! (m)--bond thickness</a:t>
            </a:r>
          </a:p>
          <a:p>
            <a:r>
              <a:rPr lang="en-US" altLang="zh-CN" dirty="0" smtClean="0"/>
              <a:t>        real(KREAL), public      :: pellet                                      ! (m)--fuel pellet radius</a:t>
            </a:r>
          </a:p>
          <a:p>
            <a:r>
              <a:rPr lang="en-US" altLang="zh-CN" dirty="0" smtClean="0"/>
              <a:t>        real(KREAL), public      :: hole                                        ! (m)--inner hole radius</a:t>
            </a:r>
          </a:p>
          <a:p>
            <a:r>
              <a:rPr lang="en-US" altLang="zh-CN" dirty="0" smtClean="0"/>
              <a:t>                                 </a:t>
            </a:r>
          </a:p>
          <a:p>
            <a:r>
              <a:rPr lang="en-US" altLang="zh-CN" dirty="0" smtClean="0"/>
              <a:t>        real(KREAL), public      :: area                                        ! (m^2)--fuel area</a:t>
            </a:r>
          </a:p>
          <a:p>
            <a:r>
              <a:rPr lang="en-US" altLang="zh-CN" dirty="0" smtClean="0"/>
              <a:t>        real(KREAL), public      :: </a:t>
            </a:r>
            <a:r>
              <a:rPr lang="en-US" altLang="zh-CN" dirty="0" err="1" smtClean="0"/>
              <a:t>flowarea</a:t>
            </a:r>
            <a:r>
              <a:rPr lang="en-US" altLang="zh-CN" dirty="0" smtClean="0"/>
              <a:t>                                    ! (m^2)--flow area per pin</a:t>
            </a:r>
          </a:p>
          <a:p>
            <a:r>
              <a:rPr lang="en-US" altLang="zh-CN" dirty="0" smtClean="0"/>
              <a:t>        logical, public          :: </a:t>
            </a:r>
            <a:r>
              <a:rPr lang="en-US" altLang="zh-CN" dirty="0" err="1" smtClean="0"/>
              <a:t>is_hexagonal</a:t>
            </a:r>
            <a:r>
              <a:rPr lang="en-US" altLang="zh-CN" dirty="0" smtClean="0"/>
              <a:t>       = .TRUE.                 ! is hexagonal lattice</a:t>
            </a:r>
          </a:p>
          <a:p>
            <a:r>
              <a:rPr lang="en-US" altLang="zh-CN" dirty="0" smtClean="0"/>
              <a:t>        </a:t>
            </a:r>
          </a:p>
          <a:p>
            <a:r>
              <a:rPr lang="en-US" altLang="zh-CN" dirty="0" smtClean="0"/>
              <a:t>        real(KREAL), public      :: P2D                                         ! ratio of pitch to diameter</a:t>
            </a:r>
          </a:p>
          <a:p>
            <a:r>
              <a:rPr lang="en-US" altLang="zh-CN" dirty="0" smtClean="0"/>
              <a:t>        real(KREAL), public      :: Dh                                          ! </a:t>
            </a:r>
            <a:r>
              <a:rPr lang="en-US" altLang="zh-CN" dirty="0" err="1" smtClean="0"/>
              <a:t>equivalant</a:t>
            </a:r>
            <a:r>
              <a:rPr lang="en-US" altLang="zh-CN" dirty="0" smtClean="0"/>
              <a:t> diameter of coolant channel</a:t>
            </a:r>
          </a:p>
          <a:p>
            <a:r>
              <a:rPr lang="en-US" altLang="zh-CN" dirty="0" smtClean="0"/>
              <a:t>        </a:t>
            </a:r>
          </a:p>
          <a:p>
            <a:r>
              <a:rPr lang="en-US" altLang="zh-CN" dirty="0" smtClean="0"/>
              <a:t>        real(KREAL), public, </a:t>
            </a:r>
            <a:r>
              <a:rPr lang="en-US" altLang="zh-CN" dirty="0" err="1" smtClean="0"/>
              <a:t>allocatable</a:t>
            </a:r>
            <a:r>
              <a:rPr lang="en-US" altLang="zh-CN" dirty="0" smtClean="0"/>
              <a:t>     :: </a:t>
            </a:r>
            <a:r>
              <a:rPr lang="en-US" altLang="zh-CN" dirty="0" err="1" smtClean="0"/>
              <a:t>x_point</a:t>
            </a:r>
            <a:r>
              <a:rPr lang="en-US" altLang="zh-CN" dirty="0" smtClean="0"/>
              <a:t>(:)                      ! radial mesh for conductive calculation</a:t>
            </a:r>
          </a:p>
          <a:p>
            <a:r>
              <a:rPr lang="en-US" altLang="zh-CN" dirty="0" smtClean="0"/>
              <a:t>        real(KREAL), public, </a:t>
            </a:r>
            <a:r>
              <a:rPr lang="en-US" altLang="zh-CN" dirty="0" err="1" smtClean="0"/>
              <a:t>allocatable</a:t>
            </a:r>
            <a:r>
              <a:rPr lang="en-US" altLang="zh-CN" dirty="0" smtClean="0"/>
              <a:t>     :: </a:t>
            </a:r>
            <a:r>
              <a:rPr lang="en-US" altLang="zh-CN" dirty="0" err="1" smtClean="0"/>
              <a:t>x_surface</a:t>
            </a:r>
            <a:r>
              <a:rPr lang="en-US" altLang="zh-CN" dirty="0" smtClean="0"/>
              <a:t>(:)                    ! radial surface for conductive calculation</a:t>
            </a:r>
          </a:p>
          <a:p>
            <a:r>
              <a:rPr lang="en-US" altLang="zh-CN" dirty="0" smtClean="0"/>
              <a:t>        real(KREAL), public      :: </a:t>
            </a:r>
            <a:r>
              <a:rPr lang="en-US" altLang="zh-CN" dirty="0" err="1" smtClean="0"/>
              <a:t>df</a:t>
            </a:r>
            <a:r>
              <a:rPr lang="en-US" altLang="zh-CN" dirty="0" smtClean="0"/>
              <a:t>                                          ! length per fuel calculation section</a:t>
            </a:r>
          </a:p>
          <a:p>
            <a:r>
              <a:rPr lang="en-US" altLang="zh-CN" dirty="0" smtClean="0"/>
              <a:t>        real(KREAL), public      :: dg                                          ! length of gap</a:t>
            </a:r>
          </a:p>
          <a:p>
            <a:r>
              <a:rPr lang="en-US" altLang="zh-CN" dirty="0" smtClean="0"/>
              <a:t>        real(KREAL), public      :: dc                                          ! length of coolant calculation section</a:t>
            </a:r>
          </a:p>
          <a:p>
            <a:r>
              <a:rPr lang="en-US" altLang="zh-CN" dirty="0" smtClean="0"/>
              <a:t>    contains</a:t>
            </a:r>
          </a:p>
          <a:p>
            <a:r>
              <a:rPr lang="en-US" altLang="zh-CN" dirty="0" smtClean="0"/>
              <a:t>        procedure, public  :: </a:t>
            </a:r>
            <a:r>
              <a:rPr lang="en-US" altLang="zh-CN" dirty="0" err="1" smtClean="0"/>
              <a:t>alloc</a:t>
            </a:r>
            <a:r>
              <a:rPr lang="en-US" altLang="zh-CN" dirty="0" smtClean="0"/>
              <a:t> =&gt; </a:t>
            </a:r>
            <a:r>
              <a:rPr lang="en-US" altLang="zh-CN" dirty="0" err="1" smtClean="0"/>
              <a:t>Alloc_TypeGeometryAssembly</a:t>
            </a:r>
            <a:endParaRPr lang="en-US" altLang="zh-CN" dirty="0" smtClean="0"/>
          </a:p>
          <a:p>
            <a:r>
              <a:rPr lang="en-US" altLang="zh-CN" dirty="0" smtClean="0"/>
              <a:t>        procedure, public  :: clean =&gt; </a:t>
            </a:r>
            <a:r>
              <a:rPr lang="en-US" altLang="zh-CN" dirty="0" err="1" smtClean="0"/>
              <a:t>Free_TypeGeometryAssembly</a:t>
            </a:r>
            <a:endParaRPr lang="en-US" altLang="zh-CN" dirty="0" smtClean="0"/>
          </a:p>
          <a:p>
            <a:r>
              <a:rPr lang="en-US" altLang="zh-CN" dirty="0" smtClean="0"/>
              <a:t>        procedure, public  :: set =&gt; </a:t>
            </a:r>
            <a:r>
              <a:rPr lang="en-US" altLang="zh-CN" dirty="0" err="1" smtClean="0"/>
              <a:t>Set_TypeGeometryAssembly</a:t>
            </a:r>
            <a:endParaRPr lang="en-US" altLang="zh-CN" dirty="0" smtClean="0"/>
          </a:p>
          <a:p>
            <a:r>
              <a:rPr lang="en-US" altLang="zh-CN" dirty="0" smtClean="0"/>
              <a:t>    end type </a:t>
            </a:r>
            <a:r>
              <a:rPr lang="en-US" altLang="zh-CN" dirty="0" err="1" smtClean="0"/>
              <a:t>ThermalAssemblyGeometry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Geom_assm</a:t>
            </a:r>
            <a:r>
              <a:rPr lang="en-US" altLang="zh-CN" dirty="0" smtClean="0"/>
              <a:t>(:)%set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dirty="0" smtClean="0"/>
              <a:t>subroutine </a:t>
            </a:r>
            <a:r>
              <a:rPr lang="en-US" altLang="zh-CN" dirty="0" err="1" smtClean="0"/>
              <a:t>Set_TypeGeometryAssembly</a:t>
            </a:r>
            <a:r>
              <a:rPr lang="en-US" altLang="zh-CN" dirty="0" smtClean="0"/>
              <a:t> (this, nth)</a:t>
            </a:r>
          </a:p>
          <a:p>
            <a:r>
              <a:rPr lang="en-US" altLang="zh-CN" dirty="0" smtClean="0"/>
              <a:t>        </a:t>
            </a:r>
          </a:p>
          <a:p>
            <a:r>
              <a:rPr lang="en-US" altLang="zh-CN" dirty="0" smtClean="0"/>
              <a:t>        class(</a:t>
            </a:r>
            <a:r>
              <a:rPr lang="en-US" altLang="zh-CN" dirty="0" err="1" smtClean="0"/>
              <a:t>ThermalAssemblyGeometry</a:t>
            </a:r>
            <a:r>
              <a:rPr lang="en-US" altLang="zh-CN" dirty="0" smtClean="0"/>
              <a:t>), intent(in out)  :: this</a:t>
            </a:r>
          </a:p>
          <a:p>
            <a:r>
              <a:rPr lang="en-US" altLang="zh-CN" dirty="0" smtClean="0"/>
              <a:t>        type(</a:t>
            </a:r>
            <a:r>
              <a:rPr lang="en-US" altLang="zh-CN" dirty="0" err="1" smtClean="0"/>
              <a:t>ThermalScale</a:t>
            </a:r>
            <a:r>
              <a:rPr lang="en-US" altLang="zh-CN" dirty="0" smtClean="0"/>
              <a:t>), intent(in)          :: nth</a:t>
            </a:r>
          </a:p>
          <a:p>
            <a:r>
              <a:rPr lang="en-US" altLang="zh-CN" dirty="0" smtClean="0"/>
              <a:t>        </a:t>
            </a:r>
          </a:p>
          <a:p>
            <a:r>
              <a:rPr lang="en-US" altLang="zh-CN" dirty="0" smtClean="0"/>
              <a:t>        integer          :: </a:t>
            </a:r>
            <a:r>
              <a:rPr lang="en-US" altLang="zh-CN" dirty="0" err="1" smtClean="0"/>
              <a:t>i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</a:p>
          <a:p>
            <a:r>
              <a:rPr lang="en-US" altLang="zh-CN" dirty="0" smtClean="0"/>
              <a:t>        ! </a:t>
            </a:r>
            <a:r>
              <a:rPr lang="en-US" altLang="zh-CN" dirty="0" err="1" smtClean="0"/>
              <a:t>flowarea</a:t>
            </a:r>
            <a:endParaRPr lang="en-US" altLang="zh-CN" dirty="0" smtClean="0"/>
          </a:p>
          <a:p>
            <a:r>
              <a:rPr lang="en-US" altLang="zh-CN" dirty="0" smtClean="0"/>
              <a:t>        if (</a:t>
            </a:r>
            <a:r>
              <a:rPr lang="en-US" altLang="zh-CN" dirty="0" err="1" smtClean="0"/>
              <a:t>this%is_hexagonal</a:t>
            </a:r>
            <a:r>
              <a:rPr lang="en-US" altLang="zh-CN" dirty="0" smtClean="0"/>
              <a:t>)  then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this%flowarea</a:t>
            </a:r>
            <a:r>
              <a:rPr lang="en-US" altLang="zh-CN" dirty="0" smtClean="0"/>
              <a:t> = SQRT(3.0D0)*</a:t>
            </a:r>
            <a:r>
              <a:rPr lang="en-US" altLang="zh-CN" dirty="0" err="1" smtClean="0"/>
              <a:t>this%pitch</a:t>
            </a:r>
            <a:r>
              <a:rPr lang="en-US" altLang="zh-CN" dirty="0" smtClean="0"/>
              <a:t>**2/2.0D0 - PI*</a:t>
            </a:r>
            <a:r>
              <a:rPr lang="en-US" altLang="zh-CN" dirty="0" err="1" smtClean="0"/>
              <a:t>this%rod</a:t>
            </a:r>
            <a:r>
              <a:rPr lang="en-US" altLang="zh-CN" dirty="0" smtClean="0"/>
              <a:t>**2    ! flow area per rod</a:t>
            </a:r>
          </a:p>
          <a:p>
            <a:r>
              <a:rPr lang="en-US" altLang="zh-CN" dirty="0" smtClean="0"/>
              <a:t>        else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this%flowarea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this%pitch</a:t>
            </a:r>
            <a:r>
              <a:rPr lang="en-US" altLang="zh-CN" dirty="0" smtClean="0"/>
              <a:t>**2 - PI*</a:t>
            </a:r>
            <a:r>
              <a:rPr lang="en-US" altLang="zh-CN" dirty="0" err="1" smtClean="0"/>
              <a:t>this%rod</a:t>
            </a:r>
            <a:r>
              <a:rPr lang="en-US" altLang="zh-CN" dirty="0" smtClean="0"/>
              <a:t>**2</a:t>
            </a:r>
          </a:p>
          <a:p>
            <a:r>
              <a:rPr lang="en-US" altLang="zh-CN" dirty="0" smtClean="0"/>
              <a:t>        end if</a:t>
            </a:r>
          </a:p>
          <a:p>
            <a:r>
              <a:rPr lang="en-US" altLang="zh-CN" dirty="0" smtClean="0"/>
              <a:t>        </a:t>
            </a:r>
          </a:p>
          <a:p>
            <a:r>
              <a:rPr lang="en-US" altLang="zh-CN" dirty="0" smtClean="0"/>
              <a:t>        ! fuel area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this%area</a:t>
            </a:r>
            <a:r>
              <a:rPr lang="en-US" altLang="zh-CN" dirty="0" smtClean="0"/>
              <a:t> = PI*(</a:t>
            </a:r>
            <a:r>
              <a:rPr lang="en-US" altLang="zh-CN" dirty="0" err="1" smtClean="0"/>
              <a:t>this%rod</a:t>
            </a:r>
            <a:r>
              <a:rPr lang="en-US" altLang="zh-CN" dirty="0" smtClean="0"/>
              <a:t> - </a:t>
            </a:r>
            <a:r>
              <a:rPr lang="en-US" altLang="zh-CN" dirty="0" err="1" smtClean="0"/>
              <a:t>this%cladth</a:t>
            </a:r>
            <a:r>
              <a:rPr lang="en-US" altLang="zh-CN" dirty="0" smtClean="0"/>
              <a:t> - </a:t>
            </a:r>
            <a:r>
              <a:rPr lang="en-US" altLang="zh-CN" dirty="0" err="1" smtClean="0"/>
              <a:t>this%bond</a:t>
            </a:r>
            <a:r>
              <a:rPr lang="en-US" altLang="zh-CN" dirty="0" smtClean="0"/>
              <a:t>)**2 - PI*(</a:t>
            </a:r>
            <a:r>
              <a:rPr lang="en-US" altLang="zh-CN" dirty="0" err="1" smtClean="0"/>
              <a:t>this%hole</a:t>
            </a:r>
            <a:r>
              <a:rPr lang="en-US" altLang="zh-CN" dirty="0" smtClean="0"/>
              <a:t>)**2</a:t>
            </a:r>
          </a:p>
          <a:p>
            <a:r>
              <a:rPr lang="en-US" altLang="zh-CN" dirty="0" smtClean="0"/>
              <a:t>        </a:t>
            </a:r>
          </a:p>
          <a:p>
            <a:r>
              <a:rPr lang="en-US" altLang="zh-CN" dirty="0" smtClean="0"/>
              <a:t>        ! pitch to diameter</a:t>
            </a:r>
          </a:p>
          <a:p>
            <a:r>
              <a:rPr lang="en-US" altLang="zh-CN" dirty="0" smtClean="0"/>
              <a:t>        this%P2D = </a:t>
            </a:r>
            <a:r>
              <a:rPr lang="en-US" altLang="zh-CN" dirty="0" err="1" smtClean="0"/>
              <a:t>this%pitch</a:t>
            </a:r>
            <a:r>
              <a:rPr lang="en-US" altLang="zh-CN" dirty="0" smtClean="0"/>
              <a:t> / (2.0D0*</a:t>
            </a:r>
            <a:r>
              <a:rPr lang="en-US" altLang="zh-CN" dirty="0" err="1" smtClean="0"/>
              <a:t>this%rod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      </a:t>
            </a:r>
          </a:p>
          <a:p>
            <a:r>
              <a:rPr lang="en-US" altLang="zh-CN" dirty="0" smtClean="0"/>
              <a:t>        ! </a:t>
            </a:r>
            <a:r>
              <a:rPr lang="en-US" altLang="zh-CN" dirty="0" err="1" smtClean="0"/>
              <a:t>equivalant</a:t>
            </a:r>
            <a:r>
              <a:rPr lang="en-US" altLang="zh-CN" dirty="0" smtClean="0"/>
              <a:t> diameter of coolant channel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this%Dh</a:t>
            </a:r>
            <a:r>
              <a:rPr lang="en-US" altLang="zh-CN" dirty="0" smtClean="0"/>
              <a:t> = 4.0D0*</a:t>
            </a:r>
            <a:r>
              <a:rPr lang="en-US" altLang="zh-CN" dirty="0" err="1" smtClean="0"/>
              <a:t>this%flowarea</a:t>
            </a:r>
            <a:r>
              <a:rPr lang="en-US" altLang="zh-CN" dirty="0" smtClean="0"/>
              <a:t> / (2.0D0*PI*</a:t>
            </a:r>
            <a:r>
              <a:rPr lang="en-US" altLang="zh-CN" dirty="0" err="1" smtClean="0"/>
              <a:t>this%rod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      </a:t>
            </a:r>
          </a:p>
          <a:p>
            <a:r>
              <a:rPr lang="en-US" altLang="zh-CN" dirty="0" smtClean="0"/>
              <a:t>        ! fuel pellet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this%pellet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this%rod</a:t>
            </a:r>
            <a:r>
              <a:rPr lang="en-US" altLang="zh-CN" dirty="0" smtClean="0"/>
              <a:t> - </a:t>
            </a:r>
            <a:r>
              <a:rPr lang="en-US" altLang="zh-CN" dirty="0" err="1" smtClean="0"/>
              <a:t>this%cladth</a:t>
            </a:r>
            <a:r>
              <a:rPr lang="en-US" altLang="zh-CN" dirty="0" smtClean="0"/>
              <a:t> - </a:t>
            </a:r>
            <a:r>
              <a:rPr lang="en-US" altLang="zh-CN" dirty="0" err="1" smtClean="0"/>
              <a:t>this%bond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</a:p>
          <a:p>
            <a:r>
              <a:rPr lang="en-US" altLang="zh-CN" dirty="0" smtClean="0"/>
              <a:t>        ! radial mesh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this%df</a:t>
            </a:r>
            <a:r>
              <a:rPr lang="en-US" altLang="zh-CN" dirty="0" smtClean="0"/>
              <a:t> = (</a:t>
            </a:r>
            <a:r>
              <a:rPr lang="en-US" altLang="zh-CN" dirty="0" err="1" smtClean="0"/>
              <a:t>this%rod</a:t>
            </a:r>
            <a:r>
              <a:rPr lang="en-US" altLang="zh-CN" dirty="0" smtClean="0"/>
              <a:t> - </a:t>
            </a:r>
            <a:r>
              <a:rPr lang="en-US" altLang="zh-CN" dirty="0" err="1" smtClean="0"/>
              <a:t>this%cladth</a:t>
            </a:r>
            <a:r>
              <a:rPr lang="en-US" altLang="zh-CN" dirty="0" smtClean="0"/>
              <a:t> - </a:t>
            </a:r>
            <a:r>
              <a:rPr lang="en-US" altLang="zh-CN" dirty="0" err="1" smtClean="0"/>
              <a:t>this%bond</a:t>
            </a:r>
            <a:r>
              <a:rPr lang="en-US" altLang="zh-CN" dirty="0" smtClean="0"/>
              <a:t> - </a:t>
            </a:r>
            <a:r>
              <a:rPr lang="en-US" altLang="zh-CN" dirty="0" err="1" smtClean="0"/>
              <a:t>this%hole</a:t>
            </a:r>
            <a:r>
              <a:rPr lang="en-US" altLang="zh-CN" dirty="0" smtClean="0"/>
              <a:t>) / </a:t>
            </a:r>
            <a:r>
              <a:rPr lang="en-US" altLang="zh-CN" dirty="0" err="1" smtClean="0"/>
              <a:t>nth%nf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this%dg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this%bond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this%dc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this%cladth</a:t>
            </a:r>
            <a:r>
              <a:rPr lang="en-US" altLang="zh-CN" dirty="0" smtClean="0"/>
              <a:t> / </a:t>
            </a:r>
            <a:r>
              <a:rPr lang="en-US" altLang="zh-CN" dirty="0" err="1" smtClean="0"/>
              <a:t>nth%nc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</a:p>
          <a:p>
            <a:r>
              <a:rPr lang="en-US" altLang="zh-CN" dirty="0" smtClean="0"/>
              <a:t>        do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1, </a:t>
            </a:r>
            <a:r>
              <a:rPr lang="en-US" altLang="zh-CN" dirty="0" err="1" smtClean="0"/>
              <a:t>nth%n_mesh</a:t>
            </a:r>
            <a:endParaRPr lang="en-US" altLang="zh-CN" dirty="0" smtClean="0"/>
          </a:p>
          <a:p>
            <a:r>
              <a:rPr lang="en-US" altLang="zh-CN" dirty="0" smtClean="0"/>
              <a:t>            if 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&lt;= </a:t>
            </a:r>
            <a:r>
              <a:rPr lang="en-US" altLang="zh-CN" dirty="0" err="1" smtClean="0"/>
              <a:t>nth%nf</a:t>
            </a:r>
            <a:r>
              <a:rPr lang="en-US" altLang="zh-CN" dirty="0" smtClean="0"/>
              <a:t> + 1)  then</a:t>
            </a:r>
          </a:p>
          <a:p>
            <a:r>
              <a:rPr lang="en-US" altLang="zh-CN" dirty="0" smtClean="0"/>
              <a:t>                </a:t>
            </a:r>
            <a:r>
              <a:rPr lang="en-US" altLang="zh-CN" dirty="0" err="1" smtClean="0"/>
              <a:t>this%x_point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 = </a:t>
            </a:r>
            <a:r>
              <a:rPr lang="en-US" altLang="zh-CN" dirty="0" err="1" smtClean="0"/>
              <a:t>this%hole</a:t>
            </a:r>
            <a:r>
              <a:rPr lang="en-US" altLang="zh-CN" dirty="0" smtClean="0"/>
              <a:t>+ (i-1) * </a:t>
            </a:r>
            <a:r>
              <a:rPr lang="en-US" altLang="zh-CN" dirty="0" err="1" smtClean="0"/>
              <a:t>this%df</a:t>
            </a:r>
            <a:endParaRPr lang="en-US" altLang="zh-CN" dirty="0" smtClean="0"/>
          </a:p>
          <a:p>
            <a:r>
              <a:rPr lang="en-US" altLang="zh-CN" dirty="0" smtClean="0"/>
              <a:t>            else if 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== </a:t>
            </a:r>
            <a:r>
              <a:rPr lang="en-US" altLang="zh-CN" dirty="0" err="1" smtClean="0"/>
              <a:t>nth%nf</a:t>
            </a:r>
            <a:r>
              <a:rPr lang="en-US" altLang="zh-CN" dirty="0" smtClean="0"/>
              <a:t> + 2)  then</a:t>
            </a:r>
          </a:p>
          <a:p>
            <a:r>
              <a:rPr lang="en-US" altLang="zh-CN" dirty="0" smtClean="0"/>
              <a:t>                </a:t>
            </a:r>
            <a:r>
              <a:rPr lang="en-US" altLang="zh-CN" dirty="0" err="1" smtClean="0"/>
              <a:t>this%x_point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 = </a:t>
            </a:r>
            <a:r>
              <a:rPr lang="en-US" altLang="zh-CN" dirty="0" err="1" smtClean="0"/>
              <a:t>this%x_point</a:t>
            </a:r>
            <a:r>
              <a:rPr lang="en-US" altLang="zh-CN" dirty="0" smtClean="0"/>
              <a:t>(i-1) + </a:t>
            </a:r>
            <a:r>
              <a:rPr lang="en-US" altLang="zh-CN" dirty="0" err="1" smtClean="0"/>
              <a:t>this%dg</a:t>
            </a:r>
            <a:endParaRPr lang="en-US" altLang="zh-CN" dirty="0" smtClean="0"/>
          </a:p>
          <a:p>
            <a:r>
              <a:rPr lang="en-US" altLang="zh-CN" dirty="0" smtClean="0"/>
              <a:t>            else</a:t>
            </a:r>
          </a:p>
          <a:p>
            <a:r>
              <a:rPr lang="en-US" altLang="zh-CN" dirty="0" smtClean="0"/>
              <a:t>                </a:t>
            </a:r>
            <a:r>
              <a:rPr lang="en-US" altLang="zh-CN" dirty="0" err="1" smtClean="0"/>
              <a:t>this%x_point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 = </a:t>
            </a:r>
            <a:r>
              <a:rPr lang="en-US" altLang="zh-CN" dirty="0" err="1" smtClean="0"/>
              <a:t>this%x_point</a:t>
            </a:r>
            <a:r>
              <a:rPr lang="en-US" altLang="zh-CN" dirty="0" smtClean="0"/>
              <a:t>(i-1) + </a:t>
            </a:r>
            <a:r>
              <a:rPr lang="en-US" altLang="zh-CN" dirty="0" err="1" smtClean="0"/>
              <a:t>this%dc</a:t>
            </a:r>
            <a:endParaRPr lang="en-US" altLang="zh-CN" dirty="0" smtClean="0"/>
          </a:p>
          <a:p>
            <a:r>
              <a:rPr lang="en-US" altLang="zh-CN" dirty="0" smtClean="0"/>
              <a:t>            end if</a:t>
            </a:r>
          </a:p>
          <a:p>
            <a:r>
              <a:rPr lang="en-US" altLang="zh-CN" dirty="0" smtClean="0"/>
              <a:t>        end do</a:t>
            </a:r>
          </a:p>
          <a:p>
            <a:r>
              <a:rPr lang="en-US" altLang="zh-CN" dirty="0" smtClean="0"/>
              <a:t>        </a:t>
            </a:r>
          </a:p>
          <a:p>
            <a:r>
              <a:rPr lang="en-US" altLang="zh-CN" dirty="0" smtClean="0"/>
              <a:t>        ! radial surface</a:t>
            </a:r>
          </a:p>
          <a:p>
            <a:r>
              <a:rPr lang="en-US" altLang="zh-CN" dirty="0" smtClean="0"/>
              <a:t>        do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0, </a:t>
            </a:r>
            <a:r>
              <a:rPr lang="en-US" altLang="zh-CN" dirty="0" err="1" smtClean="0"/>
              <a:t>nth%n_mesh</a:t>
            </a:r>
            <a:endParaRPr lang="en-US" altLang="zh-CN" dirty="0" smtClean="0"/>
          </a:p>
          <a:p>
            <a:r>
              <a:rPr lang="en-US" altLang="zh-CN" dirty="0" smtClean="0"/>
              <a:t>            if 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== 0)  then</a:t>
            </a:r>
          </a:p>
          <a:p>
            <a:r>
              <a:rPr lang="en-US" altLang="zh-CN" dirty="0" smtClean="0"/>
              <a:t>                </a:t>
            </a:r>
            <a:r>
              <a:rPr lang="en-US" altLang="zh-CN" dirty="0" err="1" smtClean="0"/>
              <a:t>this%x_surface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 = </a:t>
            </a:r>
            <a:r>
              <a:rPr lang="en-US" altLang="zh-CN" dirty="0" err="1" smtClean="0"/>
              <a:t>this%x_point</a:t>
            </a:r>
            <a:r>
              <a:rPr lang="en-US" altLang="zh-CN" dirty="0" smtClean="0"/>
              <a:t>(1)</a:t>
            </a:r>
          </a:p>
          <a:p>
            <a:r>
              <a:rPr lang="en-US" altLang="zh-CN" dirty="0" smtClean="0"/>
              <a:t>            else if 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&lt;= </a:t>
            </a:r>
            <a:r>
              <a:rPr lang="en-US" altLang="zh-CN" dirty="0" err="1" smtClean="0"/>
              <a:t>nth%nf</a:t>
            </a:r>
            <a:r>
              <a:rPr lang="en-US" altLang="zh-CN" dirty="0" smtClean="0"/>
              <a:t>)  then</a:t>
            </a:r>
          </a:p>
          <a:p>
            <a:r>
              <a:rPr lang="en-US" altLang="zh-CN" dirty="0" smtClean="0"/>
              <a:t>                </a:t>
            </a:r>
            <a:r>
              <a:rPr lang="en-US" altLang="zh-CN" dirty="0" err="1" smtClean="0"/>
              <a:t>this%x_surface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 = </a:t>
            </a:r>
            <a:r>
              <a:rPr lang="en-US" altLang="zh-CN" dirty="0" err="1" smtClean="0"/>
              <a:t>this%x_point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 + 0.5D0 * </a:t>
            </a:r>
            <a:r>
              <a:rPr lang="en-US" altLang="zh-CN" dirty="0" err="1" smtClean="0"/>
              <a:t>this%df</a:t>
            </a:r>
            <a:endParaRPr lang="en-US" altLang="zh-CN" dirty="0" smtClean="0"/>
          </a:p>
          <a:p>
            <a:r>
              <a:rPr lang="en-US" altLang="zh-CN" dirty="0" smtClean="0"/>
              <a:t>            else if 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== </a:t>
            </a:r>
            <a:r>
              <a:rPr lang="en-US" altLang="zh-CN" dirty="0" err="1" smtClean="0"/>
              <a:t>nth%nf</a:t>
            </a:r>
            <a:r>
              <a:rPr lang="en-US" altLang="zh-CN" dirty="0" smtClean="0"/>
              <a:t> + 1)  then</a:t>
            </a:r>
          </a:p>
          <a:p>
            <a:r>
              <a:rPr lang="en-US" altLang="zh-CN" dirty="0" smtClean="0"/>
              <a:t>                </a:t>
            </a:r>
            <a:r>
              <a:rPr lang="en-US" altLang="zh-CN" dirty="0" err="1" smtClean="0"/>
              <a:t>this%x_surface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 = </a:t>
            </a:r>
            <a:r>
              <a:rPr lang="en-US" altLang="zh-CN" dirty="0" err="1" smtClean="0"/>
              <a:t>this%x_point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 + 0.5D0 * </a:t>
            </a:r>
            <a:r>
              <a:rPr lang="en-US" altLang="zh-CN" dirty="0" err="1" smtClean="0"/>
              <a:t>this%dg</a:t>
            </a:r>
            <a:endParaRPr lang="en-US" altLang="zh-CN" dirty="0" smtClean="0"/>
          </a:p>
          <a:p>
            <a:r>
              <a:rPr lang="en-US" altLang="zh-CN" dirty="0" smtClean="0"/>
              <a:t>            else if 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&lt;= </a:t>
            </a:r>
            <a:r>
              <a:rPr lang="en-US" altLang="zh-CN" dirty="0" err="1" smtClean="0"/>
              <a:t>nth%nf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nth%nc</a:t>
            </a:r>
            <a:r>
              <a:rPr lang="en-US" altLang="zh-CN" dirty="0" smtClean="0"/>
              <a:t> + 1)  then</a:t>
            </a:r>
          </a:p>
          <a:p>
            <a:r>
              <a:rPr lang="en-US" altLang="zh-CN" dirty="0" smtClean="0"/>
              <a:t>                </a:t>
            </a:r>
            <a:r>
              <a:rPr lang="en-US" altLang="zh-CN" dirty="0" err="1" smtClean="0"/>
              <a:t>this%x_surface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 = </a:t>
            </a:r>
            <a:r>
              <a:rPr lang="en-US" altLang="zh-CN" dirty="0" err="1" smtClean="0"/>
              <a:t>this%x_point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 + 0.5D0 * </a:t>
            </a:r>
            <a:r>
              <a:rPr lang="en-US" altLang="zh-CN" dirty="0" err="1" smtClean="0"/>
              <a:t>this%dc</a:t>
            </a:r>
            <a:endParaRPr lang="en-US" altLang="zh-CN" dirty="0" smtClean="0"/>
          </a:p>
          <a:p>
            <a:r>
              <a:rPr lang="en-US" altLang="zh-CN" dirty="0" smtClean="0"/>
              <a:t>            else if 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== </a:t>
            </a:r>
            <a:r>
              <a:rPr lang="en-US" altLang="zh-CN" dirty="0" err="1" smtClean="0"/>
              <a:t>nth%nf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nth%nc</a:t>
            </a:r>
            <a:r>
              <a:rPr lang="en-US" altLang="zh-CN" dirty="0" smtClean="0"/>
              <a:t> + 2)  then</a:t>
            </a:r>
          </a:p>
          <a:p>
            <a:r>
              <a:rPr lang="en-US" altLang="zh-CN" dirty="0" smtClean="0"/>
              <a:t>                </a:t>
            </a:r>
            <a:r>
              <a:rPr lang="en-US" altLang="zh-CN" dirty="0" err="1" smtClean="0"/>
              <a:t>this%x_surface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 = </a:t>
            </a:r>
            <a:r>
              <a:rPr lang="en-US" altLang="zh-CN" dirty="0" err="1" smtClean="0"/>
              <a:t>this%x_point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          end if</a:t>
            </a:r>
          </a:p>
          <a:p>
            <a:r>
              <a:rPr lang="en-US" altLang="zh-CN" dirty="0" smtClean="0"/>
              <a:t>        end do</a:t>
            </a:r>
          </a:p>
          <a:p>
            <a:r>
              <a:rPr lang="en-US" altLang="zh-CN" dirty="0" smtClean="0"/>
              <a:t>        </a:t>
            </a:r>
          </a:p>
          <a:p>
            <a:r>
              <a:rPr lang="en-US" altLang="zh-CN" dirty="0" smtClean="0"/>
              <a:t>        ! change unit from cent-meter(input) to meter(real used)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this%pitch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this%pitch</a:t>
            </a:r>
            <a:r>
              <a:rPr lang="en-US" altLang="zh-CN" dirty="0" smtClean="0"/>
              <a:t> * CM2METER_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this%rod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this%rod</a:t>
            </a:r>
            <a:r>
              <a:rPr lang="en-US" altLang="zh-CN" dirty="0" smtClean="0"/>
              <a:t> * CM2METER_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this%cladth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this%cladth</a:t>
            </a:r>
            <a:r>
              <a:rPr lang="en-US" altLang="zh-CN" dirty="0" smtClean="0"/>
              <a:t> * CM2METER_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this%bond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this%bond</a:t>
            </a:r>
            <a:r>
              <a:rPr lang="en-US" altLang="zh-CN" dirty="0" smtClean="0"/>
              <a:t> * CM2METER_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this%pellet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this%pellet</a:t>
            </a:r>
            <a:r>
              <a:rPr lang="en-US" altLang="zh-CN" dirty="0" smtClean="0"/>
              <a:t> * CM2METER_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this%hole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this%hole</a:t>
            </a:r>
            <a:r>
              <a:rPr lang="en-US" altLang="zh-CN" dirty="0" smtClean="0"/>
              <a:t> * CM2METER_</a:t>
            </a:r>
          </a:p>
          <a:p>
            <a:r>
              <a:rPr lang="en-US" altLang="zh-CN" dirty="0" smtClean="0"/>
              <a:t>        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this%area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this%area</a:t>
            </a:r>
            <a:r>
              <a:rPr lang="en-US" altLang="zh-CN" dirty="0" smtClean="0"/>
              <a:t> * CM2METER_**2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this%flowarea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this%flowarea</a:t>
            </a:r>
            <a:r>
              <a:rPr lang="en-US" altLang="zh-CN" dirty="0" smtClean="0"/>
              <a:t> * CM2METER_**2</a:t>
            </a:r>
          </a:p>
          <a:p>
            <a:r>
              <a:rPr lang="en-US" altLang="zh-CN" dirty="0" smtClean="0"/>
              <a:t>        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this%x_point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this%x_point</a:t>
            </a:r>
            <a:r>
              <a:rPr lang="en-US" altLang="zh-CN" dirty="0" smtClean="0"/>
              <a:t> * CM2METER_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this%x_surface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this%x_surface</a:t>
            </a:r>
            <a:r>
              <a:rPr lang="en-US" altLang="zh-CN" dirty="0" smtClean="0"/>
              <a:t> * CM2METER_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this%df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this%df</a:t>
            </a:r>
            <a:r>
              <a:rPr lang="en-US" altLang="zh-CN" dirty="0" smtClean="0"/>
              <a:t> * CM2METER_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this%dg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this%dg</a:t>
            </a:r>
            <a:r>
              <a:rPr lang="en-US" altLang="zh-CN" dirty="0" smtClean="0"/>
              <a:t> * CM2METER_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this%dc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this%dc</a:t>
            </a:r>
            <a:r>
              <a:rPr lang="en-US" altLang="zh-CN" dirty="0" smtClean="0"/>
              <a:t> * CM2METER_</a:t>
            </a:r>
          </a:p>
          <a:p>
            <a:r>
              <a:rPr lang="en-US" altLang="zh-CN" dirty="0" smtClean="0"/>
              <a:t>        </a:t>
            </a:r>
          </a:p>
          <a:p>
            <a:r>
              <a:rPr lang="en-US" altLang="zh-CN" dirty="0" smtClean="0"/>
              <a:t>        ! NOTE: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this%Dh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this%Dh</a:t>
            </a:r>
            <a:r>
              <a:rPr lang="en-US" altLang="zh-CN" dirty="0" smtClean="0"/>
              <a:t> * CM2METER_</a:t>
            </a:r>
          </a:p>
          <a:p>
            <a:r>
              <a:rPr lang="en-US" altLang="zh-CN" dirty="0" smtClean="0"/>
              <a:t>        </a:t>
            </a:r>
          </a:p>
          <a:p>
            <a:r>
              <a:rPr lang="en-US" altLang="zh-CN" dirty="0" smtClean="0"/>
              <a:t>        ! ----------------------------------------------------------------------</a:t>
            </a:r>
          </a:p>
          <a:p>
            <a:r>
              <a:rPr lang="en-US" altLang="zh-CN" dirty="0" smtClean="0"/>
              <a:t>        ! NOTE: pin axial mesh point</a:t>
            </a:r>
          </a:p>
          <a:p>
            <a:r>
              <a:rPr lang="en-US" altLang="zh-CN" dirty="0" smtClean="0"/>
              <a:t>        ! </a:t>
            </a:r>
          </a:p>
          <a:p>
            <a:r>
              <a:rPr lang="en-US" altLang="zh-CN" dirty="0" smtClean="0"/>
              <a:t>        ! !&lt;-----------pellet------------------&gt;|&lt;--gap--&gt;|&lt;-----clad----------&gt;|</a:t>
            </a:r>
          </a:p>
          <a:p>
            <a:r>
              <a:rPr lang="en-US" altLang="zh-CN" dirty="0" smtClean="0"/>
              <a:t>        ! .___________._______.______._________.__________.________.____________.</a:t>
            </a:r>
          </a:p>
          <a:p>
            <a:r>
              <a:rPr lang="en-US" altLang="zh-CN" dirty="0" smtClean="0"/>
              <a:t>        ! 1           2       ...            nf+1       nf+2               nf+nc+2</a:t>
            </a:r>
          </a:p>
          <a:p>
            <a:r>
              <a:rPr lang="en-US" altLang="zh-CN" dirty="0" smtClean="0"/>
              <a:t>        ! |&lt;---</a:t>
            </a:r>
            <a:r>
              <a:rPr lang="en-US" altLang="zh-CN" dirty="0" err="1" smtClean="0"/>
              <a:t>df</a:t>
            </a:r>
            <a:r>
              <a:rPr lang="en-US" altLang="zh-CN" dirty="0" smtClean="0"/>
              <a:t>----&gt;|                         |&lt;--dg---&gt;|        |&lt;---dc---- &gt;|</a:t>
            </a:r>
          </a:p>
          <a:p>
            <a:r>
              <a:rPr lang="en-US" altLang="zh-CN" dirty="0" smtClean="0"/>
              <a:t>        !</a:t>
            </a:r>
          </a:p>
          <a:p>
            <a:r>
              <a:rPr lang="en-US" altLang="zh-CN" dirty="0" smtClean="0"/>
              <a:t>        ! ----------------------------------------------------------------------</a:t>
            </a:r>
          </a:p>
          <a:p>
            <a:r>
              <a:rPr lang="en-US" altLang="zh-CN" dirty="0" smtClean="0"/>
              <a:t>        </a:t>
            </a:r>
          </a:p>
          <a:p>
            <a:r>
              <a:rPr lang="en-US" altLang="zh-CN" dirty="0" smtClean="0"/>
              <a:t>    end subroutine </a:t>
            </a:r>
            <a:r>
              <a:rPr lang="en-US" altLang="zh-CN" dirty="0" err="1" smtClean="0"/>
              <a:t>Set_TypeGeometryAssembly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AssmGeom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AssmMesh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600" dirty="0" err="1" smtClean="0"/>
              <a:t>type,public</a:t>
            </a:r>
            <a:r>
              <a:rPr lang="en-US" altLang="zh-CN" sz="1600" dirty="0" smtClean="0"/>
              <a:t>::</a:t>
            </a:r>
            <a:r>
              <a:rPr lang="en-US" altLang="zh-CN" sz="1600" dirty="0" err="1" smtClean="0"/>
              <a:t>AssmGeom</a:t>
            </a:r>
            <a:endParaRPr lang="en-US" altLang="zh-CN" sz="1600" dirty="0" smtClean="0"/>
          </a:p>
          <a:p>
            <a:r>
              <a:rPr lang="en-US" altLang="zh-CN" sz="1600" dirty="0" smtClean="0"/>
              <a:t>      real </a:t>
            </a:r>
            <a:r>
              <a:rPr lang="en-US" altLang="zh-CN" sz="1600" dirty="0" err="1" smtClean="0"/>
              <a:t>rFuel</a:t>
            </a:r>
            <a:r>
              <a:rPr lang="en-US" altLang="zh-CN" sz="1600" dirty="0" smtClean="0"/>
              <a:t>          !</a:t>
            </a:r>
            <a:r>
              <a:rPr lang="zh-CN" altLang="en-US" sz="1600" dirty="0" smtClean="0"/>
              <a:t>元件半径</a:t>
            </a:r>
          </a:p>
          <a:p>
            <a:r>
              <a:rPr lang="zh-CN" altLang="en-US" sz="1600" dirty="0" smtClean="0"/>
              <a:t>      </a:t>
            </a:r>
            <a:r>
              <a:rPr lang="en-US" altLang="zh-CN" sz="1600" dirty="0" smtClean="0"/>
              <a:t>real </a:t>
            </a:r>
            <a:r>
              <a:rPr lang="en-US" altLang="zh-CN" sz="1600" dirty="0" err="1" smtClean="0"/>
              <a:t>GasGap</a:t>
            </a:r>
            <a:r>
              <a:rPr lang="en-US" altLang="zh-CN" sz="1600" dirty="0" smtClean="0"/>
              <a:t>         !</a:t>
            </a:r>
            <a:r>
              <a:rPr lang="zh-CN" altLang="en-US" sz="1600" dirty="0" smtClean="0"/>
              <a:t>元件气隙厚度</a:t>
            </a:r>
          </a:p>
          <a:p>
            <a:r>
              <a:rPr lang="zh-CN" altLang="en-US" sz="1600" dirty="0" smtClean="0"/>
              <a:t>      </a:t>
            </a:r>
            <a:r>
              <a:rPr lang="en-US" altLang="zh-CN" sz="1600" dirty="0" smtClean="0"/>
              <a:t>real </a:t>
            </a:r>
            <a:r>
              <a:rPr lang="en-US" altLang="zh-CN" sz="1600" dirty="0" err="1" smtClean="0"/>
              <a:t>ShellThick</a:t>
            </a:r>
            <a:r>
              <a:rPr lang="en-US" altLang="zh-CN" sz="1600" dirty="0" smtClean="0"/>
              <a:t>     !</a:t>
            </a:r>
            <a:r>
              <a:rPr lang="zh-CN" altLang="en-US" sz="1600" dirty="0" smtClean="0"/>
              <a:t>元件外壳厚度</a:t>
            </a:r>
          </a:p>
          <a:p>
            <a:r>
              <a:rPr lang="zh-CN" altLang="en-US" sz="1600" dirty="0" smtClean="0"/>
              <a:t>      </a:t>
            </a:r>
            <a:r>
              <a:rPr lang="en-US" altLang="zh-CN" sz="1600" dirty="0" smtClean="0"/>
              <a:t>real </a:t>
            </a:r>
            <a:r>
              <a:rPr lang="en-US" altLang="zh-CN" sz="1600" dirty="0" err="1" smtClean="0"/>
              <a:t>AssmShellThick</a:t>
            </a:r>
            <a:r>
              <a:rPr lang="en-US" altLang="zh-CN" sz="1600" dirty="0" smtClean="0"/>
              <a:t> !</a:t>
            </a:r>
            <a:r>
              <a:rPr lang="zh-CN" altLang="en-US" sz="1600" dirty="0" smtClean="0"/>
              <a:t>组件外壳厚度</a:t>
            </a:r>
          </a:p>
          <a:p>
            <a:r>
              <a:rPr lang="zh-CN" altLang="en-US" sz="1600" dirty="0" smtClean="0"/>
              <a:t>      </a:t>
            </a:r>
            <a:r>
              <a:rPr lang="en-US" altLang="zh-CN" sz="1600" dirty="0" smtClean="0"/>
              <a:t>real </a:t>
            </a:r>
            <a:r>
              <a:rPr lang="en-US" altLang="zh-CN" sz="1600" dirty="0" err="1" smtClean="0"/>
              <a:t>AcrossFlat</a:t>
            </a:r>
            <a:r>
              <a:rPr lang="en-US" altLang="zh-CN" sz="1600" dirty="0" smtClean="0"/>
              <a:t>     !</a:t>
            </a:r>
            <a:r>
              <a:rPr lang="zh-CN" altLang="en-US" sz="1600" dirty="0" smtClean="0"/>
              <a:t>组件外对边距（包含包壳厚度）</a:t>
            </a:r>
          </a:p>
          <a:p>
            <a:r>
              <a:rPr lang="zh-CN" altLang="en-US" sz="1600" dirty="0" smtClean="0"/>
              <a:t>      </a:t>
            </a:r>
            <a:r>
              <a:rPr lang="en-US" altLang="zh-CN" sz="1600" dirty="0" smtClean="0"/>
              <a:t>real Height         !</a:t>
            </a:r>
            <a:r>
              <a:rPr lang="zh-CN" altLang="en-US" sz="1600" dirty="0" smtClean="0"/>
              <a:t>组件高度（活性区）</a:t>
            </a:r>
          </a:p>
          <a:p>
            <a:r>
              <a:rPr lang="zh-CN" altLang="en-US" sz="1600" dirty="0" smtClean="0"/>
              <a:t>      </a:t>
            </a:r>
            <a:r>
              <a:rPr lang="en-US" altLang="zh-CN" sz="1600" dirty="0" smtClean="0"/>
              <a:t>real pd             !</a:t>
            </a:r>
            <a:r>
              <a:rPr lang="zh-CN" altLang="en-US" sz="1600" dirty="0" smtClean="0"/>
              <a:t>燃料元件</a:t>
            </a:r>
            <a:r>
              <a:rPr lang="en-US" altLang="zh-CN" sz="1600" dirty="0" smtClean="0"/>
              <a:t>PD</a:t>
            </a:r>
            <a:r>
              <a:rPr lang="zh-CN" altLang="en-US" sz="1600" dirty="0" smtClean="0"/>
              <a:t>比</a:t>
            </a:r>
          </a:p>
          <a:p>
            <a:r>
              <a:rPr lang="zh-CN" altLang="en-US" sz="1600" dirty="0" smtClean="0"/>
              <a:t>      </a:t>
            </a:r>
            <a:r>
              <a:rPr lang="en-US" altLang="zh-CN" sz="1600" dirty="0" smtClean="0"/>
              <a:t>integer </a:t>
            </a:r>
            <a:r>
              <a:rPr lang="en-US" altLang="zh-CN" sz="1600" dirty="0" err="1" smtClean="0"/>
              <a:t>n_pin</a:t>
            </a:r>
            <a:r>
              <a:rPr lang="en-US" altLang="zh-CN" sz="1600" dirty="0" smtClean="0"/>
              <a:t>       !</a:t>
            </a:r>
            <a:r>
              <a:rPr lang="zh-CN" altLang="en-US" sz="1600" dirty="0" smtClean="0"/>
              <a:t>元件的个数</a:t>
            </a:r>
          </a:p>
          <a:p>
            <a:r>
              <a:rPr lang="zh-CN" altLang="en-US" sz="1600" dirty="0" smtClean="0"/>
              <a:t>    </a:t>
            </a:r>
            <a:r>
              <a:rPr lang="en-US" altLang="zh-CN" sz="1600" dirty="0" smtClean="0"/>
              <a:t>contains</a:t>
            </a:r>
          </a:p>
          <a:p>
            <a:r>
              <a:rPr lang="en-US" altLang="zh-CN" sz="1600" dirty="0" smtClean="0"/>
              <a:t>      </a:t>
            </a:r>
            <a:r>
              <a:rPr lang="en-US" altLang="zh-CN" sz="1600" dirty="0" err="1" smtClean="0"/>
              <a:t>procedure,public</a:t>
            </a:r>
            <a:r>
              <a:rPr lang="en-US" altLang="zh-CN" sz="1600" dirty="0" smtClean="0"/>
              <a:t>::set=&gt;</a:t>
            </a:r>
            <a:r>
              <a:rPr lang="en-US" altLang="zh-CN" sz="1600" dirty="0" err="1" smtClean="0"/>
              <a:t>set_assmgeom</a:t>
            </a:r>
            <a:endParaRPr lang="en-US" altLang="zh-CN" sz="1600" dirty="0" smtClean="0"/>
          </a:p>
          <a:p>
            <a:r>
              <a:rPr lang="en-US" altLang="zh-CN" sz="1600" dirty="0" smtClean="0"/>
              <a:t>      </a:t>
            </a:r>
            <a:r>
              <a:rPr lang="en-US" altLang="zh-CN" sz="1600" dirty="0" err="1" smtClean="0"/>
              <a:t>procedure,public</a:t>
            </a:r>
            <a:r>
              <a:rPr lang="en-US" altLang="zh-CN" sz="1600" dirty="0" smtClean="0"/>
              <a:t>::print=&gt;</a:t>
            </a:r>
            <a:r>
              <a:rPr lang="en-US" altLang="zh-CN" sz="1600" dirty="0" err="1" smtClean="0"/>
              <a:t>print_assmgeom</a:t>
            </a:r>
            <a:endParaRPr lang="en-US" altLang="zh-CN" sz="1600" dirty="0" smtClean="0"/>
          </a:p>
          <a:p>
            <a:r>
              <a:rPr lang="en-US" altLang="zh-CN" sz="1600" dirty="0" smtClean="0"/>
              <a:t>    end type </a:t>
            </a:r>
            <a:r>
              <a:rPr lang="en-US" altLang="zh-CN" sz="1600" dirty="0" err="1" smtClean="0"/>
              <a:t>AssmGeom</a:t>
            </a:r>
            <a:endParaRPr lang="en-US" altLang="zh-CN" sz="1600" dirty="0" smtClean="0"/>
          </a:p>
          <a:p>
            <a:r>
              <a:rPr lang="en-US" altLang="zh-CN" sz="1600" dirty="0" smtClean="0"/>
              <a:t>    </a:t>
            </a:r>
          </a:p>
          <a:p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type,public</a:t>
            </a:r>
            <a:r>
              <a:rPr lang="en-US" altLang="zh-CN" sz="1600" dirty="0" smtClean="0"/>
              <a:t>::</a:t>
            </a:r>
            <a:r>
              <a:rPr lang="en-US" altLang="zh-CN" sz="1600" dirty="0" err="1" smtClean="0"/>
              <a:t>Assmmesh</a:t>
            </a:r>
            <a:endParaRPr lang="en-US" altLang="zh-CN" sz="1600" dirty="0" smtClean="0"/>
          </a:p>
          <a:p>
            <a:r>
              <a:rPr lang="en-US" altLang="zh-CN" sz="1600" dirty="0" smtClean="0"/>
              <a:t>        integer </a:t>
            </a:r>
            <a:r>
              <a:rPr lang="en-US" altLang="zh-CN" sz="1600" dirty="0" err="1" smtClean="0"/>
              <a:t>nf</a:t>
            </a:r>
            <a:endParaRPr lang="en-US" altLang="zh-CN" sz="1600" dirty="0" smtClean="0"/>
          </a:p>
          <a:p>
            <a:r>
              <a:rPr lang="en-US" altLang="zh-CN" sz="1600" dirty="0" smtClean="0"/>
              <a:t>        integer </a:t>
            </a:r>
            <a:r>
              <a:rPr lang="en-US" altLang="zh-CN" sz="1600" dirty="0" err="1" smtClean="0"/>
              <a:t>ng</a:t>
            </a:r>
            <a:endParaRPr lang="en-US" altLang="zh-CN" sz="1600" dirty="0" smtClean="0"/>
          </a:p>
          <a:p>
            <a:r>
              <a:rPr lang="en-US" altLang="zh-CN" sz="1600" dirty="0" smtClean="0"/>
              <a:t>        integer ns</a:t>
            </a:r>
          </a:p>
          <a:p>
            <a:r>
              <a:rPr lang="en-US" altLang="zh-CN" sz="1600" dirty="0" smtClean="0"/>
              <a:t>        integer </a:t>
            </a:r>
            <a:r>
              <a:rPr lang="en-US" altLang="zh-CN" sz="1600" dirty="0" err="1" smtClean="0"/>
              <a:t>ny</a:t>
            </a:r>
            <a:endParaRPr lang="en-US" altLang="zh-CN" sz="1600" dirty="0" smtClean="0"/>
          </a:p>
          <a:p>
            <a:r>
              <a:rPr lang="en-US" altLang="zh-CN" sz="1600" dirty="0" smtClean="0"/>
              <a:t>        </a:t>
            </a:r>
            <a:r>
              <a:rPr lang="en-US" altLang="zh-CN" sz="1600" dirty="0" err="1" smtClean="0"/>
              <a:t>real,allocatable</a:t>
            </a:r>
            <a:r>
              <a:rPr lang="en-US" altLang="zh-CN" sz="1600" dirty="0" smtClean="0"/>
              <a:t>::r(:,:)</a:t>
            </a:r>
          </a:p>
          <a:p>
            <a:r>
              <a:rPr lang="en-US" altLang="zh-CN" sz="1600" dirty="0" smtClean="0"/>
              <a:t>        </a:t>
            </a:r>
            <a:r>
              <a:rPr lang="en-US" altLang="zh-CN" sz="1600" dirty="0" err="1" smtClean="0"/>
              <a:t>real,allocatable</a:t>
            </a:r>
            <a:r>
              <a:rPr lang="en-US" altLang="zh-CN" sz="1600" dirty="0" smtClean="0"/>
              <a:t>::z(:,:)</a:t>
            </a:r>
          </a:p>
          <a:p>
            <a:r>
              <a:rPr lang="en-US" altLang="zh-CN" sz="1600" dirty="0" smtClean="0"/>
              <a:t>      contains</a:t>
            </a:r>
          </a:p>
          <a:p>
            <a:r>
              <a:rPr lang="en-US" altLang="zh-CN" sz="1600" dirty="0" smtClean="0"/>
              <a:t>      </a:t>
            </a:r>
            <a:r>
              <a:rPr lang="en-US" altLang="zh-CN" sz="1600" dirty="0" err="1" smtClean="0"/>
              <a:t>procedure,public</a:t>
            </a:r>
            <a:r>
              <a:rPr lang="en-US" altLang="zh-CN" sz="1600" dirty="0" smtClean="0"/>
              <a:t>::set=&gt;</a:t>
            </a:r>
            <a:r>
              <a:rPr lang="en-US" altLang="zh-CN" sz="1600" dirty="0" err="1" smtClean="0"/>
              <a:t>set_assmmesh</a:t>
            </a:r>
            <a:endParaRPr lang="en-US" altLang="zh-CN" sz="1600" dirty="0" smtClean="0"/>
          </a:p>
          <a:p>
            <a:r>
              <a:rPr lang="en-US" altLang="zh-CN" sz="1600" dirty="0" smtClean="0"/>
              <a:t>      </a:t>
            </a:r>
            <a:r>
              <a:rPr lang="en-US" altLang="zh-CN" sz="1600" dirty="0" err="1" smtClean="0"/>
              <a:t>procedure,public</a:t>
            </a:r>
            <a:r>
              <a:rPr lang="en-US" altLang="zh-CN" sz="1600" dirty="0" smtClean="0"/>
              <a:t>::print=&gt;</a:t>
            </a:r>
            <a:r>
              <a:rPr lang="en-US" altLang="zh-CN" sz="1600" dirty="0" err="1" smtClean="0"/>
              <a:t>print_assmmesh</a:t>
            </a:r>
            <a:endParaRPr lang="en-US" altLang="zh-CN" sz="1600" dirty="0" smtClean="0"/>
          </a:p>
          <a:p>
            <a:r>
              <a:rPr lang="en-US" altLang="zh-CN" sz="1600" dirty="0" smtClean="0"/>
              <a:t>      end type </a:t>
            </a:r>
            <a:r>
              <a:rPr lang="en-US" altLang="zh-CN" sz="1600" dirty="0" err="1" smtClean="0"/>
              <a:t>Assmmesh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Meshing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dirty="0" smtClean="0"/>
              <a:t> type  Meshing</a:t>
            </a:r>
          </a:p>
          <a:p>
            <a:r>
              <a:rPr lang="en-US" altLang="zh-CN" dirty="0" smtClean="0"/>
              <a:t>        integer, public               :: </a:t>
            </a:r>
            <a:r>
              <a:rPr lang="en-US" altLang="zh-CN" dirty="0" err="1" smtClean="0"/>
              <a:t>meshtype</a:t>
            </a:r>
            <a:r>
              <a:rPr lang="en-US" altLang="zh-CN" dirty="0" smtClean="0"/>
              <a:t> = 0                           ! (0-ansys/ 1-rec/ 2-hex)</a:t>
            </a:r>
          </a:p>
          <a:p>
            <a:r>
              <a:rPr lang="en-US" altLang="zh-CN" dirty="0" smtClean="0"/>
              <a:t>        character(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=MAX_WORD_LEN)   :: </a:t>
            </a:r>
            <a:r>
              <a:rPr lang="en-US" altLang="zh-CN" dirty="0" err="1" smtClean="0"/>
              <a:t>xyfile</a:t>
            </a:r>
            <a:r>
              <a:rPr lang="en-US" altLang="zh-CN" dirty="0" smtClean="0"/>
              <a:t>   = './</a:t>
            </a:r>
            <a:r>
              <a:rPr lang="en-US" altLang="zh-CN" dirty="0" err="1" smtClean="0"/>
              <a:t>input.coordinate</a:t>
            </a:r>
            <a:r>
              <a:rPr lang="en-US" altLang="zh-CN" dirty="0" smtClean="0"/>
              <a:t>'        ! </a:t>
            </a:r>
          </a:p>
          <a:p>
            <a:r>
              <a:rPr lang="en-US" altLang="zh-CN" dirty="0" smtClean="0"/>
              <a:t>        character(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=MAX_WORD_LEN)   :: </a:t>
            </a:r>
            <a:r>
              <a:rPr lang="en-US" altLang="zh-CN" dirty="0" err="1" smtClean="0"/>
              <a:t>iifile</a:t>
            </a:r>
            <a:r>
              <a:rPr lang="en-US" altLang="zh-CN" dirty="0" smtClean="0"/>
              <a:t>   = './</a:t>
            </a:r>
            <a:r>
              <a:rPr lang="en-US" altLang="zh-CN" dirty="0" err="1" smtClean="0"/>
              <a:t>input.mesh</a:t>
            </a:r>
            <a:r>
              <a:rPr lang="en-US" altLang="zh-CN" dirty="0" smtClean="0"/>
              <a:t>'              ! </a:t>
            </a:r>
          </a:p>
          <a:p>
            <a:r>
              <a:rPr lang="en-US" altLang="zh-CN" dirty="0" smtClean="0"/>
              <a:t>        integer, public               :: MESH_ANSYS = 0</a:t>
            </a:r>
          </a:p>
          <a:p>
            <a:r>
              <a:rPr lang="en-US" altLang="zh-CN" dirty="0" smtClean="0"/>
              <a:t>        integer, public               :: MESH_REC   = 1</a:t>
            </a:r>
          </a:p>
          <a:p>
            <a:r>
              <a:rPr lang="en-US" altLang="zh-CN" dirty="0" smtClean="0"/>
              <a:t>        integer, public               :: MESH_HEX   = 2</a:t>
            </a:r>
          </a:p>
          <a:p>
            <a:r>
              <a:rPr lang="en-US" altLang="zh-CN" dirty="0" smtClean="0"/>
              <a:t>        </a:t>
            </a:r>
          </a:p>
          <a:p>
            <a:r>
              <a:rPr lang="en-US" altLang="zh-CN" dirty="0" smtClean="0"/>
              <a:t>        integer, public, </a:t>
            </a:r>
            <a:r>
              <a:rPr lang="en-US" altLang="zh-CN" dirty="0" err="1" smtClean="0"/>
              <a:t>allocatable</a:t>
            </a:r>
            <a:r>
              <a:rPr lang="en-US" altLang="zh-CN" dirty="0" smtClean="0"/>
              <a:t>  :: zone(:)                                ! material zone</a:t>
            </a:r>
          </a:p>
          <a:p>
            <a:r>
              <a:rPr lang="en-US" altLang="zh-CN" dirty="0" smtClean="0"/>
              <a:t>        integer, public, </a:t>
            </a:r>
            <a:r>
              <a:rPr lang="en-US" altLang="zh-CN" dirty="0" err="1" smtClean="0"/>
              <a:t>allocatable</a:t>
            </a:r>
            <a:r>
              <a:rPr lang="en-US" altLang="zh-CN" dirty="0" smtClean="0"/>
              <a:t>  :: point(:, :)                            ! global point ID per point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integer, public, </a:t>
            </a:r>
            <a:r>
              <a:rPr lang="en-US" altLang="zh-CN" dirty="0" err="1" smtClean="0"/>
              <a:t>allocatable</a:t>
            </a:r>
            <a:r>
              <a:rPr lang="en-US" altLang="zh-CN" dirty="0" smtClean="0"/>
              <a:t>  :: </a:t>
            </a:r>
            <a:r>
              <a:rPr lang="en-US" altLang="zh-CN" dirty="0" err="1" smtClean="0"/>
              <a:t>nearby_nodal</a:t>
            </a:r>
            <a:r>
              <a:rPr lang="en-US" altLang="zh-CN" dirty="0" smtClean="0"/>
              <a:t>(:, :)                     ! adjacent nodal ID per edge</a:t>
            </a:r>
          </a:p>
          <a:p>
            <a:r>
              <a:rPr lang="en-US" altLang="zh-CN" dirty="0" smtClean="0"/>
              <a:t>        integer, public, </a:t>
            </a:r>
            <a:r>
              <a:rPr lang="en-US" altLang="zh-CN" dirty="0" err="1" smtClean="0"/>
              <a:t>allocatable</a:t>
            </a:r>
            <a:r>
              <a:rPr lang="en-US" altLang="zh-CN" dirty="0" smtClean="0"/>
              <a:t>  :: </a:t>
            </a:r>
            <a:r>
              <a:rPr lang="en-US" altLang="zh-CN" dirty="0" err="1" smtClean="0"/>
              <a:t>localID</a:t>
            </a:r>
            <a:r>
              <a:rPr lang="en-US" altLang="zh-CN" dirty="0" smtClean="0"/>
              <a:t>(:, :)                          ! local ID per </a:t>
            </a:r>
            <a:r>
              <a:rPr lang="en-US" altLang="zh-CN" dirty="0" err="1" smtClean="0"/>
              <a:t>dege</a:t>
            </a:r>
            <a:endParaRPr lang="en-US" altLang="zh-CN" dirty="0" smtClean="0"/>
          </a:p>
          <a:p>
            <a:r>
              <a:rPr lang="en-US" altLang="zh-CN" dirty="0" smtClean="0"/>
              <a:t>        real(KREAL), public  :: memory = REAL_ZERO</a:t>
            </a:r>
          </a:p>
          <a:p>
            <a:r>
              <a:rPr lang="en-US" altLang="zh-CN" dirty="0" smtClean="0"/>
              <a:t>    contains</a:t>
            </a:r>
          </a:p>
          <a:p>
            <a:r>
              <a:rPr lang="en-US" altLang="zh-CN" dirty="0" smtClean="0"/>
              <a:t>        procedure, public  :: </a:t>
            </a:r>
            <a:r>
              <a:rPr lang="en-US" altLang="zh-CN" dirty="0" err="1" smtClean="0"/>
              <a:t>alloc</a:t>
            </a:r>
            <a:r>
              <a:rPr lang="en-US" altLang="zh-CN" dirty="0" smtClean="0"/>
              <a:t> =&gt; </a:t>
            </a:r>
            <a:r>
              <a:rPr lang="en-US" altLang="zh-CN" dirty="0" err="1" smtClean="0"/>
              <a:t>Allocate_Meshing</a:t>
            </a:r>
            <a:endParaRPr lang="en-US" altLang="zh-CN" dirty="0" smtClean="0"/>
          </a:p>
          <a:p>
            <a:r>
              <a:rPr lang="en-US" altLang="zh-CN" dirty="0" smtClean="0"/>
              <a:t>        procedure, public  :: set =&gt; </a:t>
            </a:r>
            <a:r>
              <a:rPr lang="en-US" altLang="zh-CN" dirty="0" err="1" smtClean="0"/>
              <a:t>Set_Meshing</a:t>
            </a:r>
            <a:endParaRPr lang="en-US" altLang="zh-CN" dirty="0" smtClean="0"/>
          </a:p>
          <a:p>
            <a:r>
              <a:rPr lang="en-US" altLang="zh-CN" dirty="0" smtClean="0"/>
              <a:t>        procedure, public  :: clean =&gt; </a:t>
            </a:r>
            <a:r>
              <a:rPr lang="en-US" altLang="zh-CN" dirty="0" err="1" smtClean="0"/>
              <a:t>Free_Meshing</a:t>
            </a:r>
            <a:endParaRPr lang="en-US" altLang="zh-CN" dirty="0" smtClean="0"/>
          </a:p>
          <a:p>
            <a:r>
              <a:rPr lang="en-US" altLang="zh-CN" dirty="0" smtClean="0"/>
              <a:t>    end type Meshing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Geometry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dirty="0" smtClean="0"/>
              <a:t> type  Geometry</a:t>
            </a:r>
          </a:p>
          <a:p>
            <a:r>
              <a:rPr lang="en-US" altLang="zh-CN" dirty="0" smtClean="0"/>
              <a:t>        real(KREAL), public               :: dx0                                ! base dimension</a:t>
            </a:r>
          </a:p>
          <a:p>
            <a:r>
              <a:rPr lang="en-US" altLang="zh-CN" dirty="0" smtClean="0"/>
              <a:t>        real(KREAL), public               :: dx1                                ! expansion dimension</a:t>
            </a:r>
          </a:p>
          <a:p>
            <a:r>
              <a:rPr lang="en-US" altLang="zh-CN" dirty="0" smtClean="0"/>
              <a:t>        real(KREAL), public, </a:t>
            </a:r>
            <a:r>
              <a:rPr lang="en-US" altLang="zh-CN" dirty="0" err="1" smtClean="0"/>
              <a:t>allocatable</a:t>
            </a:r>
            <a:r>
              <a:rPr lang="en-US" altLang="zh-CN" dirty="0" smtClean="0"/>
              <a:t>  :: coordinate(:, :)                   ! 2D coordinate per nodal point</a:t>
            </a:r>
          </a:p>
          <a:p>
            <a:r>
              <a:rPr lang="en-US" altLang="zh-CN" dirty="0" smtClean="0"/>
              <a:t>        real(KREAL), public, </a:t>
            </a:r>
            <a:r>
              <a:rPr lang="en-US" altLang="zh-CN" dirty="0" err="1" smtClean="0"/>
              <a:t>allocatable</a:t>
            </a:r>
            <a:r>
              <a:rPr lang="en-US" altLang="zh-CN" dirty="0" smtClean="0"/>
              <a:t>  :: height(:)                          ! height per axial layer</a:t>
            </a:r>
          </a:p>
          <a:p>
            <a:r>
              <a:rPr lang="en-US" altLang="zh-CN" dirty="0" smtClean="0"/>
              <a:t>                                                                                    </a:t>
            </a:r>
          </a:p>
          <a:p>
            <a:r>
              <a:rPr lang="en-US" altLang="zh-CN" dirty="0" smtClean="0"/>
              <a:t>        real(KREAL), public, </a:t>
            </a:r>
            <a:r>
              <a:rPr lang="en-US" altLang="zh-CN" dirty="0" err="1" smtClean="0"/>
              <a:t>allocatable</a:t>
            </a:r>
            <a:r>
              <a:rPr lang="en-US" altLang="zh-CN" dirty="0" smtClean="0"/>
              <a:t>  :: area(:)                            ! area per nodal</a:t>
            </a:r>
          </a:p>
          <a:p>
            <a:r>
              <a:rPr lang="en-US" altLang="zh-CN" dirty="0" smtClean="0"/>
              <a:t>        real(KREAL), public, </a:t>
            </a:r>
            <a:r>
              <a:rPr lang="en-US" altLang="zh-CN" dirty="0" err="1" smtClean="0"/>
              <a:t>allocatable</a:t>
            </a:r>
            <a:r>
              <a:rPr lang="en-US" altLang="zh-CN" dirty="0" smtClean="0"/>
              <a:t>  :: </a:t>
            </a:r>
            <a:r>
              <a:rPr lang="en-US" altLang="zh-CN" dirty="0" err="1" smtClean="0"/>
              <a:t>zone_area</a:t>
            </a:r>
            <a:r>
              <a:rPr lang="en-US" altLang="zh-CN" dirty="0" smtClean="0"/>
              <a:t>(:)                       ! area per zone</a:t>
            </a:r>
          </a:p>
          <a:p>
            <a:r>
              <a:rPr lang="en-US" altLang="zh-CN" dirty="0" smtClean="0"/>
              <a:t>        real(KREAL), public  :: memory = REAL_ZERO</a:t>
            </a:r>
          </a:p>
          <a:p>
            <a:r>
              <a:rPr lang="en-US" altLang="zh-CN" dirty="0" smtClean="0"/>
              <a:t>    contains</a:t>
            </a:r>
          </a:p>
          <a:p>
            <a:r>
              <a:rPr lang="en-US" altLang="zh-CN" dirty="0" smtClean="0"/>
              <a:t>        procedure, public  :: </a:t>
            </a:r>
            <a:r>
              <a:rPr lang="en-US" altLang="zh-CN" dirty="0" err="1" smtClean="0"/>
              <a:t>alloc</a:t>
            </a:r>
            <a:r>
              <a:rPr lang="en-US" altLang="zh-CN" dirty="0" smtClean="0"/>
              <a:t> =&gt; </a:t>
            </a:r>
            <a:r>
              <a:rPr lang="en-US" altLang="zh-CN" dirty="0" err="1" smtClean="0"/>
              <a:t>Allocate_Geometry</a:t>
            </a:r>
            <a:endParaRPr lang="en-US" altLang="zh-CN" dirty="0" smtClean="0"/>
          </a:p>
          <a:p>
            <a:r>
              <a:rPr lang="en-US" altLang="zh-CN" dirty="0" smtClean="0"/>
              <a:t>        procedure, public  :: </a:t>
            </a:r>
            <a:r>
              <a:rPr lang="en-US" altLang="zh-CN" dirty="0" err="1" smtClean="0"/>
              <a:t>get_area</a:t>
            </a:r>
            <a:r>
              <a:rPr lang="en-US" altLang="zh-CN" dirty="0" smtClean="0"/>
              <a:t> =&gt; </a:t>
            </a:r>
            <a:r>
              <a:rPr lang="en-US" altLang="zh-CN" dirty="0" err="1" smtClean="0"/>
              <a:t>Get_area_per_nodal</a:t>
            </a:r>
            <a:endParaRPr lang="en-US" altLang="zh-CN" dirty="0" smtClean="0"/>
          </a:p>
          <a:p>
            <a:r>
              <a:rPr lang="en-US" altLang="zh-CN" dirty="0" smtClean="0"/>
              <a:t>        procedure, public  :: </a:t>
            </a:r>
            <a:r>
              <a:rPr lang="en-US" altLang="zh-CN" dirty="0" err="1" smtClean="0"/>
              <a:t>get_zone_area</a:t>
            </a:r>
            <a:r>
              <a:rPr lang="en-US" altLang="zh-CN" dirty="0" smtClean="0"/>
              <a:t> =&gt; </a:t>
            </a:r>
            <a:r>
              <a:rPr lang="en-US" altLang="zh-CN" dirty="0" err="1" smtClean="0"/>
              <a:t>Get_area_per_zone</a:t>
            </a:r>
            <a:endParaRPr lang="en-US" altLang="zh-CN" dirty="0" smtClean="0"/>
          </a:p>
          <a:p>
            <a:r>
              <a:rPr lang="en-US" altLang="zh-CN" dirty="0" smtClean="0"/>
              <a:t>        procedure, public  :: clean =&gt;  </a:t>
            </a:r>
            <a:r>
              <a:rPr lang="en-US" altLang="zh-CN" dirty="0" err="1" smtClean="0"/>
              <a:t>Free_Geometry</a:t>
            </a:r>
            <a:endParaRPr lang="en-US" altLang="zh-CN" dirty="0" smtClean="0"/>
          </a:p>
          <a:p>
            <a:r>
              <a:rPr lang="en-US" altLang="zh-CN" dirty="0" smtClean="0"/>
              <a:t>    end type Geometry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Input_plain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public  :: </a:t>
            </a:r>
            <a:r>
              <a:rPr lang="en-US" altLang="zh-CN" dirty="0" err="1" smtClean="0"/>
              <a:t>Driving_plain_scan</a:t>
            </a:r>
            <a:r>
              <a:rPr lang="en-US" altLang="zh-CN" dirty="0" smtClean="0"/>
              <a:t>,         </a:t>
            </a:r>
            <a:r>
              <a:rPr lang="en-US" altLang="zh-CN" dirty="0" err="1" smtClean="0"/>
              <a:t>Driving_plain_read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Read_feedback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file_in,file_out</a:t>
            </a:r>
            <a:r>
              <a:rPr lang="en-US" altLang="zh-CN" smtClean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可以借鉴的写法，</a:t>
            </a:r>
            <a:r>
              <a:rPr lang="en-US" altLang="zh-CN" dirty="0" smtClean="0"/>
              <a:t>constant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character(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=MAX_WORD_LEN)   :: </a:t>
            </a:r>
            <a:r>
              <a:rPr lang="en-US" altLang="zh-CN" dirty="0" err="1" smtClean="0"/>
              <a:t>xyfile</a:t>
            </a:r>
            <a:r>
              <a:rPr lang="en-US" altLang="zh-CN" dirty="0" smtClean="0"/>
              <a:t>   = './</a:t>
            </a:r>
            <a:r>
              <a:rPr lang="en-US" altLang="zh-CN" dirty="0" err="1" smtClean="0"/>
              <a:t>input.coordinate</a:t>
            </a:r>
            <a:r>
              <a:rPr lang="en-US" altLang="zh-CN" dirty="0" smtClean="0"/>
              <a:t>'        ! </a:t>
            </a:r>
          </a:p>
          <a:p>
            <a:r>
              <a:rPr lang="en-US" altLang="zh-CN" dirty="0" smtClean="0"/>
              <a:t>        character(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=MAX_WORD_LEN)   :: </a:t>
            </a:r>
            <a:r>
              <a:rPr lang="en-US" altLang="zh-CN" dirty="0" err="1" smtClean="0"/>
              <a:t>iifile</a:t>
            </a:r>
            <a:r>
              <a:rPr lang="en-US" altLang="zh-CN" dirty="0" smtClean="0"/>
              <a:t>   = './</a:t>
            </a:r>
            <a:r>
              <a:rPr lang="en-US" altLang="zh-CN" dirty="0" err="1" smtClean="0"/>
              <a:t>input.mesh</a:t>
            </a:r>
            <a:r>
              <a:rPr lang="en-US" altLang="zh-CN" dirty="0" smtClean="0"/>
              <a:t>' 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Dist_pow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 smtClean="0"/>
              <a:t> type  </a:t>
            </a:r>
            <a:r>
              <a:rPr lang="en-US" altLang="zh-CN" dirty="0" err="1" smtClean="0"/>
              <a:t>DistributionParameter</a:t>
            </a:r>
            <a:endParaRPr lang="en-US" altLang="zh-CN" dirty="0" smtClean="0"/>
          </a:p>
          <a:p>
            <a:r>
              <a:rPr lang="en-US" altLang="zh-CN" dirty="0" smtClean="0"/>
              <a:t>        real(KREAL), public, </a:t>
            </a:r>
            <a:r>
              <a:rPr lang="en-US" altLang="zh-CN" dirty="0" err="1" smtClean="0"/>
              <a:t>allocatable</a:t>
            </a:r>
            <a:r>
              <a:rPr lang="en-US" altLang="zh-CN" dirty="0" smtClean="0"/>
              <a:t>  :: matrix(:, :)</a:t>
            </a:r>
          </a:p>
          <a:p>
            <a:r>
              <a:rPr lang="en-US" altLang="zh-CN" dirty="0" smtClean="0"/>
              <a:t>        real(KREAL), public  :: memory = REAL_ZERO</a:t>
            </a:r>
          </a:p>
          <a:p>
            <a:r>
              <a:rPr lang="en-US" altLang="zh-CN" dirty="0" smtClean="0"/>
              <a:t>    contains</a:t>
            </a:r>
          </a:p>
          <a:p>
            <a:r>
              <a:rPr lang="en-US" altLang="zh-CN" dirty="0" smtClean="0"/>
              <a:t>        procedure, public :: </a:t>
            </a:r>
            <a:r>
              <a:rPr lang="en-US" altLang="zh-CN" dirty="0" err="1" smtClean="0"/>
              <a:t>alloc</a:t>
            </a:r>
            <a:r>
              <a:rPr lang="en-US" altLang="zh-CN" dirty="0" smtClean="0"/>
              <a:t> =&gt; </a:t>
            </a:r>
            <a:r>
              <a:rPr lang="en-US" altLang="zh-CN" dirty="0" err="1" smtClean="0"/>
              <a:t>Allocate_Distribution</a:t>
            </a:r>
            <a:endParaRPr lang="en-US" altLang="zh-CN" dirty="0" smtClean="0"/>
          </a:p>
          <a:p>
            <a:r>
              <a:rPr lang="en-US" altLang="zh-CN" dirty="0" smtClean="0"/>
              <a:t>        procedure, public :: clean =&gt; </a:t>
            </a:r>
            <a:r>
              <a:rPr lang="en-US" altLang="zh-CN" dirty="0" err="1" smtClean="0"/>
              <a:t>Free_Distribution</a:t>
            </a:r>
            <a:endParaRPr lang="en-US" altLang="zh-CN" dirty="0" smtClean="0"/>
          </a:p>
          <a:p>
            <a:r>
              <a:rPr lang="en-US" altLang="zh-CN" dirty="0" smtClean="0"/>
              <a:t>        procedure, public :: set =&gt; </a:t>
            </a:r>
            <a:r>
              <a:rPr lang="en-US" altLang="zh-CN" dirty="0" err="1" smtClean="0"/>
              <a:t>Set_Distribution</a:t>
            </a:r>
            <a:endParaRPr lang="en-US" altLang="zh-CN" dirty="0" smtClean="0"/>
          </a:p>
          <a:p>
            <a:r>
              <a:rPr lang="en-US" altLang="zh-CN" dirty="0" smtClean="0"/>
              <a:t>        procedure, public :: nodal =&gt; </a:t>
            </a:r>
            <a:r>
              <a:rPr lang="en-US" altLang="zh-CN" dirty="0" err="1" smtClean="0"/>
              <a:t>Convert_to_nodal</a:t>
            </a:r>
            <a:endParaRPr lang="en-US" altLang="zh-CN" dirty="0" smtClean="0"/>
          </a:p>
          <a:p>
            <a:r>
              <a:rPr lang="en-US" altLang="zh-CN" dirty="0" smtClean="0"/>
              <a:t>        procedure, public :: </a:t>
            </a:r>
            <a:r>
              <a:rPr lang="en-US" altLang="zh-CN" dirty="0" err="1" smtClean="0"/>
              <a:t>zone_layer</a:t>
            </a:r>
            <a:r>
              <a:rPr lang="en-US" altLang="zh-CN" dirty="0" smtClean="0"/>
              <a:t> =&gt; </a:t>
            </a:r>
            <a:r>
              <a:rPr lang="en-US" altLang="zh-CN" dirty="0" err="1" smtClean="0"/>
              <a:t>Convert_to_zone_layer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92D050"/>
                </a:solidFill>
              </a:rPr>
              <a:t>!</a:t>
            </a:r>
            <a:r>
              <a:rPr lang="zh-CN" altLang="en-US" dirty="0" smtClean="0">
                <a:solidFill>
                  <a:srgbClr val="92D050"/>
                </a:solidFill>
              </a:rPr>
              <a:t>节块变组件</a:t>
            </a:r>
            <a:endParaRPr lang="en-US" altLang="zh-CN" dirty="0" smtClean="0">
              <a:solidFill>
                <a:srgbClr val="92D050"/>
              </a:solidFill>
            </a:endParaRPr>
          </a:p>
          <a:p>
            <a:r>
              <a:rPr lang="en-US" altLang="zh-CN" dirty="0" smtClean="0"/>
              <a:t>        procedure, public :: zone =&gt; </a:t>
            </a:r>
            <a:r>
              <a:rPr lang="en-US" altLang="zh-CN" dirty="0" err="1" smtClean="0"/>
              <a:t>Convert_to_zone</a:t>
            </a:r>
            <a:endParaRPr lang="en-US" altLang="zh-CN" dirty="0" smtClean="0"/>
          </a:p>
          <a:p>
            <a:r>
              <a:rPr lang="en-US" altLang="zh-CN" dirty="0" smtClean="0"/>
              <a:t>        procedure, public :: layer =&gt; </a:t>
            </a:r>
            <a:r>
              <a:rPr lang="en-US" altLang="zh-CN" dirty="0" err="1" smtClean="0"/>
              <a:t>Convert_to_layer</a:t>
            </a:r>
            <a:endParaRPr lang="en-US" altLang="zh-CN" dirty="0" smtClean="0"/>
          </a:p>
          <a:p>
            <a:r>
              <a:rPr lang="en-US" altLang="zh-CN" dirty="0" smtClean="0"/>
              <a:t>        procedure, public :: </a:t>
            </a:r>
            <a:r>
              <a:rPr lang="en-US" altLang="zh-CN" dirty="0" err="1" smtClean="0"/>
              <a:t>fq_zone</a:t>
            </a:r>
            <a:r>
              <a:rPr lang="en-US" altLang="zh-CN" dirty="0" smtClean="0"/>
              <a:t> =&gt; </a:t>
            </a:r>
            <a:r>
              <a:rPr lang="en-US" altLang="zh-CN" dirty="0" err="1" smtClean="0"/>
              <a:t>Get_zone_fq_factor</a:t>
            </a:r>
            <a:endParaRPr lang="en-US" altLang="zh-CN" dirty="0" smtClean="0"/>
          </a:p>
          <a:p>
            <a:r>
              <a:rPr lang="en-US" altLang="zh-CN" dirty="0" smtClean="0"/>
              <a:t>        procedure, public :: </a:t>
            </a:r>
            <a:r>
              <a:rPr lang="en-US" altLang="zh-CN" dirty="0" err="1" smtClean="0"/>
              <a:t>fq_zone_layer</a:t>
            </a:r>
            <a:r>
              <a:rPr lang="en-US" altLang="zh-CN" dirty="0" smtClean="0"/>
              <a:t> =&gt; </a:t>
            </a:r>
            <a:r>
              <a:rPr lang="en-US" altLang="zh-CN" dirty="0" err="1" smtClean="0"/>
              <a:t>Get_zone_layer_fq_factor</a:t>
            </a:r>
            <a:endParaRPr lang="en-US" altLang="zh-CN" dirty="0" smtClean="0"/>
          </a:p>
          <a:p>
            <a:r>
              <a:rPr lang="en-US" altLang="zh-CN" dirty="0" smtClean="0"/>
              <a:t>        procedure, public :: factor =&gt; </a:t>
            </a:r>
            <a:r>
              <a:rPr lang="en-US" altLang="zh-CN" dirty="0" err="1" smtClean="0"/>
              <a:t>Get_distribution_factor</a:t>
            </a:r>
            <a:endParaRPr lang="en-US" altLang="zh-CN" dirty="0" smtClean="0"/>
          </a:p>
          <a:p>
            <a:r>
              <a:rPr lang="en-US" altLang="zh-CN" dirty="0" smtClean="0"/>
              <a:t>    end type </a:t>
            </a:r>
            <a:r>
              <a:rPr lang="en-US" altLang="zh-CN" dirty="0" err="1" smtClean="0"/>
              <a:t>DistributionParameter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 smtClean="0"/>
              <a:t>dist_power%zone_layer</a:t>
            </a:r>
            <a:r>
              <a:rPr lang="en-US" altLang="zh-CN" sz="2400" dirty="0" smtClean="0"/>
              <a:t> (mesh, </a:t>
            </a:r>
            <a:r>
              <a:rPr lang="en-US" altLang="zh-CN" sz="2400" dirty="0" err="1" smtClean="0"/>
              <a:t>geom</a:t>
            </a:r>
            <a:r>
              <a:rPr lang="en-US" altLang="zh-CN" sz="2400" dirty="0" smtClean="0"/>
              <a:t>, .FALSE., </a:t>
            </a:r>
            <a:r>
              <a:rPr lang="en-US" altLang="zh-CN" sz="2400" dirty="0" err="1" smtClean="0"/>
              <a:t>power_density</a:t>
            </a:r>
            <a:r>
              <a:rPr lang="en-US" altLang="zh-CN" sz="2400" dirty="0" smtClean="0"/>
              <a:t>)</a:t>
            </a:r>
            <a:br>
              <a:rPr lang="en-US" altLang="zh-CN" sz="2400" dirty="0" smtClean="0"/>
            </a:b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4525963"/>
          </a:xfrm>
        </p:spPr>
        <p:txBody>
          <a:bodyPr>
            <a:normAutofit fontScale="55000" lnSpcReduction="20000"/>
          </a:bodyPr>
          <a:lstStyle/>
          <a:p>
            <a:endParaRPr lang="en-US" altLang="zh-CN" dirty="0" smtClean="0"/>
          </a:p>
          <a:p>
            <a:r>
              <a:rPr lang="en-US" altLang="zh-CN" dirty="0" err="1" smtClean="0"/>
              <a:t>dist_power%zone_layer</a:t>
            </a:r>
            <a:r>
              <a:rPr lang="en-US" altLang="zh-CN" dirty="0" smtClean="0"/>
              <a:t> (mesh, </a:t>
            </a:r>
            <a:r>
              <a:rPr lang="en-US" altLang="zh-CN" dirty="0" err="1" smtClean="0"/>
              <a:t>geom</a:t>
            </a:r>
            <a:r>
              <a:rPr lang="en-US" altLang="zh-CN" dirty="0" smtClean="0"/>
              <a:t>, .FALSE., </a:t>
            </a:r>
            <a:r>
              <a:rPr lang="en-US" altLang="zh-CN" dirty="0" err="1" smtClean="0"/>
              <a:t>zone_layer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if (.NOT. </a:t>
            </a:r>
            <a:r>
              <a:rPr lang="en-US" altLang="zh-CN" dirty="0" err="1" smtClean="0"/>
              <a:t>is_function</a:t>
            </a:r>
            <a:r>
              <a:rPr lang="en-US" altLang="zh-CN" dirty="0" smtClean="0"/>
              <a:t>)  then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zone_layer</a:t>
            </a:r>
            <a:r>
              <a:rPr lang="en-US" altLang="zh-CN" dirty="0" smtClean="0"/>
              <a:t> = 0.0</a:t>
            </a:r>
          </a:p>
          <a:p>
            <a:r>
              <a:rPr lang="en-US" altLang="zh-CN" dirty="0" smtClean="0"/>
              <a:t>            do </a:t>
            </a:r>
            <a:r>
              <a:rPr lang="en-US" altLang="zh-CN" dirty="0" err="1" smtClean="0"/>
              <a:t>ia</a:t>
            </a:r>
            <a:r>
              <a:rPr lang="en-US" altLang="zh-CN" dirty="0" smtClean="0"/>
              <a:t> = 1, </a:t>
            </a:r>
            <a:r>
              <a:rPr lang="en-US" altLang="zh-CN" dirty="0" err="1" smtClean="0"/>
              <a:t>ns%state%layer</a:t>
            </a:r>
            <a:endParaRPr lang="en-US" altLang="zh-CN" dirty="0" smtClean="0"/>
          </a:p>
          <a:p>
            <a:r>
              <a:rPr lang="en-US" altLang="zh-CN" dirty="0" smtClean="0"/>
              <a:t>                do </a:t>
            </a:r>
            <a:r>
              <a:rPr lang="en-US" altLang="zh-CN" dirty="0" err="1" smtClean="0"/>
              <a:t>ir</a:t>
            </a:r>
            <a:r>
              <a:rPr lang="en-US" altLang="zh-CN" dirty="0" smtClean="0"/>
              <a:t> = 1, </a:t>
            </a:r>
            <a:r>
              <a:rPr lang="en-US" altLang="zh-CN" dirty="0" err="1" smtClean="0"/>
              <a:t>ns%state%nodal</a:t>
            </a:r>
            <a:endParaRPr lang="en-US" altLang="zh-CN" dirty="0" smtClean="0"/>
          </a:p>
          <a:p>
            <a:r>
              <a:rPr lang="en-US" altLang="zh-CN" dirty="0" smtClean="0"/>
              <a:t>                    </a:t>
            </a:r>
            <a:r>
              <a:rPr lang="en-US" altLang="zh-CN" dirty="0" err="1" smtClean="0"/>
              <a:t>iz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mesh%zone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ir</a:t>
            </a:r>
            <a:r>
              <a:rPr lang="en-US" altLang="zh-CN" dirty="0" smtClean="0"/>
              <a:t>)</a:t>
            </a:r>
          </a:p>
          <a:p>
            <a:r>
              <a:rPr lang="pt-BR" altLang="zh-CN" dirty="0" smtClean="0"/>
              <a:t>                    zone_layer(iz, ia) = zone_layer(iz, ia) + this%matrix(ir, ia)*geom%area(ir)</a:t>
            </a:r>
          </a:p>
          <a:p>
            <a:r>
              <a:rPr lang="en-US" altLang="zh-CN" dirty="0" smtClean="0"/>
              <a:t>                end do</a:t>
            </a:r>
          </a:p>
          <a:p>
            <a:r>
              <a:rPr lang="en-US" altLang="zh-CN" dirty="0" smtClean="0"/>
              <a:t>            end do</a:t>
            </a:r>
          </a:p>
          <a:p>
            <a:r>
              <a:rPr lang="en-US" altLang="zh-CN" dirty="0" smtClean="0"/>
              <a:t>            do </a:t>
            </a:r>
            <a:r>
              <a:rPr lang="en-US" altLang="zh-CN" dirty="0" err="1" smtClean="0"/>
              <a:t>iz</a:t>
            </a:r>
            <a:r>
              <a:rPr lang="en-US" altLang="zh-CN" dirty="0" smtClean="0"/>
              <a:t> = 1, </a:t>
            </a:r>
            <a:r>
              <a:rPr lang="en-US" altLang="zh-CN" dirty="0" err="1" smtClean="0"/>
              <a:t>ns%state%zone</a:t>
            </a:r>
            <a:endParaRPr lang="en-US" altLang="zh-CN" dirty="0" smtClean="0"/>
          </a:p>
          <a:p>
            <a:r>
              <a:rPr lang="en-US" altLang="zh-CN" dirty="0" smtClean="0"/>
              <a:t>                </a:t>
            </a:r>
            <a:r>
              <a:rPr lang="en-US" altLang="zh-CN" dirty="0" err="1" smtClean="0"/>
              <a:t>zone_layer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iz</a:t>
            </a:r>
            <a:r>
              <a:rPr lang="en-US" altLang="zh-CN" dirty="0" smtClean="0"/>
              <a:t>, :) = </a:t>
            </a:r>
            <a:r>
              <a:rPr lang="en-US" altLang="zh-CN" dirty="0" err="1" smtClean="0"/>
              <a:t>zone_layer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iz</a:t>
            </a:r>
            <a:r>
              <a:rPr lang="en-US" altLang="zh-CN" dirty="0" smtClean="0"/>
              <a:t>, :) / </a:t>
            </a:r>
            <a:r>
              <a:rPr lang="en-US" altLang="zh-CN" dirty="0" err="1" smtClean="0"/>
              <a:t>geom%zone_area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iz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          end do</a:t>
            </a:r>
          </a:p>
          <a:p>
            <a:r>
              <a:rPr lang="en-US" altLang="zh-CN" dirty="0" smtClean="0"/>
              <a:t>LN260</a:t>
            </a:r>
          </a:p>
          <a:p>
            <a:r>
              <a:rPr lang="en-US" altLang="zh-CN" dirty="0" smtClean="0"/>
              <a:t>Matrix(</a:t>
            </a:r>
            <a:r>
              <a:rPr lang="en-US" altLang="zh-CN" dirty="0" err="1" smtClean="0"/>
              <a:t>nodal,layer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Module TH2Nk_interface_self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Use </a:t>
            </a:r>
            <a:r>
              <a:rPr lang="en-US" altLang="zh-CN" dirty="0" err="1" smtClean="0"/>
              <a:t>th_global</a:t>
            </a:r>
            <a:endParaRPr lang="en-US" altLang="zh-CN" dirty="0" smtClean="0"/>
          </a:p>
          <a:p>
            <a:r>
              <a:rPr lang="en-US" altLang="zh-CN" dirty="0" smtClean="0"/>
              <a:t>Use </a:t>
            </a:r>
            <a:r>
              <a:rPr lang="en-US" altLang="zh-CN" dirty="0" err="1" smtClean="0"/>
              <a:t>th_parallel_channle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State_steady_tp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ns%state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dirty="0" smtClean="0"/>
              <a:t> type, private  :: </a:t>
            </a:r>
            <a:r>
              <a:rPr lang="en-US" altLang="zh-CN" dirty="0" err="1" smtClean="0"/>
              <a:t>state_steady_tp</a:t>
            </a:r>
            <a:endParaRPr lang="en-US" altLang="zh-CN" dirty="0" smtClean="0"/>
          </a:p>
          <a:p>
            <a:r>
              <a:rPr lang="en-US" altLang="zh-CN" dirty="0" smtClean="0"/>
              <a:t>        integer, public           :: </a:t>
            </a:r>
            <a:r>
              <a:rPr lang="en-US" altLang="zh-CN" dirty="0" err="1" smtClean="0"/>
              <a:t>ng</a:t>
            </a:r>
            <a:r>
              <a:rPr lang="en-US" altLang="zh-CN" dirty="0" smtClean="0"/>
              <a:t>                                         ! number of energy group</a:t>
            </a:r>
          </a:p>
          <a:p>
            <a:r>
              <a:rPr lang="en-US" altLang="zh-CN" dirty="0" smtClean="0"/>
              <a:t>        integer, public           :: point                                      ! number of radial nodal point</a:t>
            </a:r>
          </a:p>
          <a:p>
            <a:r>
              <a:rPr lang="en-US" altLang="zh-CN" dirty="0" smtClean="0"/>
              <a:t>        integer, public           :: nodal                                      ! number of </a:t>
            </a:r>
            <a:r>
              <a:rPr lang="en-US" altLang="zh-CN" dirty="0" smtClean="0"/>
              <a:t>radial nodal</a:t>
            </a:r>
            <a:endParaRPr lang="en-US" altLang="zh-CN" dirty="0" smtClean="0"/>
          </a:p>
          <a:p>
            <a:r>
              <a:rPr lang="en-US" altLang="zh-CN" dirty="0" smtClean="0"/>
              <a:t>        integer, public           :: layer                                      ! number of </a:t>
            </a:r>
            <a:r>
              <a:rPr lang="en-US" altLang="zh-CN" dirty="0" smtClean="0"/>
              <a:t>axial </a:t>
            </a:r>
            <a:r>
              <a:rPr lang="en-US" altLang="zh-CN" dirty="0" smtClean="0"/>
              <a:t>layer</a:t>
            </a:r>
          </a:p>
          <a:p>
            <a:r>
              <a:rPr lang="en-US" altLang="zh-CN" dirty="0" smtClean="0"/>
              <a:t>        integer, public           :: segment                                    ! number of </a:t>
            </a:r>
            <a:r>
              <a:rPr lang="en-US" altLang="zh-CN" dirty="0" err="1" smtClean="0"/>
              <a:t>boudary</a:t>
            </a:r>
            <a:r>
              <a:rPr lang="en-US" altLang="zh-CN" dirty="0" smtClean="0"/>
              <a:t> segment</a:t>
            </a:r>
          </a:p>
          <a:p>
            <a:r>
              <a:rPr lang="en-US" altLang="zh-CN" dirty="0" smtClean="0"/>
              <a:t>        integer, public           :: zone                   = 1                 ! number of zone per layer</a:t>
            </a:r>
          </a:p>
          <a:p>
            <a:r>
              <a:rPr lang="en-US" altLang="zh-CN" dirty="0" smtClean="0"/>
              <a:t>        integer, public           :: mat                    = 1                 ! number of material used</a:t>
            </a:r>
          </a:p>
          <a:p>
            <a:r>
              <a:rPr lang="en-US" altLang="zh-CN" dirty="0" smtClean="0"/>
              <a:t>        integer, public           :: source                 = 0                 ! number of </a:t>
            </a:r>
            <a:r>
              <a:rPr lang="en-US" altLang="zh-CN" dirty="0" err="1" smtClean="0"/>
              <a:t>extenal</a:t>
            </a:r>
            <a:r>
              <a:rPr lang="en-US" altLang="zh-CN" dirty="0" smtClean="0"/>
              <a:t> source kind</a:t>
            </a:r>
          </a:p>
          <a:p>
            <a:r>
              <a:rPr lang="en-US" altLang="zh-CN" dirty="0" smtClean="0"/>
              <a:t>        integer, public           :: </a:t>
            </a:r>
            <a:r>
              <a:rPr lang="en-US" altLang="zh-CN" dirty="0" err="1" smtClean="0"/>
              <a:t>sn</a:t>
            </a:r>
            <a:r>
              <a:rPr lang="en-US" altLang="zh-CN" dirty="0" smtClean="0"/>
              <a:t>                     = 4                 ! number of the polar division (N in term 'SN')</a:t>
            </a:r>
          </a:p>
          <a:p>
            <a:r>
              <a:rPr lang="en-US" altLang="zh-CN" dirty="0" smtClean="0"/>
              <a:t>        integer, public           :: </a:t>
            </a:r>
            <a:r>
              <a:rPr lang="en-US" altLang="zh-CN" dirty="0" err="1" smtClean="0"/>
              <a:t>scat_order</a:t>
            </a:r>
            <a:r>
              <a:rPr lang="en-US" altLang="zh-CN" dirty="0" smtClean="0"/>
              <a:t>             = 0                 ! number of anisotropic scatter order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        integer, public           ::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layer_top</a:t>
            </a:r>
            <a:r>
              <a:rPr lang="en-US" altLang="zh-CN" b="1" dirty="0" smtClean="0">
                <a:solidFill>
                  <a:srgbClr val="FF0000"/>
                </a:solidFill>
              </a:rPr>
              <a:t>              = 0                 ! number of upper reflector layers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        integer, public           ::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layer_bottom</a:t>
            </a:r>
            <a:r>
              <a:rPr lang="en-US" altLang="zh-CN" b="1" dirty="0" smtClean="0">
                <a:solidFill>
                  <a:srgbClr val="FF0000"/>
                </a:solidFill>
              </a:rPr>
              <a:t>           = 0                 ! number of bottom reflector layers</a:t>
            </a:r>
          </a:p>
          <a:p>
            <a:r>
              <a:rPr lang="en-US" altLang="zh-CN" dirty="0" smtClean="0"/>
              <a:t>        integer, public           :: </a:t>
            </a:r>
            <a:r>
              <a:rPr lang="en-US" altLang="zh-CN" dirty="0" err="1" smtClean="0"/>
              <a:t>upscatter</a:t>
            </a:r>
            <a:r>
              <a:rPr lang="en-US" altLang="zh-CN" dirty="0" smtClean="0"/>
              <a:t>              = 0                 ! number of energy group with </a:t>
            </a:r>
            <a:r>
              <a:rPr lang="en-US" altLang="zh-CN" dirty="0" err="1" smtClean="0"/>
              <a:t>upscatter</a:t>
            </a:r>
            <a:endParaRPr lang="en-US" altLang="zh-CN" dirty="0" smtClean="0"/>
          </a:p>
          <a:p>
            <a:r>
              <a:rPr lang="en-US" altLang="zh-CN" dirty="0" smtClean="0"/>
              <a:t>    end type </a:t>
            </a:r>
            <a:r>
              <a:rPr lang="en-US" altLang="zh-CN" dirty="0" err="1" smtClean="0"/>
              <a:t>state_steady_tp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thermalscale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dirty="0" smtClean="0"/>
              <a:t> type  </a:t>
            </a:r>
            <a:r>
              <a:rPr lang="en-US" altLang="zh-CN" dirty="0" err="1" smtClean="0"/>
              <a:t>ThermalScale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        integer, public         :: </a:t>
            </a:r>
            <a:r>
              <a:rPr lang="en-US" altLang="zh-CN" dirty="0" err="1" smtClean="0"/>
              <a:t>nf</a:t>
            </a:r>
            <a:r>
              <a:rPr lang="en-US" altLang="zh-CN" dirty="0" smtClean="0"/>
              <a:t>                                           ! number of pellet sections in fuel conduction </a:t>
            </a:r>
            <a:r>
              <a:rPr lang="en-US" altLang="zh-CN" dirty="0" err="1" smtClean="0"/>
              <a:t>calculaton</a:t>
            </a:r>
            <a:endParaRPr lang="en-US" altLang="zh-CN" dirty="0" smtClean="0"/>
          </a:p>
          <a:p>
            <a:r>
              <a:rPr lang="en-US" altLang="zh-CN" dirty="0" smtClean="0"/>
              <a:t>        integer, public         :: </a:t>
            </a:r>
            <a:r>
              <a:rPr lang="en-US" altLang="zh-CN" dirty="0" err="1" smtClean="0"/>
              <a:t>nc</a:t>
            </a:r>
            <a:r>
              <a:rPr lang="en-US" altLang="zh-CN" dirty="0" smtClean="0"/>
              <a:t>                                           ! number of cladding sections in fuel conduction </a:t>
            </a:r>
            <a:r>
              <a:rPr lang="en-US" altLang="zh-CN" dirty="0" err="1" smtClean="0"/>
              <a:t>calculaton</a:t>
            </a:r>
            <a:endParaRPr lang="en-US" altLang="zh-CN" dirty="0" smtClean="0"/>
          </a:p>
          <a:p>
            <a:r>
              <a:rPr lang="en-US" altLang="zh-CN" dirty="0" smtClean="0"/>
              <a:t>        integer, public         :: </a:t>
            </a:r>
            <a:r>
              <a:rPr lang="en-US" altLang="zh-CN" dirty="0" err="1" smtClean="0"/>
              <a:t>n_mesh</a:t>
            </a:r>
            <a:r>
              <a:rPr lang="en-US" altLang="zh-CN" dirty="0" smtClean="0"/>
              <a:t>                                       ! total number of radial mesh point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        integer, public         :: nr                                           ! number of radial regions</a:t>
            </a:r>
          </a:p>
          <a:p>
            <a:r>
              <a:rPr lang="en-US" altLang="zh-CN" dirty="0" smtClean="0"/>
              <a:t>        integer, public         :: </a:t>
            </a:r>
            <a:r>
              <a:rPr lang="en-US" altLang="zh-CN" dirty="0" err="1" smtClean="0"/>
              <a:t>na</a:t>
            </a:r>
            <a:r>
              <a:rPr lang="en-US" altLang="zh-CN" dirty="0" smtClean="0"/>
              <a:t>                                           ! number of axial </a:t>
            </a:r>
            <a:r>
              <a:rPr lang="en-US" altLang="zh-CN" dirty="0" err="1" smtClean="0"/>
              <a:t>meshs</a:t>
            </a:r>
            <a:endParaRPr lang="en-US" altLang="zh-CN" dirty="0" smtClean="0"/>
          </a:p>
          <a:p>
            <a:r>
              <a:rPr lang="en-US" altLang="zh-CN" dirty="0" smtClean="0"/>
              <a:t>        integer, public         :: </a:t>
            </a:r>
            <a:r>
              <a:rPr lang="en-US" altLang="zh-CN" dirty="0" err="1" smtClean="0"/>
              <a:t>na_start</a:t>
            </a:r>
            <a:r>
              <a:rPr lang="en-US" altLang="zh-CN" dirty="0" smtClean="0"/>
              <a:t>                                     ! active core start index</a:t>
            </a:r>
          </a:p>
          <a:p>
            <a:r>
              <a:rPr lang="en-US" altLang="zh-CN" dirty="0" smtClean="0"/>
              <a:t>        integer, public         :: </a:t>
            </a:r>
            <a:r>
              <a:rPr lang="en-US" altLang="zh-CN" dirty="0" err="1" smtClean="0"/>
              <a:t>na_end</a:t>
            </a:r>
            <a:r>
              <a:rPr lang="en-US" altLang="zh-CN" dirty="0" smtClean="0"/>
              <a:t>                                       ! active core end index</a:t>
            </a:r>
          </a:p>
          <a:p>
            <a:r>
              <a:rPr lang="en-US" altLang="zh-CN" dirty="0" smtClean="0"/>
              <a:t>        integer, public         :: </a:t>
            </a:r>
            <a:r>
              <a:rPr lang="en-US" altLang="zh-CN" dirty="0" err="1" smtClean="0"/>
              <a:t>n_assm_geom</a:t>
            </a:r>
            <a:r>
              <a:rPr lang="en-US" altLang="zh-CN" dirty="0" smtClean="0"/>
              <a:t>                                  ! number of assembly type by geometry</a:t>
            </a:r>
          </a:p>
          <a:p>
            <a:r>
              <a:rPr lang="en-US" altLang="zh-CN" dirty="0" smtClean="0"/>
              <a:t>    contains</a:t>
            </a:r>
          </a:p>
          <a:p>
            <a:r>
              <a:rPr lang="en-US" altLang="zh-CN" dirty="0" smtClean="0"/>
              <a:t>        procedure, public  :: mesh =&gt; </a:t>
            </a:r>
            <a:r>
              <a:rPr lang="en-US" altLang="zh-CN" dirty="0" err="1" smtClean="0"/>
              <a:t>Set_conduction_mesh</a:t>
            </a:r>
            <a:endParaRPr lang="en-US" altLang="zh-CN" dirty="0" smtClean="0"/>
          </a:p>
          <a:p>
            <a:r>
              <a:rPr lang="en-US" altLang="zh-CN" dirty="0" smtClean="0"/>
              <a:t>        procedure, public  :: set =&gt; </a:t>
            </a:r>
            <a:r>
              <a:rPr lang="en-US" altLang="zh-CN" dirty="0" err="1" smtClean="0"/>
              <a:t>Set_ThermalScale</a:t>
            </a:r>
            <a:endParaRPr lang="en-US" altLang="zh-CN" dirty="0" smtClean="0"/>
          </a:p>
          <a:p>
            <a:r>
              <a:rPr lang="en-US" altLang="zh-CN" dirty="0" smtClean="0"/>
              <a:t>    end type </a:t>
            </a:r>
            <a:r>
              <a:rPr lang="en-US" altLang="zh-CN" dirty="0" err="1" smtClean="0"/>
              <a:t>ThermalScale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Thermalscale</a:t>
            </a:r>
            <a:r>
              <a:rPr lang="en-US" altLang="zh-CN" dirty="0" smtClean="0"/>
              <a:t>::nth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zh-CN" dirty="0" smtClean="0"/>
              <a:t> subroutine </a:t>
            </a:r>
            <a:r>
              <a:rPr lang="en-US" altLang="zh-CN" dirty="0" err="1" smtClean="0"/>
              <a:t>Set_ThermalScale</a:t>
            </a:r>
            <a:r>
              <a:rPr lang="en-US" altLang="zh-CN" dirty="0" smtClean="0"/>
              <a:t> (this, zone, layer, </a:t>
            </a:r>
            <a:r>
              <a:rPr lang="en-US" altLang="zh-CN" dirty="0" err="1" smtClean="0"/>
              <a:t>top_layer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bottom_layer</a:t>
            </a:r>
            <a:r>
              <a:rPr lang="en-US" altLang="zh-CN" dirty="0" smtClean="0"/>
              <a:t>)</a:t>
            </a:r>
            <a:r>
              <a:rPr lang="zh-CN" altLang="en-US" dirty="0" smtClean="0"/>
              <a:t>        </a:t>
            </a:r>
          </a:p>
          <a:p>
            <a:r>
              <a:rPr lang="en-US" altLang="zh-CN" dirty="0" smtClean="0"/>
              <a:t>        class(</a:t>
            </a:r>
            <a:r>
              <a:rPr lang="en-US" altLang="zh-CN" dirty="0" err="1" smtClean="0"/>
              <a:t>ThermalScale</a:t>
            </a:r>
            <a:r>
              <a:rPr lang="en-US" altLang="zh-CN" dirty="0" smtClean="0"/>
              <a:t>), intent(in out)  :: this</a:t>
            </a:r>
          </a:p>
          <a:p>
            <a:r>
              <a:rPr lang="en-US" altLang="zh-CN" dirty="0" smtClean="0"/>
              <a:t>        integer, intent(in)  :: zone</a:t>
            </a:r>
          </a:p>
          <a:p>
            <a:r>
              <a:rPr lang="en-US" altLang="zh-CN" dirty="0" smtClean="0"/>
              <a:t>        integer, intent(in)  :: layer</a:t>
            </a:r>
          </a:p>
          <a:p>
            <a:r>
              <a:rPr lang="en-US" altLang="zh-CN" dirty="0" smtClean="0"/>
              <a:t>        integer, intent(in)  :: </a:t>
            </a:r>
            <a:r>
              <a:rPr lang="en-US" altLang="zh-CN" dirty="0" err="1" smtClean="0"/>
              <a:t>top_layer</a:t>
            </a:r>
            <a:endParaRPr lang="en-US" altLang="zh-CN" dirty="0" smtClean="0"/>
          </a:p>
          <a:p>
            <a:r>
              <a:rPr lang="en-US" altLang="zh-CN" dirty="0" smtClean="0"/>
              <a:t>        integer, intent(in)  :: </a:t>
            </a:r>
            <a:r>
              <a:rPr lang="en-US" altLang="zh-CN" dirty="0" err="1" smtClean="0"/>
              <a:t>bottom_layer</a:t>
            </a:r>
            <a:endParaRPr lang="en-US" altLang="zh-CN" dirty="0" smtClean="0"/>
          </a:p>
          <a:p>
            <a:r>
              <a:rPr lang="zh-CN" altLang="en-US" dirty="0" smtClean="0"/>
              <a:t>        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this%nr</a:t>
            </a:r>
            <a:r>
              <a:rPr lang="en-US" altLang="zh-CN" dirty="0" smtClean="0"/>
              <a:t> = zone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this%na</a:t>
            </a:r>
            <a:r>
              <a:rPr lang="en-US" altLang="zh-CN" dirty="0" smtClean="0"/>
              <a:t> = layer</a:t>
            </a:r>
          </a:p>
          <a:p>
            <a:r>
              <a:rPr lang="zh-CN" altLang="en-US" dirty="0" smtClean="0"/>
              <a:t>        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this%na_start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bottom_layer</a:t>
            </a:r>
            <a:r>
              <a:rPr lang="en-US" altLang="zh-CN" dirty="0" smtClean="0"/>
              <a:t> + 1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this%na_end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this%na</a:t>
            </a:r>
            <a:r>
              <a:rPr lang="en-US" altLang="zh-CN" dirty="0" smtClean="0"/>
              <a:t> - </a:t>
            </a:r>
            <a:r>
              <a:rPr lang="en-US" altLang="zh-CN" dirty="0" err="1" smtClean="0"/>
              <a:t>top_layer</a:t>
            </a:r>
            <a:endParaRPr lang="en-US" altLang="zh-CN" dirty="0" smtClean="0"/>
          </a:p>
          <a:p>
            <a:r>
              <a:rPr lang="zh-CN" altLang="en-US" dirty="0" smtClean="0"/>
              <a:t>        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this%n_mesh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this%nf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this%nc</a:t>
            </a:r>
            <a:r>
              <a:rPr lang="en-US" altLang="zh-CN" dirty="0" smtClean="0"/>
              <a:t> + 2</a:t>
            </a:r>
          </a:p>
          <a:p>
            <a:r>
              <a:rPr lang="en-US" altLang="zh-CN" dirty="0" smtClean="0"/>
              <a:t>end subroutine </a:t>
            </a:r>
            <a:r>
              <a:rPr lang="en-US" altLang="zh-CN" dirty="0" err="1" smtClean="0"/>
              <a:t>Set_ThermalScale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b="1" dirty="0" smtClean="0"/>
              <a:t> </a:t>
            </a:r>
            <a:r>
              <a:rPr lang="en-US" altLang="zh-CN" sz="3500" b="1" dirty="0" smtClean="0"/>
              <a:t>th_global.f90   -  type(</a:t>
            </a:r>
            <a:r>
              <a:rPr lang="en-US" altLang="zh-CN" sz="3500" b="1" dirty="0" err="1" smtClean="0"/>
              <a:t>ThermalScale</a:t>
            </a:r>
            <a:r>
              <a:rPr lang="en-US" altLang="zh-CN" sz="3500" b="1" dirty="0" smtClean="0"/>
              <a:t>):: nth</a:t>
            </a:r>
          </a:p>
          <a:p>
            <a:r>
              <a:rPr lang="en-US" altLang="zh-CN" sz="3500" b="1" dirty="0" smtClean="0"/>
              <a:t>Input_driver.f90   -  </a:t>
            </a:r>
            <a:r>
              <a:rPr lang="en-US" altLang="zh-CN" sz="3500" b="1" dirty="0" err="1" smtClean="0"/>
              <a:t>Allocate_afer_scanning</a:t>
            </a:r>
            <a:endParaRPr lang="en-US" altLang="zh-CN" sz="3500" b="1" dirty="0" smtClean="0"/>
          </a:p>
          <a:p>
            <a:r>
              <a:rPr lang="en-US" altLang="zh-CN" sz="3500" b="1" dirty="0" smtClean="0">
                <a:solidFill>
                  <a:srgbClr val="0000FF"/>
                </a:solidFill>
              </a:rPr>
              <a:t>call</a:t>
            </a:r>
            <a:r>
              <a:rPr lang="en-US" altLang="zh-CN" sz="3500" b="1" dirty="0" smtClean="0"/>
              <a:t> </a:t>
            </a:r>
            <a:r>
              <a:rPr lang="en-US" altLang="zh-CN" sz="3500" b="1" dirty="0" err="1" smtClean="0"/>
              <a:t>nth%set</a:t>
            </a:r>
            <a:r>
              <a:rPr lang="en-US" altLang="zh-CN" sz="3500" b="1" dirty="0" smtClean="0"/>
              <a:t> (</a:t>
            </a:r>
            <a:r>
              <a:rPr lang="en-US" altLang="zh-CN" sz="3500" b="1" dirty="0" err="1" smtClean="0"/>
              <a:t>ns%state%zone</a:t>
            </a:r>
            <a:r>
              <a:rPr lang="en-US" altLang="zh-CN" sz="3500" b="1" dirty="0" smtClean="0"/>
              <a:t>, </a:t>
            </a:r>
            <a:r>
              <a:rPr lang="en-US" altLang="zh-CN" sz="3500" b="1" dirty="0" err="1" smtClean="0"/>
              <a:t>ns%state%layer</a:t>
            </a:r>
            <a:r>
              <a:rPr lang="en-US" altLang="zh-CN" sz="3500" b="1" dirty="0" smtClean="0"/>
              <a:t>, </a:t>
            </a:r>
            <a:r>
              <a:rPr lang="en-US" altLang="zh-CN" sz="3500" b="1" dirty="0" err="1" smtClean="0"/>
              <a:t>ns%state%layer_top</a:t>
            </a:r>
            <a:r>
              <a:rPr lang="en-US" altLang="zh-CN" sz="3500" b="1" dirty="0" smtClean="0"/>
              <a:t>, </a:t>
            </a:r>
            <a:r>
              <a:rPr lang="en-US" altLang="zh-CN" sz="3500" b="1" dirty="0" err="1" smtClean="0"/>
              <a:t>ns%state%layer_bottom</a:t>
            </a:r>
            <a:r>
              <a:rPr lang="en-US" altLang="zh-CN" sz="3500" b="1" dirty="0" smtClean="0"/>
              <a:t>)</a:t>
            </a:r>
          </a:p>
          <a:p>
            <a:r>
              <a:rPr lang="en-US" altLang="zh-CN" sz="3500" b="1" dirty="0" err="1" smtClean="0"/>
              <a:t>Nth%nf</a:t>
            </a:r>
            <a:r>
              <a:rPr lang="en-US" altLang="zh-CN" sz="3500" b="1" dirty="0" smtClean="0"/>
              <a:t> </a:t>
            </a:r>
            <a:r>
              <a:rPr lang="en-US" altLang="zh-CN" sz="3500" b="1" dirty="0" err="1" smtClean="0"/>
              <a:t>nth%nc</a:t>
            </a:r>
            <a:r>
              <a:rPr lang="zh-CN" altLang="en-US" sz="3500" b="1" dirty="0" smtClean="0"/>
              <a:t>，固体网格由输入卡输入</a:t>
            </a:r>
            <a:endParaRPr lang="en-US" altLang="zh-CN" sz="3500" b="1" dirty="0" smtClean="0"/>
          </a:p>
          <a:p>
            <a:r>
              <a:rPr lang="en-US" altLang="zh-CN" sz="3500" b="1" dirty="0" err="1" smtClean="0"/>
              <a:t>Driver_pre_process</a:t>
            </a:r>
            <a:r>
              <a:rPr lang="en-US" altLang="zh-CN" sz="3500" b="1" dirty="0" smtClean="0"/>
              <a:t> —</a:t>
            </a:r>
            <a:r>
              <a:rPr lang="en-US" altLang="zh-CN" sz="3500" b="1" dirty="0" err="1" smtClean="0"/>
              <a:t>Driving_input</a:t>
            </a:r>
            <a:r>
              <a:rPr lang="en-US" altLang="zh-CN" sz="3500" b="1" dirty="0" smtClean="0"/>
              <a:t>() - </a:t>
            </a:r>
            <a:r>
              <a:rPr lang="en-US" altLang="zh-CN" sz="3500" b="1" dirty="0" err="1" smtClean="0"/>
              <a:t>driving_plain_scan</a:t>
            </a:r>
            <a:r>
              <a:rPr lang="en-US" altLang="zh-CN" sz="3500" b="1" dirty="0" smtClean="0"/>
              <a:t> - </a:t>
            </a:r>
            <a:r>
              <a:rPr lang="en-US" altLang="zh-CN" sz="3500" b="1" dirty="0" err="1" smtClean="0"/>
              <a:t>scan_feedback</a:t>
            </a:r>
            <a:endParaRPr lang="en-US" altLang="zh-CN" sz="3500" b="1" dirty="0" smtClean="0"/>
          </a:p>
          <a:p>
            <a:r>
              <a:rPr lang="en-US" altLang="zh-CN" sz="3500" b="1" dirty="0" smtClean="0"/>
              <a:t>Input_plain.f90  -  </a:t>
            </a:r>
            <a:r>
              <a:rPr lang="en-US" altLang="zh-CN" sz="3500" b="1" dirty="0" err="1" smtClean="0"/>
              <a:t>driving_plain_scan</a:t>
            </a:r>
            <a:r>
              <a:rPr lang="en-US" altLang="zh-CN" sz="3500" b="1" dirty="0" smtClean="0"/>
              <a:t> - </a:t>
            </a:r>
            <a:r>
              <a:rPr lang="en-US" altLang="zh-CN" sz="3500" b="1" dirty="0" err="1" smtClean="0"/>
              <a:t>scan_feedback</a:t>
            </a:r>
            <a:endParaRPr lang="en-US" altLang="zh-CN" sz="3500" b="1" dirty="0" smtClean="0"/>
          </a:p>
          <a:p>
            <a:r>
              <a:rPr lang="en-US" altLang="zh-CN" sz="3400" b="1" dirty="0" smtClean="0"/>
              <a:t> case ('MESH_SIZE')</a:t>
            </a:r>
          </a:p>
          <a:p>
            <a:r>
              <a:rPr lang="en-US" altLang="zh-CN" sz="3400" b="1" dirty="0" smtClean="0"/>
              <a:t>                    read(unit=</a:t>
            </a:r>
            <a:r>
              <a:rPr lang="en-US" altLang="zh-CN" sz="3400" b="1" dirty="0" err="1" smtClean="0"/>
              <a:t>aline</a:t>
            </a:r>
            <a:r>
              <a:rPr lang="en-US" altLang="zh-CN" sz="3400" b="1" dirty="0" smtClean="0"/>
              <a:t>, </a:t>
            </a:r>
            <a:r>
              <a:rPr lang="en-US" altLang="zh-CN" sz="3400" b="1" dirty="0" err="1" smtClean="0"/>
              <a:t>fmt</a:t>
            </a:r>
            <a:r>
              <a:rPr lang="en-US" altLang="zh-CN" sz="3400" b="1" dirty="0" smtClean="0"/>
              <a:t>=*, </a:t>
            </a:r>
            <a:r>
              <a:rPr lang="en-US" altLang="zh-CN" sz="3400" b="1" dirty="0" err="1" smtClean="0"/>
              <a:t>iostat</a:t>
            </a:r>
            <a:r>
              <a:rPr lang="en-US" altLang="zh-CN" sz="3400" b="1" dirty="0" smtClean="0"/>
              <a:t>=</a:t>
            </a:r>
            <a:r>
              <a:rPr lang="en-US" altLang="zh-CN" sz="3400" b="1" dirty="0" err="1" smtClean="0"/>
              <a:t>io_error</a:t>
            </a:r>
            <a:r>
              <a:rPr lang="en-US" altLang="zh-CN" sz="3400" b="1" dirty="0" smtClean="0"/>
              <a:t>) keyword, </a:t>
            </a:r>
            <a:r>
              <a:rPr lang="en-US" altLang="zh-CN" sz="3400" b="1" dirty="0" err="1" smtClean="0"/>
              <a:t>dummy_int</a:t>
            </a:r>
            <a:r>
              <a:rPr lang="en-US" altLang="zh-CN" sz="3400" b="1" dirty="0" smtClean="0"/>
              <a:t>(1:2)</a:t>
            </a:r>
          </a:p>
          <a:p>
            <a:r>
              <a:rPr lang="en-US" altLang="zh-CN" sz="3400" b="1" dirty="0" smtClean="0"/>
              <a:t>                    </a:t>
            </a:r>
            <a:r>
              <a:rPr lang="en-US" altLang="zh-CN" sz="3400" b="1" dirty="0" err="1" smtClean="0"/>
              <a:t>nth%nf</a:t>
            </a:r>
            <a:r>
              <a:rPr lang="en-US" altLang="zh-CN" sz="3400" b="1" dirty="0" smtClean="0"/>
              <a:t> = </a:t>
            </a:r>
            <a:r>
              <a:rPr lang="en-US" altLang="zh-CN" sz="3400" b="1" dirty="0" err="1" smtClean="0"/>
              <a:t>dummy_int</a:t>
            </a:r>
            <a:r>
              <a:rPr lang="en-US" altLang="zh-CN" sz="3400" b="1" dirty="0" smtClean="0"/>
              <a:t>(1)</a:t>
            </a:r>
          </a:p>
          <a:p>
            <a:r>
              <a:rPr lang="en-US" altLang="zh-CN" sz="3400" b="1" dirty="0" smtClean="0"/>
              <a:t>                    </a:t>
            </a:r>
            <a:r>
              <a:rPr lang="en-US" altLang="zh-CN" sz="3400" b="1" dirty="0" err="1" smtClean="0"/>
              <a:t>nth%nc</a:t>
            </a:r>
            <a:r>
              <a:rPr lang="en-US" altLang="zh-CN" sz="3400" b="1" dirty="0" smtClean="0"/>
              <a:t> = </a:t>
            </a:r>
            <a:r>
              <a:rPr lang="en-US" altLang="zh-CN" sz="3400" b="1" dirty="0" err="1" smtClean="0"/>
              <a:t>dummy_int</a:t>
            </a:r>
            <a:r>
              <a:rPr lang="en-US" altLang="zh-CN" sz="3400" b="1" dirty="0" smtClean="0"/>
              <a:t>(2)</a:t>
            </a:r>
          </a:p>
          <a:p>
            <a:endParaRPr lang="en-US" altLang="zh-CN" sz="3500" b="1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Thermalscale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nth%mesh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 subroutine </a:t>
            </a:r>
            <a:r>
              <a:rPr lang="en-US" altLang="zh-CN" dirty="0" err="1" smtClean="0"/>
              <a:t>Set_conduction_mesh</a:t>
            </a:r>
            <a:r>
              <a:rPr lang="en-US" altLang="zh-CN" dirty="0" smtClean="0"/>
              <a:t> (this, </a:t>
            </a:r>
            <a:r>
              <a:rPr lang="en-US" altLang="zh-CN" dirty="0" err="1" smtClean="0"/>
              <a:t>nf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nc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      </a:t>
            </a:r>
          </a:p>
          <a:p>
            <a:r>
              <a:rPr lang="en-US" altLang="zh-CN" dirty="0" smtClean="0"/>
              <a:t>        class(</a:t>
            </a:r>
            <a:r>
              <a:rPr lang="en-US" altLang="zh-CN" dirty="0" err="1" smtClean="0"/>
              <a:t>ThermalScale</a:t>
            </a:r>
            <a:r>
              <a:rPr lang="en-US" altLang="zh-CN" dirty="0" smtClean="0"/>
              <a:t>), intent(in out)  :: this</a:t>
            </a:r>
          </a:p>
          <a:p>
            <a:r>
              <a:rPr lang="en-US" altLang="zh-CN" dirty="0" smtClean="0"/>
              <a:t>        integer, intent(in)  :: </a:t>
            </a:r>
            <a:r>
              <a:rPr lang="en-US" altLang="zh-CN" dirty="0" err="1" smtClean="0"/>
              <a:t>nf</a:t>
            </a:r>
            <a:endParaRPr lang="en-US" altLang="zh-CN" dirty="0" smtClean="0"/>
          </a:p>
          <a:p>
            <a:r>
              <a:rPr lang="en-US" altLang="zh-CN" dirty="0" smtClean="0"/>
              <a:t>        integer, intent(in)  :: </a:t>
            </a:r>
            <a:r>
              <a:rPr lang="en-US" altLang="zh-CN" dirty="0" err="1" smtClean="0"/>
              <a:t>nc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this%nf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nf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this%nc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nc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this%n_mesh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this%nf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this%nc</a:t>
            </a:r>
            <a:r>
              <a:rPr lang="en-US" altLang="zh-CN" dirty="0" smtClean="0"/>
              <a:t> + 2</a:t>
            </a:r>
          </a:p>
          <a:p>
            <a:r>
              <a:rPr lang="en-US" altLang="zh-CN" dirty="0" smtClean="0"/>
              <a:t>    </a:t>
            </a:r>
          </a:p>
          <a:p>
            <a:r>
              <a:rPr lang="en-US" altLang="zh-CN" dirty="0" smtClean="0"/>
              <a:t>    end subroutine </a:t>
            </a:r>
            <a:r>
              <a:rPr lang="en-US" altLang="zh-CN" dirty="0" err="1" smtClean="0"/>
              <a:t>Set_conduction_mesh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Thermalscale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nth%set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dirty="0" smtClean="0"/>
              <a:t> subroutine </a:t>
            </a:r>
            <a:r>
              <a:rPr lang="en-US" altLang="zh-CN" dirty="0" err="1" smtClean="0"/>
              <a:t>Set_ThermalScale</a:t>
            </a:r>
            <a:r>
              <a:rPr lang="en-US" altLang="zh-CN" dirty="0" smtClean="0"/>
              <a:t> (this, zone, layer, </a:t>
            </a:r>
            <a:r>
              <a:rPr lang="en-US" altLang="zh-CN" dirty="0" err="1" smtClean="0"/>
              <a:t>top_layer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bottom_layer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      </a:t>
            </a:r>
          </a:p>
          <a:p>
            <a:r>
              <a:rPr lang="en-US" altLang="zh-CN" dirty="0" smtClean="0"/>
              <a:t>        class(</a:t>
            </a:r>
            <a:r>
              <a:rPr lang="en-US" altLang="zh-CN" dirty="0" err="1" smtClean="0"/>
              <a:t>ThermalScale</a:t>
            </a:r>
            <a:r>
              <a:rPr lang="en-US" altLang="zh-CN" dirty="0" smtClean="0"/>
              <a:t>), intent(in out)  :: this</a:t>
            </a:r>
          </a:p>
          <a:p>
            <a:r>
              <a:rPr lang="en-US" altLang="zh-CN" dirty="0" smtClean="0"/>
              <a:t>        integer, intent(in)  :: zone</a:t>
            </a:r>
          </a:p>
          <a:p>
            <a:r>
              <a:rPr lang="en-US" altLang="zh-CN" dirty="0" smtClean="0"/>
              <a:t>        integer, intent(in)  :: layer</a:t>
            </a:r>
          </a:p>
          <a:p>
            <a:r>
              <a:rPr lang="en-US" altLang="zh-CN" dirty="0" smtClean="0"/>
              <a:t>        integer, intent(in)  :: </a:t>
            </a:r>
            <a:r>
              <a:rPr lang="en-US" altLang="zh-CN" dirty="0" err="1" smtClean="0"/>
              <a:t>top_layer</a:t>
            </a:r>
            <a:endParaRPr lang="en-US" altLang="zh-CN" dirty="0" smtClean="0"/>
          </a:p>
          <a:p>
            <a:r>
              <a:rPr lang="en-US" altLang="zh-CN" dirty="0" smtClean="0"/>
              <a:t>        integer, intent(in)  :: </a:t>
            </a:r>
            <a:r>
              <a:rPr lang="en-US" altLang="zh-CN" dirty="0" err="1" smtClean="0"/>
              <a:t>bottom_layer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this%nr</a:t>
            </a:r>
            <a:r>
              <a:rPr lang="en-US" altLang="zh-CN" dirty="0" smtClean="0"/>
              <a:t> = zone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this%na</a:t>
            </a:r>
            <a:r>
              <a:rPr lang="en-US" altLang="zh-CN" dirty="0" smtClean="0"/>
              <a:t> = layer</a:t>
            </a:r>
          </a:p>
          <a:p>
            <a:r>
              <a:rPr lang="en-US" altLang="zh-CN" dirty="0" smtClean="0"/>
              <a:t>        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this%na_start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bottom_layer</a:t>
            </a:r>
            <a:r>
              <a:rPr lang="en-US" altLang="zh-CN" dirty="0" smtClean="0"/>
              <a:t> + 1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this%na_end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this%na</a:t>
            </a:r>
            <a:r>
              <a:rPr lang="en-US" altLang="zh-CN" dirty="0" smtClean="0"/>
              <a:t> - </a:t>
            </a:r>
            <a:r>
              <a:rPr lang="en-US" altLang="zh-CN" dirty="0" err="1" smtClean="0"/>
              <a:t>top_layer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this%n_mesh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this%nf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this%nc</a:t>
            </a:r>
            <a:r>
              <a:rPr lang="en-US" altLang="zh-CN" dirty="0" smtClean="0"/>
              <a:t> + 2</a:t>
            </a:r>
          </a:p>
          <a:p>
            <a:r>
              <a:rPr lang="en-US" altLang="zh-CN" dirty="0" smtClean="0"/>
              <a:t>        </a:t>
            </a:r>
          </a:p>
          <a:p>
            <a:r>
              <a:rPr lang="en-US" altLang="zh-CN" dirty="0" smtClean="0"/>
              <a:t>    end subroutine </a:t>
            </a:r>
            <a:r>
              <a:rPr lang="en-US" altLang="zh-CN" dirty="0" err="1" smtClean="0"/>
              <a:t>Set_ThermalScale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1699</TotalTime>
  <Words>2314</Words>
  <PresentationFormat>全屏显示(4:3)</PresentationFormat>
  <Paragraphs>366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幻灯片 1</vt:lpstr>
      <vt:lpstr>Dist_pow</vt:lpstr>
      <vt:lpstr>dist_power%zone_layer (mesh, geom, .FALSE., power_density) </vt:lpstr>
      <vt:lpstr>Module TH2Nk_interface_self</vt:lpstr>
      <vt:lpstr>State_steady_tp::ns%state</vt:lpstr>
      <vt:lpstr>thermalscale</vt:lpstr>
      <vt:lpstr>Thermalscale::nth</vt:lpstr>
      <vt:lpstr>Thermalscale::nth%mesh</vt:lpstr>
      <vt:lpstr>Thermalscale::nth%set</vt:lpstr>
      <vt:lpstr> ThermalGeometry</vt:lpstr>
      <vt:lpstr>ThermalAssemblyGeometry 组件的几何描述 geom_assm(:)</vt:lpstr>
      <vt:lpstr>Geom_assm(:)%set</vt:lpstr>
      <vt:lpstr>AssmGeom AssmMesh</vt:lpstr>
      <vt:lpstr>Meshing</vt:lpstr>
      <vt:lpstr>Geometry</vt:lpstr>
      <vt:lpstr>输入卡</vt:lpstr>
      <vt:lpstr>可以借鉴的写法，constant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chenkang</dc:creator>
  <cp:lastModifiedBy>chenkang</cp:lastModifiedBy>
  <cp:revision>10</cp:revision>
  <dcterms:created xsi:type="dcterms:W3CDTF">2017-12-08T01:15:18Z</dcterms:created>
  <dcterms:modified xsi:type="dcterms:W3CDTF">2017-12-10T07:00:05Z</dcterms:modified>
</cp:coreProperties>
</file>