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5" r:id="rId9"/>
    <p:sldId id="261" r:id="rId10"/>
    <p:sldId id="262" r:id="rId11"/>
    <p:sldId id="264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8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383" y="2083777"/>
            <a:ext cx="7082168" cy="1646521"/>
          </a:xfrm>
          <a:custGeom>
            <a:avLst/>
            <a:gdLst>
              <a:gd name="connsiteX0" fmla="*/ 0 w 7082168"/>
              <a:gd name="connsiteY0" fmla="*/ 0 h 1440824"/>
              <a:gd name="connsiteX1" fmla="*/ 7082168 w 7082168"/>
              <a:gd name="connsiteY1" fmla="*/ 0 h 1440824"/>
              <a:gd name="connsiteX2" fmla="*/ 7082168 w 7082168"/>
              <a:gd name="connsiteY2" fmla="*/ 1440824 h 1440824"/>
              <a:gd name="connsiteX3" fmla="*/ 0 w 7082168"/>
              <a:gd name="connsiteY3" fmla="*/ 1440824 h 1440824"/>
              <a:gd name="connsiteX4" fmla="*/ 0 w 7082168"/>
              <a:gd name="connsiteY4" fmla="*/ 0 h 1440824"/>
              <a:gd name="connsiteX0-1" fmla="*/ 0 w 7082168"/>
              <a:gd name="connsiteY0-2" fmla="*/ 0 h 1440824"/>
              <a:gd name="connsiteX1-3" fmla="*/ 7082168 w 7082168"/>
              <a:gd name="connsiteY1-4" fmla="*/ 0 h 1440824"/>
              <a:gd name="connsiteX2-5" fmla="*/ 7082168 w 7082168"/>
              <a:gd name="connsiteY2-6" fmla="*/ 1440824 h 1440824"/>
              <a:gd name="connsiteX3-7" fmla="*/ 5525541 w 7082168"/>
              <a:gd name="connsiteY3-8" fmla="*/ 1434241 h 1440824"/>
              <a:gd name="connsiteX4-9" fmla="*/ 0 w 7082168"/>
              <a:gd name="connsiteY4-10" fmla="*/ 1440824 h 1440824"/>
              <a:gd name="connsiteX5" fmla="*/ 0 w 7082168"/>
              <a:gd name="connsiteY5" fmla="*/ 0 h 1440824"/>
              <a:gd name="connsiteX0-11" fmla="*/ 0 w 7082168"/>
              <a:gd name="connsiteY0-12" fmla="*/ 0 h 1440824"/>
              <a:gd name="connsiteX1-13" fmla="*/ 7082168 w 7082168"/>
              <a:gd name="connsiteY1-14" fmla="*/ 0 h 1440824"/>
              <a:gd name="connsiteX2-15" fmla="*/ 7082168 w 7082168"/>
              <a:gd name="connsiteY2-16" fmla="*/ 1440824 h 1440824"/>
              <a:gd name="connsiteX3-17" fmla="*/ 5525541 w 7082168"/>
              <a:gd name="connsiteY3-18" fmla="*/ 1434241 h 1440824"/>
              <a:gd name="connsiteX4-19" fmla="*/ 1216300 w 7082168"/>
              <a:gd name="connsiteY4-20" fmla="*/ 1434241 h 1440824"/>
              <a:gd name="connsiteX5-21" fmla="*/ 0 w 7082168"/>
              <a:gd name="connsiteY5-22" fmla="*/ 1440824 h 1440824"/>
              <a:gd name="connsiteX6" fmla="*/ 0 w 7082168"/>
              <a:gd name="connsiteY6" fmla="*/ 0 h 1440824"/>
              <a:gd name="connsiteX0-23" fmla="*/ 1216300 w 7082168"/>
              <a:gd name="connsiteY0-24" fmla="*/ 1434241 h 1525681"/>
              <a:gd name="connsiteX1-25" fmla="*/ 0 w 7082168"/>
              <a:gd name="connsiteY1-26" fmla="*/ 1440824 h 1525681"/>
              <a:gd name="connsiteX2-27" fmla="*/ 0 w 7082168"/>
              <a:gd name="connsiteY2-28" fmla="*/ 0 h 1525681"/>
              <a:gd name="connsiteX3-29" fmla="*/ 7082168 w 7082168"/>
              <a:gd name="connsiteY3-30" fmla="*/ 0 h 1525681"/>
              <a:gd name="connsiteX4-31" fmla="*/ 7082168 w 7082168"/>
              <a:gd name="connsiteY4-32" fmla="*/ 1440824 h 1525681"/>
              <a:gd name="connsiteX5-33" fmla="*/ 5525541 w 7082168"/>
              <a:gd name="connsiteY5-34" fmla="*/ 1434241 h 1525681"/>
              <a:gd name="connsiteX6-35" fmla="*/ 1307740 w 7082168"/>
              <a:gd name="connsiteY6-36" fmla="*/ 1525681 h 1525681"/>
              <a:gd name="connsiteX0-37" fmla="*/ 1216300 w 7082168"/>
              <a:gd name="connsiteY0-38" fmla="*/ 1434241 h 1440824"/>
              <a:gd name="connsiteX1-39" fmla="*/ 0 w 7082168"/>
              <a:gd name="connsiteY1-40" fmla="*/ 1440824 h 1440824"/>
              <a:gd name="connsiteX2-41" fmla="*/ 0 w 7082168"/>
              <a:gd name="connsiteY2-42" fmla="*/ 0 h 1440824"/>
              <a:gd name="connsiteX3-43" fmla="*/ 7082168 w 7082168"/>
              <a:gd name="connsiteY3-44" fmla="*/ 0 h 1440824"/>
              <a:gd name="connsiteX4-45" fmla="*/ 7082168 w 7082168"/>
              <a:gd name="connsiteY4-46" fmla="*/ 1440824 h 1440824"/>
              <a:gd name="connsiteX5-47" fmla="*/ 5525541 w 7082168"/>
              <a:gd name="connsiteY5-48" fmla="*/ 1434241 h 1440824"/>
              <a:gd name="connsiteX0-49" fmla="*/ 1636714 w 7082168"/>
              <a:gd name="connsiteY0-50" fmla="*/ 1434241 h 1440824"/>
              <a:gd name="connsiteX1-51" fmla="*/ 0 w 7082168"/>
              <a:gd name="connsiteY1-52" fmla="*/ 1440824 h 1440824"/>
              <a:gd name="connsiteX2-53" fmla="*/ 0 w 7082168"/>
              <a:gd name="connsiteY2-54" fmla="*/ 0 h 1440824"/>
              <a:gd name="connsiteX3-55" fmla="*/ 7082168 w 7082168"/>
              <a:gd name="connsiteY3-56" fmla="*/ 0 h 1440824"/>
              <a:gd name="connsiteX4-57" fmla="*/ 7082168 w 7082168"/>
              <a:gd name="connsiteY4-58" fmla="*/ 1440824 h 1440824"/>
              <a:gd name="connsiteX5-59" fmla="*/ 5525541 w 7082168"/>
              <a:gd name="connsiteY5-60" fmla="*/ 1434241 h 1440824"/>
              <a:gd name="connsiteX0-61" fmla="*/ 1636714 w 7082168"/>
              <a:gd name="connsiteY0-62" fmla="*/ 1434241 h 1455262"/>
              <a:gd name="connsiteX1-63" fmla="*/ 0 w 7082168"/>
              <a:gd name="connsiteY1-64" fmla="*/ 1440824 h 1455262"/>
              <a:gd name="connsiteX2-65" fmla="*/ 0 w 7082168"/>
              <a:gd name="connsiteY2-66" fmla="*/ 0 h 1455262"/>
              <a:gd name="connsiteX3-67" fmla="*/ 7082168 w 7082168"/>
              <a:gd name="connsiteY3-68" fmla="*/ 0 h 1455262"/>
              <a:gd name="connsiteX4-69" fmla="*/ 7082168 w 7082168"/>
              <a:gd name="connsiteY4-70" fmla="*/ 1440824 h 1455262"/>
              <a:gd name="connsiteX5-71" fmla="*/ 5399417 w 7082168"/>
              <a:gd name="connsiteY5-72" fmla="*/ 1455262 h 14552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7082168" h="1455262">
                <a:moveTo>
                  <a:pt x="1636714" y="1434241"/>
                </a:moveTo>
                <a:lnTo>
                  <a:pt x="0" y="1440824"/>
                </a:lnTo>
                <a:lnTo>
                  <a:pt x="0" y="0"/>
                </a:lnTo>
                <a:lnTo>
                  <a:pt x="7082168" y="0"/>
                </a:lnTo>
                <a:lnTo>
                  <a:pt x="7082168" y="1440824"/>
                </a:lnTo>
                <a:lnTo>
                  <a:pt x="5399417" y="1455262"/>
                </a:lnTo>
              </a:path>
            </a:pathLst>
          </a:custGeom>
          <a:noFill/>
          <a:ln w="19050">
            <a:solidFill>
              <a:schemeClr val="tx1">
                <a:alpha val="64000"/>
              </a:schemeClr>
            </a:solidFill>
          </a:ln>
          <a:effectLst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 i="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0255" y="3449525"/>
            <a:ext cx="3723237" cy="519116"/>
          </a:xfrm>
          <a:ln w="12700">
            <a:noFill/>
          </a:ln>
          <a:effectLst/>
        </p:spPr>
        <p:txBody>
          <a:bodyPr wrap="square" anchor="ctr">
            <a:normAutofit/>
          </a:bodyPr>
          <a:lstStyle>
            <a:lvl1pPr marL="0" indent="0" algn="ctr">
              <a:buNone/>
              <a:defRPr sz="2000">
                <a:solidFill>
                  <a:srgbClr val="B8C2EA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5762323" y="5698909"/>
            <a:ext cx="419100" cy="419100"/>
            <a:chOff x="5762323" y="5698909"/>
            <a:chExt cx="419100" cy="419100"/>
          </a:xfrm>
        </p:grpSpPr>
        <p:sp>
          <p:nvSpPr>
            <p:cNvPr id="16" name="椭圆 15">
              <a:hlinkClick r:id="" action="ppaction://hlinkshowjump?jump=nextslide"/>
            </p:cNvPr>
            <p:cNvSpPr/>
            <p:nvPr userDrawn="1"/>
          </p:nvSpPr>
          <p:spPr>
            <a:xfrm>
              <a:off x="5762323" y="5698909"/>
              <a:ext cx="419100" cy="419100"/>
            </a:xfrm>
            <a:prstGeom prst="ellipse">
              <a:avLst/>
            </a:prstGeom>
            <a:noFill/>
            <a:ln>
              <a:solidFill>
                <a:schemeClr val="tx1">
                  <a:alpha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下箭头 16"/>
            <p:cNvSpPr/>
            <p:nvPr userDrawn="1"/>
          </p:nvSpPr>
          <p:spPr>
            <a:xfrm>
              <a:off x="5892498" y="5787076"/>
              <a:ext cx="158750" cy="260350"/>
            </a:xfrm>
            <a:prstGeom prst="downArrow">
              <a:avLst>
                <a:gd name="adj1" fmla="val 23000"/>
                <a:gd name="adj2" fmla="val 68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</p:grp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86743"/>
            <a:ext cx="10515600" cy="1070339"/>
          </a:xfrm>
        </p:spPr>
        <p:txBody>
          <a:bodyPr anchor="b"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88407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746" y="1193800"/>
            <a:ext cx="10680337" cy="503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746" y="406590"/>
            <a:ext cx="10680337" cy="6015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7505" indent="-357505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60000"/>
        <a:buFont typeface="Wingdings 2" panose="05020102010507070707" pitchFamily="18" charset="2"/>
        <a:buChar char="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57505" indent="-357505" algn="l" defTabSz="914400" rtl="0" eaLnBrk="1" latinLnBrk="0" hangingPunct="1">
        <a:lnSpc>
          <a:spcPct val="130000"/>
        </a:lnSpc>
        <a:spcBef>
          <a:spcPts val="0"/>
        </a:spcBef>
        <a:buFont typeface="Calibri" panose="020F0502020204030204" charset="0"/>
        <a:buChar char=" 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zh-CN"/>
              <a:t>陈老师讲编程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Based on JAVA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我们要学习什么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利用</a:t>
            </a:r>
            <a:r>
              <a:rPr lang="en-US" altLang="zh-CN"/>
              <a:t>JAVA</a:t>
            </a:r>
            <a:r>
              <a:rPr lang="zh-CN" altLang="en-US"/>
              <a:t>语言，去求解各类实际问题。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比如：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3965" y="3253105"/>
            <a:ext cx="9491980" cy="2720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为什么要学习？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提升编程水平，锻炼大脑思维能力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为参加各类编程比赛和信息技术大赛打下坚实基础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编程原则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不追求</a:t>
            </a:r>
            <a:r>
              <a:rPr lang="en-US" altLang="zh-CN"/>
              <a:t>“</a:t>
            </a:r>
            <a:r>
              <a:rPr lang="zh-CN" altLang="en-US"/>
              <a:t>最优解</a:t>
            </a:r>
            <a:r>
              <a:rPr lang="en-US" altLang="zh-CN"/>
              <a:t>”</a:t>
            </a:r>
            <a:r>
              <a:rPr lang="zh-CN" altLang="zh-CN"/>
              <a:t>，在满足题目要求前提下，尽量兼顾代码效率和可读、可理解性。</a:t>
            </a:r>
            <a:endParaRPr lang="zh-CN" altLang="zh-CN"/>
          </a:p>
          <a:p>
            <a:r>
              <a:rPr lang="zh-CN" altLang="zh-CN"/>
              <a:t>以</a:t>
            </a:r>
            <a:r>
              <a:rPr lang="en-US" altLang="zh-CN"/>
              <a:t>“</a:t>
            </a:r>
            <a:r>
              <a:rPr lang="zh-CN" altLang="en-US"/>
              <a:t>计算机思维</a:t>
            </a:r>
            <a:r>
              <a:rPr lang="en-US" altLang="zh-CN"/>
              <a:t>”</a:t>
            </a:r>
            <a:r>
              <a:rPr lang="zh-CN" altLang="en-US"/>
              <a:t>方式解决问题，而不追求以</a:t>
            </a:r>
            <a:r>
              <a:rPr lang="en-US" altLang="zh-CN"/>
              <a:t>“</a:t>
            </a:r>
            <a:r>
              <a:rPr lang="zh-CN" altLang="en-US"/>
              <a:t>数学</a:t>
            </a:r>
            <a:r>
              <a:rPr lang="en-US" altLang="zh-CN"/>
              <a:t>”</a:t>
            </a:r>
            <a:r>
              <a:rPr lang="zh-CN" altLang="en-US"/>
              <a:t>方式解决问题</a:t>
            </a:r>
            <a:endParaRPr lang="zh-CN" altLang="zh-CN"/>
          </a:p>
          <a:p>
            <a:r>
              <a:rPr lang="zh-CN" altLang="zh-CN"/>
              <a:t>例如：求解</a:t>
            </a:r>
            <a:r>
              <a:rPr lang="en-US" altLang="zh-CN"/>
              <a:t>1+2+3+...+n</a:t>
            </a:r>
            <a:r>
              <a:rPr lang="zh-CN" altLang="zh-CN"/>
              <a:t>，按照数学思维可直接采用</a:t>
            </a:r>
            <a:r>
              <a:rPr lang="en-US" altLang="zh-CN"/>
              <a:t>S=(1+n)*n/2</a:t>
            </a:r>
            <a:r>
              <a:rPr lang="zh-CN" altLang="zh-CN"/>
              <a:t>得到答案，但按照计算机思维，可以使用循环累加实现，尽管数学公式方式更简单快捷，但我们仍然倾向于使用累加计算的方式。</a:t>
            </a:r>
            <a:endParaRPr lang="zh-CN" altLang="zh-CN"/>
          </a:p>
          <a:p>
            <a:r>
              <a:rPr lang="en-US" altLang="zh-CN"/>
              <a:t>“</a:t>
            </a:r>
            <a:r>
              <a:rPr lang="zh-CN" altLang="en-US"/>
              <a:t>条条大路通罗马</a:t>
            </a:r>
            <a:r>
              <a:rPr lang="en-US" altLang="zh-CN"/>
              <a:t>”</a:t>
            </a:r>
            <a:r>
              <a:rPr lang="zh-CN" altLang="en-US"/>
              <a:t>，如果您有更好的解题方法，欢迎留言讨论。</a:t>
            </a:r>
            <a:endParaRPr lang="zh-CN" altLang="zh-CN"/>
          </a:p>
          <a:p>
            <a:r>
              <a:rPr lang="zh-CN" altLang="zh-CN"/>
              <a:t>兼顾</a:t>
            </a:r>
            <a:r>
              <a:rPr lang="en-US" altLang="zh-CN"/>
              <a:t>JAVA</a:t>
            </a:r>
            <a:r>
              <a:rPr lang="zh-CN" altLang="en-US"/>
              <a:t>编程规范，体现面向对象编程思想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编程环境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JDK&gt;=1.8</a:t>
            </a:r>
            <a:endParaRPr lang="en-US" altLang="zh-CN"/>
          </a:p>
          <a:p>
            <a:endParaRPr lang="en-US" altLang="zh-CN"/>
          </a:p>
          <a:p>
            <a:r>
              <a:rPr lang="zh-CN" altLang="zh-CN"/>
              <a:t>仅使用</a:t>
            </a:r>
            <a:r>
              <a:rPr lang="en-US" altLang="zh-CN"/>
              <a:t>JDK</a:t>
            </a:r>
            <a:r>
              <a:rPr lang="zh-CN" altLang="en-US"/>
              <a:t>官方开发包，不使用其它任何第三方包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IDE</a:t>
            </a:r>
            <a:r>
              <a:rPr lang="zh-CN" altLang="en-US"/>
              <a:t>采用</a:t>
            </a:r>
            <a:r>
              <a:rPr lang="en-US" altLang="zh-CN"/>
              <a:t>Eclipse 2020</a:t>
            </a:r>
            <a:r>
              <a:rPr lang="zh-CN" altLang="zh-CN"/>
              <a:t>版，但您可以使用其它任何</a:t>
            </a:r>
            <a:r>
              <a:rPr lang="en-US" altLang="zh-CN"/>
              <a:t>JAVA</a:t>
            </a:r>
            <a:r>
              <a:rPr lang="zh-CN" altLang="en-US"/>
              <a:t>开发环境编译、运行代码，包括但不限于</a:t>
            </a:r>
            <a:r>
              <a:rPr lang="en-US" altLang="en-US"/>
              <a:t>IDEA</a:t>
            </a:r>
            <a:r>
              <a:rPr lang="zh-CN" altLang="en-US"/>
              <a:t>、</a:t>
            </a:r>
            <a:r>
              <a:rPr lang="en-US" altLang="en-US"/>
              <a:t>Netbeans</a:t>
            </a:r>
            <a:r>
              <a:rPr lang="zh-CN" altLang="en-US"/>
              <a:t>等。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80335" y="1603375"/>
            <a:ext cx="6240145" cy="41694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题目来源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题目来自于全国软件和信息技术竞赛、全国青少年信息学奥林匹克竞赛等。</a:t>
            </a:r>
            <a:endParaRPr lang="zh-CN" altLang="en-US"/>
          </a:p>
          <a:p>
            <a:r>
              <a:rPr lang="zh-CN" altLang="en-US"/>
              <a:t>根据难度等级不同，分为</a:t>
            </a:r>
            <a:r>
              <a:rPr lang="en-US" altLang="en-US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C</a:t>
            </a:r>
            <a:r>
              <a:rPr lang="zh-CN" altLang="en-US"/>
              <a:t>、</a:t>
            </a:r>
            <a:r>
              <a:rPr lang="en-US" altLang="zh-CN"/>
              <a:t>D</a:t>
            </a:r>
            <a:r>
              <a:rPr lang="zh-CN" altLang="zh-CN"/>
              <a:t>四档，</a:t>
            </a:r>
            <a:r>
              <a:rPr lang="en-US" altLang="zh-CN"/>
              <a:t>A</a:t>
            </a:r>
            <a:r>
              <a:rPr lang="zh-CN" altLang="en-US"/>
              <a:t>最高，</a:t>
            </a:r>
            <a:r>
              <a:rPr lang="en-US" altLang="zh-CN"/>
              <a:t>D</a:t>
            </a:r>
            <a:r>
              <a:rPr lang="zh-CN" altLang="en-US"/>
              <a:t>最低。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如果您对编程感兴趣，即使不参加任何竞赛，也非常欢迎参加我们的编程讲解。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需要的基础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JAVA</a:t>
            </a:r>
            <a:r>
              <a:rPr lang="zh-CN" altLang="en-US"/>
              <a:t>基础知识，包括</a:t>
            </a:r>
            <a:r>
              <a:rPr lang="en-US" altLang="zh-CN"/>
              <a:t>JAVA</a:t>
            </a:r>
            <a:r>
              <a:rPr lang="zh-CN" altLang="en-US"/>
              <a:t>表达式、流程控制、面向对象（封装、继承、多态）、字符串（</a:t>
            </a:r>
            <a:r>
              <a:rPr lang="en-US" altLang="zh-CN"/>
              <a:t>String</a:t>
            </a:r>
            <a:r>
              <a:rPr lang="zh-CN" altLang="en-US"/>
              <a:t>、</a:t>
            </a:r>
            <a:r>
              <a:rPr lang="en-US" altLang="en-US"/>
              <a:t>StringBuffer</a:t>
            </a:r>
            <a:r>
              <a:rPr lang="zh-CN" altLang="en-US"/>
              <a:t>）、日期（</a:t>
            </a:r>
            <a:r>
              <a:rPr lang="en-US" altLang="en-US"/>
              <a:t>Date</a:t>
            </a:r>
            <a:r>
              <a:rPr lang="zh-CN" altLang="en-US"/>
              <a:t>、</a:t>
            </a:r>
            <a:r>
              <a:rPr lang="en-US" altLang="en-US"/>
              <a:t>Calendar</a:t>
            </a:r>
            <a:r>
              <a:rPr lang="zh-CN" altLang="en-US"/>
              <a:t>、</a:t>
            </a:r>
            <a:r>
              <a:rPr lang="en-US" altLang="en-US"/>
              <a:t>LocalDate</a:t>
            </a:r>
            <a:r>
              <a:rPr lang="zh-CN" altLang="en-US"/>
              <a:t>等）、数学类（</a:t>
            </a:r>
            <a:r>
              <a:rPr lang="en-US" altLang="zh-CN"/>
              <a:t>Math</a:t>
            </a:r>
            <a:r>
              <a:rPr lang="zh-CN" altLang="en-US"/>
              <a:t>）等。</a:t>
            </a:r>
            <a:endParaRPr lang="zh-CN" altLang="en-US"/>
          </a:p>
          <a:p>
            <a:r>
              <a:rPr lang="zh-CN" altLang="en-US"/>
              <a:t>熟悉</a:t>
            </a:r>
            <a:r>
              <a:rPr lang="en-US" altLang="zh-CN"/>
              <a:t>JAVA</a:t>
            </a:r>
            <a:r>
              <a:rPr lang="zh-CN" altLang="en-US"/>
              <a:t>集合框架，包括</a:t>
            </a:r>
            <a:r>
              <a:rPr lang="en-US" altLang="en-US"/>
              <a:t>List</a:t>
            </a:r>
            <a:r>
              <a:rPr lang="zh-CN" altLang="en-US"/>
              <a:t>、</a:t>
            </a:r>
            <a:r>
              <a:rPr lang="en-US" altLang="en-US"/>
              <a:t>Set</a:t>
            </a:r>
            <a:r>
              <a:rPr lang="zh-CN" altLang="en-US"/>
              <a:t>、</a:t>
            </a:r>
            <a:r>
              <a:rPr lang="en-US" altLang="en-US"/>
              <a:t>Map</a:t>
            </a:r>
            <a:r>
              <a:rPr lang="zh-CN" altLang="en-US"/>
              <a:t>、</a:t>
            </a:r>
            <a:r>
              <a:rPr lang="en-US" altLang="en-US"/>
              <a:t>Queue</a:t>
            </a:r>
            <a:r>
              <a:rPr lang="zh-CN" altLang="en-US"/>
              <a:t>、</a:t>
            </a:r>
            <a:r>
              <a:rPr lang="en-US" altLang="en-US"/>
              <a:t>Stack</a:t>
            </a:r>
            <a:r>
              <a:rPr lang="zh-CN" altLang="en-US"/>
              <a:t>等。</a:t>
            </a:r>
            <a:endParaRPr lang="zh-CN" altLang="en-US"/>
          </a:p>
          <a:p>
            <a:r>
              <a:rPr lang="zh-CN" altLang="en-US"/>
              <a:t>掌握一些基本的算法，例如排序、递归、树、图等结构。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我们并不是专门讲数据结构和算法，也不会使用过于复杂的算法逻辑，所以您不必在这方面纠结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>
            <p:custDataLst>
              <p:tags r:id="rId2"/>
            </p:custDataLst>
          </p:nvPr>
        </p:nvCxnSpPr>
        <p:spPr>
          <a:xfrm rot="5400000">
            <a:off x="736183" y="3420164"/>
            <a:ext cx="6840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3"/>
            </p:custDataLst>
          </p:nvPr>
        </p:nvCxnSpPr>
        <p:spPr>
          <a:xfrm rot="5400000">
            <a:off x="941311" y="3420164"/>
            <a:ext cx="6840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4"/>
            </p:custDataLst>
          </p:nvPr>
        </p:nvCxnSpPr>
        <p:spPr>
          <a:xfrm>
            <a:off x="1524000" y="3805485"/>
            <a:ext cx="9144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>
            <p:custDataLst>
              <p:tags r:id="rId5"/>
            </p:custDataLst>
          </p:nvPr>
        </p:nvCxnSpPr>
        <p:spPr>
          <a:xfrm>
            <a:off x="1524000" y="3971597"/>
            <a:ext cx="9144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>
            <p:custDataLst>
              <p:tags r:id="rId6"/>
            </p:custDataLst>
          </p:nvPr>
        </p:nvCxnSpPr>
        <p:spPr>
          <a:xfrm>
            <a:off x="1524000" y="4386699"/>
            <a:ext cx="9144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>
            <p:custDataLst>
              <p:tags r:id="rId7"/>
            </p:custDataLst>
          </p:nvPr>
        </p:nvCxnSpPr>
        <p:spPr>
          <a:xfrm>
            <a:off x="1524000" y="4550431"/>
            <a:ext cx="9144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3991083" y="3807490"/>
            <a:ext cx="539750" cy="743879"/>
            <a:chOff x="2467083" y="3299490"/>
            <a:chExt cx="539750" cy="743879"/>
          </a:xfrm>
        </p:grpSpPr>
        <p:sp>
          <p:nvSpPr>
            <p:cNvPr id="11" name="矩形 10"/>
            <p:cNvSpPr/>
            <p:nvPr/>
          </p:nvSpPr>
          <p:spPr>
            <a:xfrm>
              <a:off x="2467876" y="3598068"/>
              <a:ext cx="533400" cy="1500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467083" y="3299491"/>
              <a:ext cx="165100" cy="7429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127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841733" y="3299490"/>
              <a:ext cx="165100" cy="7438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12700" dir="108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305429" y="3807491"/>
            <a:ext cx="533400" cy="745331"/>
            <a:chOff x="1781429" y="3299491"/>
            <a:chExt cx="533400" cy="745331"/>
          </a:xfrm>
        </p:grpSpPr>
        <p:sp>
          <p:nvSpPr>
            <p:cNvPr id="4" name="矩形 3"/>
            <p:cNvSpPr/>
            <p:nvPr/>
          </p:nvSpPr>
          <p:spPr>
            <a:xfrm>
              <a:off x="1965579" y="3428872"/>
              <a:ext cx="171450" cy="615950"/>
            </a:xfrm>
            <a:prstGeom prst="rect">
              <a:avLst/>
            </a:prstGeom>
            <a:solidFill>
              <a:srgbClr val="E44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781429" y="3299491"/>
              <a:ext cx="533400" cy="165100"/>
            </a:xfrm>
            <a:prstGeom prst="rect">
              <a:avLst/>
            </a:prstGeom>
            <a:solidFill>
              <a:srgbClr val="E44A8C"/>
            </a:solidFill>
            <a:ln>
              <a:noFill/>
            </a:ln>
            <a:effectLst>
              <a:outerShdw blurRad="508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680670" y="3767996"/>
            <a:ext cx="372214" cy="824410"/>
            <a:chOff x="3156670" y="3259996"/>
            <a:chExt cx="372214" cy="824410"/>
          </a:xfrm>
        </p:grpSpPr>
        <p:sp>
          <p:nvSpPr>
            <p:cNvPr id="19" name="任意多边形 18"/>
            <p:cNvSpPr/>
            <p:nvPr/>
          </p:nvSpPr>
          <p:spPr>
            <a:xfrm rot="20653324" flipH="1">
              <a:off x="3363784" y="3267206"/>
              <a:ext cx="165100" cy="817200"/>
            </a:xfrm>
            <a:custGeom>
              <a:avLst/>
              <a:gdLst>
                <a:gd name="connsiteX0" fmla="*/ 0 w 165100"/>
                <a:gd name="connsiteY0" fmla="*/ 46650 h 803016"/>
                <a:gd name="connsiteX1" fmla="*/ 165100 w 165100"/>
                <a:gd name="connsiteY1" fmla="*/ 0 h 803016"/>
                <a:gd name="connsiteX2" fmla="*/ 165100 w 165100"/>
                <a:gd name="connsiteY2" fmla="*/ 756366 h 803016"/>
                <a:gd name="connsiteX3" fmla="*/ 0 w 165100"/>
                <a:gd name="connsiteY3" fmla="*/ 803016 h 803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803016">
                  <a:moveTo>
                    <a:pt x="0" y="46650"/>
                  </a:moveTo>
                  <a:lnTo>
                    <a:pt x="165100" y="0"/>
                  </a:lnTo>
                  <a:lnTo>
                    <a:pt x="165100" y="756366"/>
                  </a:lnTo>
                  <a:lnTo>
                    <a:pt x="0" y="80301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 rot="946676">
              <a:off x="3156670" y="3259996"/>
              <a:ext cx="165100" cy="820800"/>
            </a:xfrm>
            <a:custGeom>
              <a:avLst/>
              <a:gdLst>
                <a:gd name="connsiteX0" fmla="*/ 0 w 165100"/>
                <a:gd name="connsiteY0" fmla="*/ 46650 h 803016"/>
                <a:gd name="connsiteX1" fmla="*/ 165100 w 165100"/>
                <a:gd name="connsiteY1" fmla="*/ 0 h 803016"/>
                <a:gd name="connsiteX2" fmla="*/ 165100 w 165100"/>
                <a:gd name="connsiteY2" fmla="*/ 756366 h 803016"/>
                <a:gd name="connsiteX3" fmla="*/ 0 w 165100"/>
                <a:gd name="connsiteY3" fmla="*/ 803016 h 803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803016">
                  <a:moveTo>
                    <a:pt x="0" y="46650"/>
                  </a:moveTo>
                  <a:lnTo>
                    <a:pt x="165100" y="0"/>
                  </a:lnTo>
                  <a:lnTo>
                    <a:pt x="165100" y="756366"/>
                  </a:lnTo>
                  <a:lnTo>
                    <a:pt x="0" y="80301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50800" dist="12700" dir="6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900770" y="3718304"/>
            <a:ext cx="397565" cy="917396"/>
            <a:chOff x="4376770" y="3210304"/>
            <a:chExt cx="397565" cy="917396"/>
          </a:xfrm>
        </p:grpSpPr>
        <p:sp>
          <p:nvSpPr>
            <p:cNvPr id="9" name="矩形 8"/>
            <p:cNvSpPr/>
            <p:nvPr/>
          </p:nvSpPr>
          <p:spPr>
            <a:xfrm>
              <a:off x="4376770" y="3299491"/>
              <a:ext cx="165100" cy="745200"/>
            </a:xfrm>
            <a:prstGeom prst="rect">
              <a:avLst/>
            </a:prstGeom>
            <a:solidFill>
              <a:srgbClr val="E44A8C"/>
            </a:solidFill>
            <a:ln>
              <a:noFill/>
            </a:ln>
            <a:effectLst>
              <a:outerShdw blurRad="50800" dist="127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 rot="19577384" flipH="1">
              <a:off x="4633589" y="3556267"/>
              <a:ext cx="140746" cy="571433"/>
            </a:xfrm>
            <a:custGeom>
              <a:avLst/>
              <a:gdLst>
                <a:gd name="connsiteX0" fmla="*/ 0 w 140625"/>
                <a:gd name="connsiteY0" fmla="*/ 34686 h 568792"/>
                <a:gd name="connsiteX1" fmla="*/ 0 w 140625"/>
                <a:gd name="connsiteY1" fmla="*/ 568792 h 568792"/>
                <a:gd name="connsiteX2" fmla="*/ 41733 w 140625"/>
                <a:gd name="connsiteY2" fmla="*/ 547251 h 568792"/>
                <a:gd name="connsiteX3" fmla="*/ 140625 w 140625"/>
                <a:gd name="connsiteY3" fmla="*/ 481273 h 568792"/>
                <a:gd name="connsiteX4" fmla="*/ 140625 w 140625"/>
                <a:gd name="connsiteY4" fmla="*/ 0 h 568792"/>
                <a:gd name="connsiteX0-1" fmla="*/ 3299 w 143924"/>
                <a:gd name="connsiteY0-2" fmla="*/ 34686 h 576719"/>
                <a:gd name="connsiteX1-3" fmla="*/ 0 w 143924"/>
                <a:gd name="connsiteY1-4" fmla="*/ 576719 h 576719"/>
                <a:gd name="connsiteX2-5" fmla="*/ 45032 w 143924"/>
                <a:gd name="connsiteY2-6" fmla="*/ 547251 h 576719"/>
                <a:gd name="connsiteX3-7" fmla="*/ 143924 w 143924"/>
                <a:gd name="connsiteY3-8" fmla="*/ 481273 h 576719"/>
                <a:gd name="connsiteX4-9" fmla="*/ 143924 w 143924"/>
                <a:gd name="connsiteY4-10" fmla="*/ 0 h 576719"/>
                <a:gd name="connsiteX5" fmla="*/ 3299 w 143924"/>
                <a:gd name="connsiteY5" fmla="*/ 34686 h 576719"/>
                <a:gd name="connsiteX0-11" fmla="*/ 121 w 140746"/>
                <a:gd name="connsiteY0-12" fmla="*/ 34686 h 571433"/>
                <a:gd name="connsiteX1-13" fmla="*/ 4745 w 140746"/>
                <a:gd name="connsiteY1-14" fmla="*/ 571433 h 571433"/>
                <a:gd name="connsiteX2-15" fmla="*/ 41854 w 140746"/>
                <a:gd name="connsiteY2-16" fmla="*/ 547251 h 571433"/>
                <a:gd name="connsiteX3-17" fmla="*/ 140746 w 140746"/>
                <a:gd name="connsiteY3-18" fmla="*/ 481273 h 571433"/>
                <a:gd name="connsiteX4-19" fmla="*/ 140746 w 140746"/>
                <a:gd name="connsiteY4-20" fmla="*/ 0 h 571433"/>
                <a:gd name="connsiteX5-21" fmla="*/ 121 w 140746"/>
                <a:gd name="connsiteY5-22" fmla="*/ 34686 h 5714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140746" h="571433">
                  <a:moveTo>
                    <a:pt x="121" y="34686"/>
                  </a:moveTo>
                  <a:cubicBezTo>
                    <a:pt x="-979" y="215364"/>
                    <a:pt x="5845" y="390755"/>
                    <a:pt x="4745" y="571433"/>
                  </a:cubicBezTo>
                  <a:lnTo>
                    <a:pt x="41854" y="547251"/>
                  </a:lnTo>
                  <a:lnTo>
                    <a:pt x="140746" y="481273"/>
                  </a:lnTo>
                  <a:lnTo>
                    <a:pt x="140746" y="0"/>
                  </a:lnTo>
                  <a:lnTo>
                    <a:pt x="121" y="34686"/>
                  </a:lnTo>
                  <a:close/>
                </a:path>
              </a:pathLst>
            </a:custGeom>
            <a:solidFill>
              <a:srgbClr val="E44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 rot="2022616" flipH="1" flipV="1">
              <a:off x="4627500" y="3210304"/>
              <a:ext cx="140625" cy="572703"/>
            </a:xfrm>
            <a:custGeom>
              <a:avLst/>
              <a:gdLst>
                <a:gd name="connsiteX0" fmla="*/ 140625 w 140625"/>
                <a:gd name="connsiteY0" fmla="*/ 478871 h 567419"/>
                <a:gd name="connsiteX1" fmla="*/ 34632 w 140625"/>
                <a:gd name="connsiteY1" fmla="*/ 549587 h 567419"/>
                <a:gd name="connsiteX2" fmla="*/ 0 w 140625"/>
                <a:gd name="connsiteY2" fmla="*/ 567419 h 567419"/>
                <a:gd name="connsiteX3" fmla="*/ 0 w 140625"/>
                <a:gd name="connsiteY3" fmla="*/ 34602 h 567419"/>
                <a:gd name="connsiteX4" fmla="*/ 140625 w 140625"/>
                <a:gd name="connsiteY4" fmla="*/ 0 h 567419"/>
                <a:gd name="connsiteX0-1" fmla="*/ 140625 w 140625"/>
                <a:gd name="connsiteY0-2" fmla="*/ 478871 h 567419"/>
                <a:gd name="connsiteX1-3" fmla="*/ 34632 w 140625"/>
                <a:gd name="connsiteY1-4" fmla="*/ 549587 h 567419"/>
                <a:gd name="connsiteX2-5" fmla="*/ 0 w 140625"/>
                <a:gd name="connsiteY2-6" fmla="*/ 567419 h 567419"/>
                <a:gd name="connsiteX3-7" fmla="*/ 0 w 140625"/>
                <a:gd name="connsiteY3-8" fmla="*/ 34602 h 567419"/>
                <a:gd name="connsiteX4-9" fmla="*/ 140625 w 140625"/>
                <a:gd name="connsiteY4-10" fmla="*/ 0 h 567419"/>
                <a:gd name="connsiteX5" fmla="*/ 140625 w 140625"/>
                <a:gd name="connsiteY5" fmla="*/ 478871 h 567419"/>
                <a:gd name="connsiteX0-11" fmla="*/ 140625 w 140625"/>
                <a:gd name="connsiteY0-12" fmla="*/ 478871 h 572703"/>
                <a:gd name="connsiteX1-13" fmla="*/ 34632 w 140625"/>
                <a:gd name="connsiteY1-14" fmla="*/ 549587 h 572703"/>
                <a:gd name="connsiteX2-15" fmla="*/ 662 w 140625"/>
                <a:gd name="connsiteY2-16" fmla="*/ 572703 h 572703"/>
                <a:gd name="connsiteX3-17" fmla="*/ 0 w 140625"/>
                <a:gd name="connsiteY3-18" fmla="*/ 34602 h 572703"/>
                <a:gd name="connsiteX4-19" fmla="*/ 140625 w 140625"/>
                <a:gd name="connsiteY4-20" fmla="*/ 0 h 572703"/>
                <a:gd name="connsiteX5-21" fmla="*/ 140625 w 140625"/>
                <a:gd name="connsiteY5-22" fmla="*/ 478871 h 57270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140625" h="572703">
                  <a:moveTo>
                    <a:pt x="140625" y="478871"/>
                  </a:moveTo>
                  <a:lnTo>
                    <a:pt x="34632" y="549587"/>
                  </a:lnTo>
                  <a:lnTo>
                    <a:pt x="662" y="572703"/>
                  </a:lnTo>
                  <a:cubicBezTo>
                    <a:pt x="441" y="393336"/>
                    <a:pt x="221" y="213969"/>
                    <a:pt x="0" y="34602"/>
                  </a:cubicBezTo>
                  <a:lnTo>
                    <a:pt x="140625" y="0"/>
                  </a:lnTo>
                  <a:lnTo>
                    <a:pt x="140625" y="478871"/>
                  </a:lnTo>
                  <a:close/>
                </a:path>
              </a:pathLst>
            </a:custGeom>
            <a:solidFill>
              <a:srgbClr val="E44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470311" y="3748225"/>
            <a:ext cx="528705" cy="884627"/>
            <a:chOff x="4946311" y="3240225"/>
            <a:chExt cx="528705" cy="884627"/>
          </a:xfrm>
        </p:grpSpPr>
        <p:sp>
          <p:nvSpPr>
            <p:cNvPr id="12" name="矩形 11"/>
            <p:cNvSpPr/>
            <p:nvPr/>
          </p:nvSpPr>
          <p:spPr>
            <a:xfrm>
              <a:off x="4997973" y="3299491"/>
              <a:ext cx="477043" cy="1651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25400" dist="12700" dir="10800000" algn="t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946311" y="3879722"/>
              <a:ext cx="456475" cy="1651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 54"/>
            <p:cNvSpPr/>
            <p:nvPr/>
          </p:nvSpPr>
          <p:spPr>
            <a:xfrm rot="19318059" flipH="1">
              <a:off x="5109070" y="3240225"/>
              <a:ext cx="172591" cy="884627"/>
            </a:xfrm>
            <a:custGeom>
              <a:avLst/>
              <a:gdLst>
                <a:gd name="connsiteX0" fmla="*/ 26795 w 172591"/>
                <a:gd name="connsiteY0" fmla="*/ 0 h 884627"/>
                <a:gd name="connsiteX1" fmla="*/ 0 w 172591"/>
                <a:gd name="connsiteY1" fmla="*/ 20959 h 884627"/>
                <a:gd name="connsiteX2" fmla="*/ 0 w 172591"/>
                <a:gd name="connsiteY2" fmla="*/ 814160 h 884627"/>
                <a:gd name="connsiteX3" fmla="*/ 106651 w 172591"/>
                <a:gd name="connsiteY3" fmla="*/ 884627 h 884627"/>
                <a:gd name="connsiteX4" fmla="*/ 172591 w 172591"/>
                <a:gd name="connsiteY4" fmla="*/ 832304 h 884627"/>
                <a:gd name="connsiteX5" fmla="*/ 172591 w 172591"/>
                <a:gd name="connsiteY5" fmla="*/ 96332 h 884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2591" h="884627">
                  <a:moveTo>
                    <a:pt x="26795" y="0"/>
                  </a:moveTo>
                  <a:lnTo>
                    <a:pt x="0" y="20959"/>
                  </a:lnTo>
                  <a:lnTo>
                    <a:pt x="0" y="814160"/>
                  </a:lnTo>
                  <a:lnTo>
                    <a:pt x="106651" y="884627"/>
                  </a:lnTo>
                  <a:lnTo>
                    <a:pt x="172591" y="832304"/>
                  </a:lnTo>
                  <a:lnTo>
                    <a:pt x="172591" y="96332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>
              <a:outerShdw blurRad="508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251900" y="3807491"/>
            <a:ext cx="165100" cy="745331"/>
            <a:chOff x="5727900" y="3299491"/>
            <a:chExt cx="165100" cy="745331"/>
          </a:xfrm>
        </p:grpSpPr>
        <p:sp>
          <p:nvSpPr>
            <p:cNvPr id="10" name="矩形 9"/>
            <p:cNvSpPr/>
            <p:nvPr/>
          </p:nvSpPr>
          <p:spPr>
            <a:xfrm>
              <a:off x="5727900" y="3299491"/>
              <a:ext cx="165100" cy="53694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727900" y="3879722"/>
              <a:ext cx="165100" cy="1651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25400" dist="127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203209" y="3722366"/>
            <a:ext cx="547688" cy="904312"/>
            <a:chOff x="3679209" y="3214366"/>
            <a:chExt cx="547688" cy="904312"/>
          </a:xfrm>
        </p:grpSpPr>
        <p:sp>
          <p:nvSpPr>
            <p:cNvPr id="7" name="矩形 6"/>
            <p:cNvSpPr/>
            <p:nvPr/>
          </p:nvSpPr>
          <p:spPr>
            <a:xfrm>
              <a:off x="3679209" y="3299491"/>
              <a:ext cx="165100" cy="745200"/>
            </a:xfrm>
            <a:prstGeom prst="rect">
              <a:avLst/>
            </a:prstGeom>
            <a:solidFill>
              <a:srgbClr val="4FC9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 rot="19848040" flipH="1">
              <a:off x="3864430" y="3214366"/>
              <a:ext cx="169748" cy="904312"/>
            </a:xfrm>
            <a:custGeom>
              <a:avLst/>
              <a:gdLst>
                <a:gd name="connsiteX0" fmla="*/ 141593 w 165100"/>
                <a:gd name="connsiteY0" fmla="*/ 0 h 904312"/>
                <a:gd name="connsiteX1" fmla="*/ 0 w 165100"/>
                <a:gd name="connsiteY1" fmla="*/ 79132 h 904312"/>
                <a:gd name="connsiteX2" fmla="*/ 0 w 165100"/>
                <a:gd name="connsiteY2" fmla="*/ 868605 h 904312"/>
                <a:gd name="connsiteX3" fmla="*/ 19955 w 165100"/>
                <a:gd name="connsiteY3" fmla="*/ 904312 h 904312"/>
                <a:gd name="connsiteX4" fmla="*/ 165100 w 165100"/>
                <a:gd name="connsiteY4" fmla="*/ 823196 h 904312"/>
                <a:gd name="connsiteX5" fmla="*/ 165100 w 165100"/>
                <a:gd name="connsiteY5" fmla="*/ 42063 h 904312"/>
                <a:gd name="connsiteX0-1" fmla="*/ 141593 w 169748"/>
                <a:gd name="connsiteY0-2" fmla="*/ 0 h 904312"/>
                <a:gd name="connsiteX1-3" fmla="*/ 0 w 169748"/>
                <a:gd name="connsiteY1-4" fmla="*/ 79132 h 904312"/>
                <a:gd name="connsiteX2-5" fmla="*/ 0 w 169748"/>
                <a:gd name="connsiteY2-6" fmla="*/ 868605 h 904312"/>
                <a:gd name="connsiteX3-7" fmla="*/ 19955 w 169748"/>
                <a:gd name="connsiteY3-8" fmla="*/ 904312 h 904312"/>
                <a:gd name="connsiteX4-9" fmla="*/ 169748 w 169748"/>
                <a:gd name="connsiteY4-10" fmla="*/ 831511 h 904312"/>
                <a:gd name="connsiteX5-11" fmla="*/ 165100 w 169748"/>
                <a:gd name="connsiteY5-12" fmla="*/ 42063 h 904312"/>
                <a:gd name="connsiteX6" fmla="*/ 141593 w 169748"/>
                <a:gd name="connsiteY6" fmla="*/ 0 h 904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" y="connsiteY6"/>
                </a:cxn>
              </a:cxnLst>
              <a:rect l="l" t="t" r="r" b="b"/>
              <a:pathLst>
                <a:path w="169748" h="904312">
                  <a:moveTo>
                    <a:pt x="141593" y="0"/>
                  </a:moveTo>
                  <a:lnTo>
                    <a:pt x="0" y="79132"/>
                  </a:lnTo>
                  <a:lnTo>
                    <a:pt x="0" y="868605"/>
                  </a:lnTo>
                  <a:lnTo>
                    <a:pt x="19955" y="904312"/>
                  </a:lnTo>
                  <a:lnTo>
                    <a:pt x="169748" y="831511"/>
                  </a:lnTo>
                  <a:cubicBezTo>
                    <a:pt x="168199" y="568362"/>
                    <a:pt x="166649" y="305212"/>
                    <a:pt x="165100" y="42063"/>
                  </a:cubicBezTo>
                  <a:lnTo>
                    <a:pt x="141593" y="0"/>
                  </a:lnTo>
                  <a:close/>
                </a:path>
              </a:pathLst>
            </a:custGeom>
            <a:solidFill>
              <a:srgbClr val="4FC986"/>
            </a:solidFill>
            <a:ln>
              <a:noFill/>
            </a:ln>
            <a:effectLst>
              <a:outerShdw blurRad="50800" dist="12700" dir="60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061797" y="3297485"/>
              <a:ext cx="165100" cy="745885"/>
            </a:xfrm>
            <a:prstGeom prst="rect">
              <a:avLst/>
            </a:prstGeom>
            <a:solidFill>
              <a:srgbClr val="4FC986"/>
            </a:solidFill>
            <a:ln>
              <a:noFill/>
            </a:ln>
            <a:effectLst>
              <a:outerShdw blurRad="50800" dist="12700" dir="108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OCKET_APPLY_TIME" val="2021年1月5日"/>
  <p:tag name="POCKET_APPLY_TYPE" val="Slide"/>
</p:tagLst>
</file>

<file path=ppt/tags/tag2.xml><?xml version="1.0" encoding="utf-8"?>
<p:tagLst xmlns:p="http://schemas.openxmlformats.org/presentationml/2006/main">
  <p:tag name="POCKET_APPLY_TIME" val="2021年1月5日"/>
  <p:tag name="POCKET_APPLY_TYPE" val="Slide"/>
</p:tagLst>
</file>

<file path=ppt/tags/tag3.xml><?xml version="1.0" encoding="utf-8"?>
<p:tagLst xmlns:p="http://schemas.openxmlformats.org/presentationml/2006/main">
  <p:tag name="POCKET_APPLY_TIME" val="2021年1月5日"/>
  <p:tag name="POCKET_APPLY_TYPE" val="Slide"/>
</p:tagLst>
</file>

<file path=ppt/tags/tag4.xml><?xml version="1.0" encoding="utf-8"?>
<p:tagLst xmlns:p="http://schemas.openxmlformats.org/presentationml/2006/main">
  <p:tag name="POCKET_APPLY_TIME" val="2021年1月5日"/>
  <p:tag name="POCKET_APPLY_TYPE" val="Slide"/>
</p:tagLst>
</file>

<file path=ppt/tags/tag5.xml><?xml version="1.0" encoding="utf-8"?>
<p:tagLst xmlns:p="http://schemas.openxmlformats.org/presentationml/2006/main">
  <p:tag name="POCKET_APPLY_TIME" val="2021年1月5日"/>
  <p:tag name="POCKET_APPLY_TYPE" val="Slide"/>
</p:tagLst>
</file>

<file path=ppt/tags/tag6.xml><?xml version="1.0" encoding="utf-8"?>
<p:tagLst xmlns:p="http://schemas.openxmlformats.org/presentationml/2006/main">
  <p:tag name="POCKET_APPLY_TIME" val="2021年1月5日"/>
  <p:tag name="POCKET_APPLY_TYPE" val="Slide"/>
</p:tagLst>
</file>

<file path=ppt/tags/tag7.xml><?xml version="1.0" encoding="utf-8"?>
<p:tagLst xmlns:p="http://schemas.openxmlformats.org/presentationml/2006/main">
  <p:tag name="RESOURCELIBID_SLIDE" val="307005"/>
  <p:tag name="RESOURCELIB_SLIDETYPE" val="12"/>
  <p:tag name="POCKET_APPLY_TIME" val="2021年1月5日"/>
  <p:tag name="POCKET_APPLY_TYPE" val="Slide"/>
</p:tagLst>
</file>

<file path=ppt/tags/tag8.xml><?xml version="1.0" encoding="utf-8"?>
<p:tagLst xmlns:p="http://schemas.openxmlformats.org/presentationml/2006/main">
  <p:tag name="RESOURCELIBID_PRE" val="13020"/>
</p:tagLst>
</file>

<file path=ppt/theme/theme1.xml><?xml version="1.0" encoding="utf-8"?>
<a:theme xmlns:a="http://schemas.openxmlformats.org/drawingml/2006/main" name="A000120141119A01PPBG">
  <a:themeElements>
    <a:clrScheme name="自定义 574">
      <a:dk1>
        <a:srgbClr val="FFFFFF"/>
      </a:dk1>
      <a:lt1>
        <a:srgbClr val="5F5F5F"/>
      </a:lt1>
      <a:dk2>
        <a:srgbClr val="FFFFFF"/>
      </a:dk2>
      <a:lt2>
        <a:srgbClr val="5F5F5F"/>
      </a:lt2>
      <a:accent1>
        <a:srgbClr val="7447CD"/>
      </a:accent1>
      <a:accent2>
        <a:srgbClr val="A53CA0"/>
      </a:accent2>
      <a:accent3>
        <a:srgbClr val="DE5C78"/>
      </a:accent3>
      <a:accent4>
        <a:srgbClr val="D46E5A"/>
      </a:accent4>
      <a:accent5>
        <a:srgbClr val="FF79FF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13">
      <a:majorFont>
        <a:latin typeface="Castellar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729</Words>
  <Application>WPS 演示</Application>
  <PresentationFormat>宽屏</PresentationFormat>
  <Paragraphs>57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Arial Unicode MS</vt:lpstr>
      <vt:lpstr>Calibri</vt:lpstr>
      <vt:lpstr>微软雅黑</vt:lpstr>
      <vt:lpstr>Wingdings 2</vt:lpstr>
      <vt:lpstr>幼圆</vt:lpstr>
      <vt:lpstr>Castellar</vt:lpstr>
      <vt:lpstr>A000120141119A01PPBG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chenke</dc:creator>
  <cp:lastModifiedBy>陈科</cp:lastModifiedBy>
  <cp:revision>42</cp:revision>
  <dcterms:created xsi:type="dcterms:W3CDTF">2021-01-05T02:03:00Z</dcterms:created>
  <dcterms:modified xsi:type="dcterms:W3CDTF">2021-01-05T03:04:35Z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