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06b37a8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06b37a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06b37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06b37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06b37a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06b37a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06b37a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06b37a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06b37a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06b37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06b37a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06b37a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06b37a8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06b37a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06b37a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06b37a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06b37a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06b37a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Tournament Ranking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Rankings with Sorting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+ other details?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Objective:</a:t>
            </a:r>
            <a:r>
              <a:rPr lang="en" sz="1100">
                <a:solidFill>
                  <a:schemeClr val="dk1"/>
                </a:solidFill>
              </a:rPr>
              <a:t> Provide a brief overview of the project goal—ranking players in a tournament based on real-time match results.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Scope:</a:t>
            </a:r>
            <a:r>
              <a:rPr lang="en" sz="1100">
                <a:solidFill>
                  <a:schemeClr val="dk1"/>
                </a:solidFill>
              </a:rPr>
              <a:t> List key functionalities: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 for ranking adjustments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Advanced ranking logic for performance-based rankings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Real-time score updates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Persistent data storage and retrieval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Flowchart:</a:t>
            </a:r>
            <a:r>
              <a:rPr lang="en" sz="1100">
                <a:solidFill>
                  <a:schemeClr val="dk1"/>
                </a:solidFill>
              </a:rPr>
              <a:t> Visualize the data flow or system architecture, showing: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data input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Match processing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 and ranking updates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storage (file-based persistence)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(add later, briefly explain each component’s role in the architecture)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Algorithms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Quick Sort for Ranking:</a:t>
            </a:r>
            <a:r>
              <a:rPr lang="en" sz="1100">
                <a:solidFill>
                  <a:schemeClr val="dk1"/>
                </a:solidFill>
              </a:rPr>
              <a:t> Explain how quick sort is used to maintain sorted rankings.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Benefits:</a:t>
            </a:r>
            <a:r>
              <a:rPr lang="en" sz="1100">
                <a:solidFill>
                  <a:schemeClr val="dk1"/>
                </a:solidFill>
              </a:rPr>
              <a:t> Quick sorting provides an efficient way to keep players ranked based on score.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Advanced Ranking Logic:</a:t>
            </a:r>
            <a:r>
              <a:rPr lang="en" sz="1100">
                <a:solidFill>
                  <a:schemeClr val="dk1"/>
                </a:solidFill>
              </a:rPr>
              <a:t> Outline the formula and considerations: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Recent performance weight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Difficulty factor based on opponent rank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how these are implemented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updateMatch</a:t>
            </a:r>
            <a:r>
              <a:rPr lang="en" sz="1100">
                <a:solidFill>
                  <a:schemeClr val="dk1"/>
                </a:solidFill>
              </a:rPr>
              <a:t> function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Highlight Key Functions: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updateMatch</a:t>
            </a:r>
            <a:r>
              <a:rPr lang="en" sz="1100">
                <a:solidFill>
                  <a:schemeClr val="dk1"/>
                </a:solidFill>
              </a:rPr>
              <a:t> with advanced ranking logic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quickSort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saveDataToFile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loadDataFromFile</a:t>
            </a:r>
            <a:r>
              <a:rPr lang="en" sz="1100">
                <a:solidFill>
                  <a:schemeClr val="dk1"/>
                </a:solidFill>
              </a:rPr>
              <a:t> for persistence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(for later, take ss to show snippets of the most important code sections, along with comments to explain their purpose.)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Test Cases and Results:</a:t>
            </a:r>
            <a:r>
              <a:rPr lang="en" sz="1100">
                <a:solidFill>
                  <a:schemeClr val="dk1"/>
                </a:solidFill>
              </a:rPr>
              <a:t> List specific test cases, including: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Adding players and updating scores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 and ranking verification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saving and loading validation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(for later, take ss to provide output examples (e.g., terminal outputs) that demonstrate correct functionality.)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Challenges Faced: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Designing advanced ranking logic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Persistent data handling with file I/O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Efficient sorting for real-time rankings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(for later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chemeClr val="dk1"/>
                </a:solidFill>
              </a:rPr>
              <a:t> summarize how these challenges were solved.)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